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3"/>
    <p:sldMasterId id="2147483676" r:id="rId4"/>
    <p:sldMasterId id="2147483694" r:id="rId5"/>
  </p:sldMasterIdLst>
  <p:notesMasterIdLst>
    <p:notesMasterId r:id="rId7"/>
  </p:notesMasterIdLst>
  <p:handoutMasterIdLst>
    <p:handoutMasterId r:id="rId189"/>
  </p:handoutMasterIdLst>
  <p:sldIdLst>
    <p:sldId id="435" r:id="rId6"/>
    <p:sldId id="580" r:id="rId8"/>
    <p:sldId id="598" r:id="rId9"/>
    <p:sldId id="900" r:id="rId10"/>
    <p:sldId id="600" r:id="rId11"/>
    <p:sldId id="599" r:id="rId12"/>
    <p:sldId id="931" r:id="rId13"/>
    <p:sldId id="602" r:id="rId14"/>
    <p:sldId id="604" r:id="rId15"/>
    <p:sldId id="605" r:id="rId16"/>
    <p:sldId id="606" r:id="rId17"/>
    <p:sldId id="986" r:id="rId18"/>
    <p:sldId id="608" r:id="rId19"/>
    <p:sldId id="609" r:id="rId20"/>
    <p:sldId id="610" r:id="rId21"/>
    <p:sldId id="612" r:id="rId22"/>
    <p:sldId id="614" r:id="rId23"/>
    <p:sldId id="983" r:id="rId24"/>
    <p:sldId id="987" r:id="rId25"/>
    <p:sldId id="616" r:id="rId26"/>
    <p:sldId id="617" r:id="rId27"/>
    <p:sldId id="905" r:id="rId28"/>
    <p:sldId id="620" r:id="rId29"/>
    <p:sldId id="621" r:id="rId30"/>
    <p:sldId id="930" r:id="rId31"/>
    <p:sldId id="622" r:id="rId32"/>
    <p:sldId id="929" r:id="rId33"/>
    <p:sldId id="907" r:id="rId34"/>
    <p:sldId id="903" r:id="rId35"/>
    <p:sldId id="635" r:id="rId36"/>
    <p:sldId id="634" r:id="rId37"/>
    <p:sldId id="625" r:id="rId38"/>
    <p:sldId id="988" r:id="rId39"/>
    <p:sldId id="626" r:id="rId40"/>
    <p:sldId id="992" r:id="rId41"/>
    <p:sldId id="990" r:id="rId42"/>
    <p:sldId id="989" r:id="rId43"/>
    <p:sldId id="705" r:id="rId44"/>
    <p:sldId id="734" r:id="rId45"/>
    <p:sldId id="629" r:id="rId46"/>
    <p:sldId id="653" r:id="rId47"/>
    <p:sldId id="650" r:id="rId48"/>
    <p:sldId id="651" r:id="rId49"/>
    <p:sldId id="652" r:id="rId50"/>
    <p:sldId id="985" r:id="rId51"/>
    <p:sldId id="991" r:id="rId52"/>
    <p:sldId id="665" r:id="rId53"/>
    <p:sldId id="984" r:id="rId54"/>
    <p:sldId id="751" r:id="rId55"/>
    <p:sldId id="752" r:id="rId56"/>
    <p:sldId id="753" r:id="rId57"/>
    <p:sldId id="1007" r:id="rId58"/>
    <p:sldId id="993" r:id="rId59"/>
    <p:sldId id="909" r:id="rId60"/>
    <p:sldId id="755" r:id="rId61"/>
    <p:sldId id="756" r:id="rId62"/>
    <p:sldId id="757" r:id="rId63"/>
    <p:sldId id="758" r:id="rId64"/>
    <p:sldId id="994" r:id="rId65"/>
    <p:sldId id="995" r:id="rId66"/>
    <p:sldId id="759" r:id="rId67"/>
    <p:sldId id="912" r:id="rId68"/>
    <p:sldId id="913" r:id="rId69"/>
    <p:sldId id="914" r:id="rId70"/>
    <p:sldId id="1003" r:id="rId71"/>
    <p:sldId id="760" r:id="rId72"/>
    <p:sldId id="999" r:id="rId73"/>
    <p:sldId id="1000" r:id="rId74"/>
    <p:sldId id="998" r:id="rId75"/>
    <p:sldId id="997" r:id="rId76"/>
    <p:sldId id="996" r:id="rId77"/>
    <p:sldId id="915" r:id="rId78"/>
    <p:sldId id="1001" r:id="rId79"/>
    <p:sldId id="761" r:id="rId80"/>
    <p:sldId id="919" r:id="rId81"/>
    <p:sldId id="1005" r:id="rId82"/>
    <p:sldId id="769" r:id="rId83"/>
    <p:sldId id="920" r:id="rId84"/>
    <p:sldId id="1004" r:id="rId85"/>
    <p:sldId id="1006" r:id="rId86"/>
    <p:sldId id="926" r:id="rId87"/>
    <p:sldId id="910" r:id="rId88"/>
    <p:sldId id="777" r:id="rId89"/>
    <p:sldId id="778" r:id="rId90"/>
    <p:sldId id="780" r:id="rId91"/>
    <p:sldId id="781" r:id="rId92"/>
    <p:sldId id="1008" r:id="rId93"/>
    <p:sldId id="1009" r:id="rId94"/>
    <p:sldId id="784" r:id="rId95"/>
    <p:sldId id="785" r:id="rId96"/>
    <p:sldId id="787" r:id="rId97"/>
    <p:sldId id="788" r:id="rId98"/>
    <p:sldId id="789" r:id="rId99"/>
    <p:sldId id="933" r:id="rId100"/>
    <p:sldId id="934" r:id="rId101"/>
    <p:sldId id="1010" r:id="rId102"/>
    <p:sldId id="935" r:id="rId103"/>
    <p:sldId id="790" r:id="rId104"/>
    <p:sldId id="1019" r:id="rId105"/>
    <p:sldId id="791" r:id="rId106"/>
    <p:sldId id="792" r:id="rId107"/>
    <p:sldId id="795" r:id="rId108"/>
    <p:sldId id="796" r:id="rId109"/>
    <p:sldId id="797" r:id="rId110"/>
    <p:sldId id="798" r:id="rId111"/>
    <p:sldId id="799" r:id="rId112"/>
    <p:sldId id="800" r:id="rId113"/>
    <p:sldId id="1020" r:id="rId114"/>
    <p:sldId id="1011" r:id="rId115"/>
    <p:sldId id="801" r:id="rId116"/>
    <p:sldId id="802" r:id="rId117"/>
    <p:sldId id="938" r:id="rId118"/>
    <p:sldId id="911" r:id="rId119"/>
    <p:sldId id="827" r:id="rId120"/>
    <p:sldId id="828" r:id="rId121"/>
    <p:sldId id="829" r:id="rId122"/>
    <p:sldId id="830" r:id="rId123"/>
    <p:sldId id="831" r:id="rId124"/>
    <p:sldId id="941" r:id="rId125"/>
    <p:sldId id="833" r:id="rId126"/>
    <p:sldId id="834" r:id="rId127"/>
    <p:sldId id="1018" r:id="rId128"/>
    <p:sldId id="836" r:id="rId129"/>
    <p:sldId id="1013" r:id="rId130"/>
    <p:sldId id="838" r:id="rId131"/>
    <p:sldId id="839" r:id="rId132"/>
    <p:sldId id="943" r:id="rId133"/>
    <p:sldId id="840" r:id="rId134"/>
    <p:sldId id="841" r:id="rId135"/>
    <p:sldId id="1014" r:id="rId136"/>
    <p:sldId id="1015" r:id="rId137"/>
    <p:sldId id="939" r:id="rId138"/>
    <p:sldId id="845" r:id="rId139"/>
    <p:sldId id="846" r:id="rId140"/>
    <p:sldId id="847" r:id="rId141"/>
    <p:sldId id="848" r:id="rId142"/>
    <p:sldId id="849" r:id="rId143"/>
    <p:sldId id="850" r:id="rId144"/>
    <p:sldId id="851" r:id="rId145"/>
    <p:sldId id="852" r:id="rId146"/>
    <p:sldId id="1021" r:id="rId147"/>
    <p:sldId id="854" r:id="rId148"/>
    <p:sldId id="855" r:id="rId149"/>
    <p:sldId id="856" r:id="rId150"/>
    <p:sldId id="1016" r:id="rId151"/>
    <p:sldId id="858" r:id="rId152"/>
    <p:sldId id="859" r:id="rId153"/>
    <p:sldId id="860" r:id="rId154"/>
    <p:sldId id="862" r:id="rId155"/>
    <p:sldId id="864" r:id="rId156"/>
    <p:sldId id="865" r:id="rId157"/>
    <p:sldId id="866" r:id="rId158"/>
    <p:sldId id="1022" r:id="rId159"/>
    <p:sldId id="944" r:id="rId160"/>
    <p:sldId id="945" r:id="rId161"/>
    <p:sldId id="946" r:id="rId162"/>
    <p:sldId id="869" r:id="rId163"/>
    <p:sldId id="870" r:id="rId164"/>
    <p:sldId id="872" r:id="rId165"/>
    <p:sldId id="873" r:id="rId166"/>
    <p:sldId id="874" r:id="rId167"/>
    <p:sldId id="948" r:id="rId168"/>
    <p:sldId id="949" r:id="rId169"/>
    <p:sldId id="1017" r:id="rId170"/>
    <p:sldId id="957" r:id="rId171"/>
    <p:sldId id="958" r:id="rId172"/>
    <p:sldId id="959" r:id="rId173"/>
    <p:sldId id="960" r:id="rId174"/>
    <p:sldId id="961" r:id="rId175"/>
    <p:sldId id="964" r:id="rId176"/>
    <p:sldId id="969" r:id="rId177"/>
    <p:sldId id="972" r:id="rId178"/>
    <p:sldId id="973" r:id="rId179"/>
    <p:sldId id="974" r:id="rId180"/>
    <p:sldId id="975" r:id="rId181"/>
    <p:sldId id="976" r:id="rId182"/>
    <p:sldId id="977" r:id="rId183"/>
    <p:sldId id="978" r:id="rId184"/>
    <p:sldId id="979" r:id="rId185"/>
    <p:sldId id="980" r:id="rId186"/>
    <p:sldId id="970" r:id="rId187"/>
    <p:sldId id="981" r:id="rId188"/>
  </p:sldIdLst>
  <p:sldSz cx="9144000" cy="6858000" type="screen4x3"/>
  <p:notesSz cx="6814820" cy="9945370"/>
  <p:custDataLst>
    <p:tags r:id="rId193"/>
  </p:custDataLst>
  <p:defaultTextStyle>
    <a:defPPr>
      <a:defRPr lang="zh-CN"/>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016" userDrawn="1">
          <p15:clr>
            <a:srgbClr val="A4A3A4"/>
          </p15:clr>
        </p15:guide>
        <p15:guide id="2" pos="32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00"/>
    <a:srgbClr val="FF3399"/>
    <a:srgbClr val="006600"/>
    <a:srgbClr val="000099"/>
    <a:srgbClr val="CC0000"/>
    <a:srgbClr val="669900"/>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82325" autoAdjust="0"/>
  </p:normalViewPr>
  <p:slideViewPr>
    <p:cSldViewPr showGuides="1">
      <p:cViewPr varScale="1">
        <p:scale>
          <a:sx n="87" d="100"/>
          <a:sy n="87" d="100"/>
        </p:scale>
        <p:origin x="1363" y="43"/>
      </p:cViewPr>
      <p:guideLst>
        <p:guide orient="horz" pos="2016"/>
        <p:guide pos="321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3.xml"/><Relationship Id="rId98" Type="http://schemas.openxmlformats.org/officeDocument/2006/relationships/slide" Target="slides/slide92.xml"/><Relationship Id="rId97" Type="http://schemas.openxmlformats.org/officeDocument/2006/relationships/slide" Target="slides/slide91.xml"/><Relationship Id="rId96" Type="http://schemas.openxmlformats.org/officeDocument/2006/relationships/slide" Target="slides/slide90.xml"/><Relationship Id="rId95" Type="http://schemas.openxmlformats.org/officeDocument/2006/relationships/slide" Target="slides/slide89.xml"/><Relationship Id="rId94" Type="http://schemas.openxmlformats.org/officeDocument/2006/relationships/slide" Target="slides/slide88.xml"/><Relationship Id="rId93" Type="http://schemas.openxmlformats.org/officeDocument/2006/relationships/slide" Target="slides/slide87.xml"/><Relationship Id="rId92" Type="http://schemas.openxmlformats.org/officeDocument/2006/relationships/slide" Target="slides/slide86.xml"/><Relationship Id="rId91" Type="http://schemas.openxmlformats.org/officeDocument/2006/relationships/slide" Target="slides/slide85.xml"/><Relationship Id="rId90" Type="http://schemas.openxmlformats.org/officeDocument/2006/relationships/slide" Target="slides/slide84.xml"/><Relationship Id="rId9" Type="http://schemas.openxmlformats.org/officeDocument/2006/relationships/slide" Target="slides/slide3.xml"/><Relationship Id="rId89" Type="http://schemas.openxmlformats.org/officeDocument/2006/relationships/slide" Target="slides/slide83.xml"/><Relationship Id="rId88" Type="http://schemas.openxmlformats.org/officeDocument/2006/relationships/slide" Target="slides/slide82.xml"/><Relationship Id="rId87" Type="http://schemas.openxmlformats.org/officeDocument/2006/relationships/slide" Target="slides/slide81.xml"/><Relationship Id="rId86" Type="http://schemas.openxmlformats.org/officeDocument/2006/relationships/slide" Target="slides/slide80.xml"/><Relationship Id="rId85" Type="http://schemas.openxmlformats.org/officeDocument/2006/relationships/slide" Target="slides/slide79.xml"/><Relationship Id="rId84" Type="http://schemas.openxmlformats.org/officeDocument/2006/relationships/slide" Target="slides/slide78.xml"/><Relationship Id="rId83" Type="http://schemas.openxmlformats.org/officeDocument/2006/relationships/slide" Target="slides/slide77.xml"/><Relationship Id="rId82" Type="http://schemas.openxmlformats.org/officeDocument/2006/relationships/slide" Target="slides/slide76.xml"/><Relationship Id="rId81" Type="http://schemas.openxmlformats.org/officeDocument/2006/relationships/slide" Target="slides/slide75.xml"/><Relationship Id="rId80" Type="http://schemas.openxmlformats.org/officeDocument/2006/relationships/slide" Target="slides/slide74.xml"/><Relationship Id="rId8" Type="http://schemas.openxmlformats.org/officeDocument/2006/relationships/slide" Target="slides/slide2.xml"/><Relationship Id="rId79" Type="http://schemas.openxmlformats.org/officeDocument/2006/relationships/slide" Target="slides/slide73.xml"/><Relationship Id="rId78" Type="http://schemas.openxmlformats.org/officeDocument/2006/relationships/slide" Target="slides/slide72.xml"/><Relationship Id="rId77" Type="http://schemas.openxmlformats.org/officeDocument/2006/relationships/slide" Target="slides/slide71.xml"/><Relationship Id="rId76" Type="http://schemas.openxmlformats.org/officeDocument/2006/relationships/slide" Target="slides/slide70.xml"/><Relationship Id="rId75" Type="http://schemas.openxmlformats.org/officeDocument/2006/relationships/slide" Target="slides/slide69.xml"/><Relationship Id="rId74" Type="http://schemas.openxmlformats.org/officeDocument/2006/relationships/slide" Target="slides/slide68.xml"/><Relationship Id="rId73" Type="http://schemas.openxmlformats.org/officeDocument/2006/relationships/slide" Target="slides/slide67.xml"/><Relationship Id="rId72" Type="http://schemas.openxmlformats.org/officeDocument/2006/relationships/slide" Target="slides/slide66.xml"/><Relationship Id="rId71" Type="http://schemas.openxmlformats.org/officeDocument/2006/relationships/slide" Target="slides/slide65.xml"/><Relationship Id="rId70" Type="http://schemas.openxmlformats.org/officeDocument/2006/relationships/slide" Target="slides/slide64.xml"/><Relationship Id="rId7" Type="http://schemas.openxmlformats.org/officeDocument/2006/relationships/notesMaster" Target="notesMasters/notesMaster1.xml"/><Relationship Id="rId69" Type="http://schemas.openxmlformats.org/officeDocument/2006/relationships/slide" Target="slides/slide63.xml"/><Relationship Id="rId68" Type="http://schemas.openxmlformats.org/officeDocument/2006/relationships/slide" Target="slides/slide62.xml"/><Relationship Id="rId67" Type="http://schemas.openxmlformats.org/officeDocument/2006/relationships/slide" Target="slides/slide61.xml"/><Relationship Id="rId66" Type="http://schemas.openxmlformats.org/officeDocument/2006/relationships/slide" Target="slides/slide60.xml"/><Relationship Id="rId65" Type="http://schemas.openxmlformats.org/officeDocument/2006/relationships/slide" Target="slides/slide59.xml"/><Relationship Id="rId64" Type="http://schemas.openxmlformats.org/officeDocument/2006/relationships/slide" Target="slides/slide58.xml"/><Relationship Id="rId63" Type="http://schemas.openxmlformats.org/officeDocument/2006/relationships/slide" Target="slides/slide57.xml"/><Relationship Id="rId62" Type="http://schemas.openxmlformats.org/officeDocument/2006/relationships/slide" Target="slides/slide56.xml"/><Relationship Id="rId61" Type="http://schemas.openxmlformats.org/officeDocument/2006/relationships/slide" Target="slides/slide55.xml"/><Relationship Id="rId60" Type="http://schemas.openxmlformats.org/officeDocument/2006/relationships/slide" Target="slides/slide54.xml"/><Relationship Id="rId6" Type="http://schemas.openxmlformats.org/officeDocument/2006/relationships/slide" Target="slides/slide1.xml"/><Relationship Id="rId59" Type="http://schemas.openxmlformats.org/officeDocument/2006/relationships/slide" Target="slides/slide53.xml"/><Relationship Id="rId58" Type="http://schemas.openxmlformats.org/officeDocument/2006/relationships/slide" Target="slides/slide52.xml"/><Relationship Id="rId57" Type="http://schemas.openxmlformats.org/officeDocument/2006/relationships/slide" Target="slides/slide51.xml"/><Relationship Id="rId56" Type="http://schemas.openxmlformats.org/officeDocument/2006/relationships/slide" Target="slides/slide50.xml"/><Relationship Id="rId55" Type="http://schemas.openxmlformats.org/officeDocument/2006/relationships/slide" Target="slides/slide49.xml"/><Relationship Id="rId54" Type="http://schemas.openxmlformats.org/officeDocument/2006/relationships/slide" Target="slides/slide48.xml"/><Relationship Id="rId53" Type="http://schemas.openxmlformats.org/officeDocument/2006/relationships/slide" Target="slides/slide47.xml"/><Relationship Id="rId52" Type="http://schemas.openxmlformats.org/officeDocument/2006/relationships/slide" Target="slides/slide46.xml"/><Relationship Id="rId51" Type="http://schemas.openxmlformats.org/officeDocument/2006/relationships/slide" Target="slides/slide45.xml"/><Relationship Id="rId50" Type="http://schemas.openxmlformats.org/officeDocument/2006/relationships/slide" Target="slides/slide44.xml"/><Relationship Id="rId5" Type="http://schemas.openxmlformats.org/officeDocument/2006/relationships/slideMaster" Target="slideMasters/slideMaster4.xml"/><Relationship Id="rId49" Type="http://schemas.openxmlformats.org/officeDocument/2006/relationships/slide" Target="slides/slide43.xml"/><Relationship Id="rId48" Type="http://schemas.openxmlformats.org/officeDocument/2006/relationships/slide" Target="slides/slide42.xml"/><Relationship Id="rId47" Type="http://schemas.openxmlformats.org/officeDocument/2006/relationships/slide" Target="slides/slide41.xml"/><Relationship Id="rId46" Type="http://schemas.openxmlformats.org/officeDocument/2006/relationships/slide" Target="slides/slide40.xml"/><Relationship Id="rId45" Type="http://schemas.openxmlformats.org/officeDocument/2006/relationships/slide" Target="slides/slide39.xml"/><Relationship Id="rId44" Type="http://schemas.openxmlformats.org/officeDocument/2006/relationships/slide" Target="slides/slide38.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3" Type="http://schemas.openxmlformats.org/officeDocument/2006/relationships/tags" Target="tags/tag266.xml"/><Relationship Id="rId192" Type="http://schemas.openxmlformats.org/officeDocument/2006/relationships/tableStyles" Target="tableStyles.xml"/><Relationship Id="rId191" Type="http://schemas.openxmlformats.org/officeDocument/2006/relationships/viewProps" Target="viewProps.xml"/><Relationship Id="rId190" Type="http://schemas.openxmlformats.org/officeDocument/2006/relationships/presProps" Target="presProps.xml"/><Relationship Id="rId19" Type="http://schemas.openxmlformats.org/officeDocument/2006/relationships/slide" Target="slides/slide13.xml"/><Relationship Id="rId189" Type="http://schemas.openxmlformats.org/officeDocument/2006/relationships/handoutMaster" Target="handoutMasters/handoutMaster1.xml"/><Relationship Id="rId188" Type="http://schemas.openxmlformats.org/officeDocument/2006/relationships/slide" Target="slides/slide182.xml"/><Relationship Id="rId187" Type="http://schemas.openxmlformats.org/officeDocument/2006/relationships/slide" Target="slides/slide181.xml"/><Relationship Id="rId186" Type="http://schemas.openxmlformats.org/officeDocument/2006/relationships/slide" Target="slides/slide180.xml"/><Relationship Id="rId185" Type="http://schemas.openxmlformats.org/officeDocument/2006/relationships/slide" Target="slides/slide179.xml"/><Relationship Id="rId184" Type="http://schemas.openxmlformats.org/officeDocument/2006/relationships/slide" Target="slides/slide178.xml"/><Relationship Id="rId183" Type="http://schemas.openxmlformats.org/officeDocument/2006/relationships/slide" Target="slides/slide177.xml"/><Relationship Id="rId182" Type="http://schemas.openxmlformats.org/officeDocument/2006/relationships/slide" Target="slides/slide176.xml"/><Relationship Id="rId181" Type="http://schemas.openxmlformats.org/officeDocument/2006/relationships/slide" Target="slides/slide175.xml"/><Relationship Id="rId180" Type="http://schemas.openxmlformats.org/officeDocument/2006/relationships/slide" Target="slides/slide174.xml"/><Relationship Id="rId18" Type="http://schemas.openxmlformats.org/officeDocument/2006/relationships/slide" Target="slides/slide12.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176" Type="http://schemas.openxmlformats.org/officeDocument/2006/relationships/slide" Target="slides/slide170.xml"/><Relationship Id="rId175" Type="http://schemas.openxmlformats.org/officeDocument/2006/relationships/slide" Target="slides/slide169.xml"/><Relationship Id="rId174" Type="http://schemas.openxmlformats.org/officeDocument/2006/relationships/slide" Target="slides/slide168.xml"/><Relationship Id="rId173" Type="http://schemas.openxmlformats.org/officeDocument/2006/relationships/slide" Target="slides/slide167.xml"/><Relationship Id="rId172" Type="http://schemas.openxmlformats.org/officeDocument/2006/relationships/slide" Target="slides/slide166.xml"/><Relationship Id="rId171" Type="http://schemas.openxmlformats.org/officeDocument/2006/relationships/slide" Target="slides/slide165.xml"/><Relationship Id="rId170" Type="http://schemas.openxmlformats.org/officeDocument/2006/relationships/slide" Target="slides/slide164.xml"/><Relationship Id="rId17" Type="http://schemas.openxmlformats.org/officeDocument/2006/relationships/slide" Target="slides/slide11.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165" Type="http://schemas.openxmlformats.org/officeDocument/2006/relationships/slide" Target="slides/slide159.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1" Type="http://schemas.openxmlformats.org/officeDocument/2006/relationships/slide" Target="slides/slide155.xml"/><Relationship Id="rId160" Type="http://schemas.openxmlformats.org/officeDocument/2006/relationships/slide" Target="slides/slide154.xml"/><Relationship Id="rId16" Type="http://schemas.openxmlformats.org/officeDocument/2006/relationships/slide" Target="slides/slide10.xml"/><Relationship Id="rId159" Type="http://schemas.openxmlformats.org/officeDocument/2006/relationships/slide" Target="slides/slide153.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54" Type="http://schemas.openxmlformats.org/officeDocument/2006/relationships/slide" Target="slides/slide148.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0" Type="http://schemas.openxmlformats.org/officeDocument/2006/relationships/slide" Target="slides/slide144.xml"/><Relationship Id="rId15" Type="http://schemas.openxmlformats.org/officeDocument/2006/relationships/slide" Target="slides/slide9.xml"/><Relationship Id="rId149" Type="http://schemas.openxmlformats.org/officeDocument/2006/relationships/slide" Target="slides/slide143.xml"/><Relationship Id="rId148" Type="http://schemas.openxmlformats.org/officeDocument/2006/relationships/slide" Target="slides/slide142.xml"/><Relationship Id="rId147" Type="http://schemas.openxmlformats.org/officeDocument/2006/relationships/slide" Target="slides/slide141.xml"/><Relationship Id="rId146" Type="http://schemas.openxmlformats.org/officeDocument/2006/relationships/slide" Target="slides/slide140.xml"/><Relationship Id="rId145" Type="http://schemas.openxmlformats.org/officeDocument/2006/relationships/slide" Target="slides/slide139.xml"/><Relationship Id="rId144" Type="http://schemas.openxmlformats.org/officeDocument/2006/relationships/slide" Target="slides/slide138.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14" Type="http://schemas.openxmlformats.org/officeDocument/2006/relationships/slide" Target="slides/slide8.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 Type="http://schemas.openxmlformats.org/officeDocument/2006/relationships/slide" Target="slides/slide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125" Type="http://schemas.openxmlformats.org/officeDocument/2006/relationships/slide" Target="slides/slide119.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121" Type="http://schemas.openxmlformats.org/officeDocument/2006/relationships/slide" Target="slides/slide115.xml"/><Relationship Id="rId120" Type="http://schemas.openxmlformats.org/officeDocument/2006/relationships/slide" Target="slides/slide114.xml"/><Relationship Id="rId12" Type="http://schemas.openxmlformats.org/officeDocument/2006/relationships/slide" Target="slides/slide6.xml"/><Relationship Id="rId119" Type="http://schemas.openxmlformats.org/officeDocument/2006/relationships/slide" Target="slides/slide113.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4" Type="http://schemas.openxmlformats.org/officeDocument/2006/relationships/slide" Target="slides/slide108.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110" Type="http://schemas.openxmlformats.org/officeDocument/2006/relationships/slide" Target="slides/slide104.xml"/><Relationship Id="rId11" Type="http://schemas.openxmlformats.org/officeDocument/2006/relationships/slide" Target="slides/slide5.xml"/><Relationship Id="rId109" Type="http://schemas.openxmlformats.org/officeDocument/2006/relationships/slide" Target="slides/slide103.xml"/><Relationship Id="rId108" Type="http://schemas.openxmlformats.org/officeDocument/2006/relationships/slide" Target="slides/slide102.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10" Type="http://schemas.openxmlformats.org/officeDocument/2006/relationships/slide" Target="slides/slide4.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10.vml.rels><?xml version="1.0" encoding="UTF-8" standalone="yes"?>
<Relationships xmlns="http://schemas.openxmlformats.org/package/2006/relationships"><Relationship Id="rId5" Type="http://schemas.openxmlformats.org/officeDocument/2006/relationships/image" Target="../media/image23.emf"/><Relationship Id="rId4" Type="http://schemas.openxmlformats.org/officeDocument/2006/relationships/image" Target="../media/image22.emf"/><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image" Target="../media/image18.emf"/></Relationships>
</file>

<file path=ppt/drawings/_rels/vmlDrawing100.vml.rels><?xml version="1.0" encoding="UTF-8" standalone="yes"?>
<Relationships xmlns="http://schemas.openxmlformats.org/package/2006/relationships"><Relationship Id="rId9" Type="http://schemas.openxmlformats.org/officeDocument/2006/relationships/image" Target="../media/image486.wmf"/><Relationship Id="rId8" Type="http://schemas.openxmlformats.org/officeDocument/2006/relationships/image" Target="../media/image485.wmf"/><Relationship Id="rId7" Type="http://schemas.openxmlformats.org/officeDocument/2006/relationships/image" Target="../media/image493.emf"/><Relationship Id="rId6" Type="http://schemas.openxmlformats.org/officeDocument/2006/relationships/image" Target="../media/image492.emf"/><Relationship Id="rId5" Type="http://schemas.openxmlformats.org/officeDocument/2006/relationships/image" Target="../media/image491.emf"/><Relationship Id="rId4" Type="http://schemas.openxmlformats.org/officeDocument/2006/relationships/image" Target="../media/image490.emf"/><Relationship Id="rId3" Type="http://schemas.openxmlformats.org/officeDocument/2006/relationships/image" Target="../media/image489.emf"/><Relationship Id="rId2" Type="http://schemas.openxmlformats.org/officeDocument/2006/relationships/image" Target="../media/image488.emf"/><Relationship Id="rId1" Type="http://schemas.openxmlformats.org/officeDocument/2006/relationships/image" Target="../media/image487.emf"/></Relationships>
</file>

<file path=ppt/drawings/_rels/vmlDrawing101.vml.rels><?xml version="1.0" encoding="UTF-8" standalone="yes"?>
<Relationships xmlns="http://schemas.openxmlformats.org/package/2006/relationships"><Relationship Id="rId8" Type="http://schemas.openxmlformats.org/officeDocument/2006/relationships/image" Target="../media/image503.wmf"/><Relationship Id="rId7" Type="http://schemas.openxmlformats.org/officeDocument/2006/relationships/image" Target="../media/image502.wmf"/><Relationship Id="rId6" Type="http://schemas.openxmlformats.org/officeDocument/2006/relationships/image" Target="../media/image501.wmf"/><Relationship Id="rId5" Type="http://schemas.openxmlformats.org/officeDocument/2006/relationships/image" Target="../media/image500.wmf"/><Relationship Id="rId4" Type="http://schemas.openxmlformats.org/officeDocument/2006/relationships/image" Target="../media/image499.wmf"/><Relationship Id="rId3" Type="http://schemas.openxmlformats.org/officeDocument/2006/relationships/image" Target="../media/image498.wmf"/><Relationship Id="rId2" Type="http://schemas.openxmlformats.org/officeDocument/2006/relationships/image" Target="../media/image486.wmf"/><Relationship Id="rId1" Type="http://schemas.openxmlformats.org/officeDocument/2006/relationships/image" Target="../media/image485.wmf"/></Relationships>
</file>

<file path=ppt/drawings/_rels/vmlDrawing102.vml.rels><?xml version="1.0" encoding="UTF-8" standalone="yes"?>
<Relationships xmlns="http://schemas.openxmlformats.org/package/2006/relationships"><Relationship Id="rId3" Type="http://schemas.openxmlformats.org/officeDocument/2006/relationships/image" Target="../media/image506.wmf"/><Relationship Id="rId2" Type="http://schemas.openxmlformats.org/officeDocument/2006/relationships/image" Target="../media/image505.wmf"/><Relationship Id="rId1" Type="http://schemas.openxmlformats.org/officeDocument/2006/relationships/image" Target="../media/image504.emf"/></Relationships>
</file>

<file path=ppt/drawings/_rels/vmlDrawing103.vml.rels><?xml version="1.0" encoding="UTF-8" standalone="yes"?>
<Relationships xmlns="http://schemas.openxmlformats.org/package/2006/relationships"><Relationship Id="rId5" Type="http://schemas.openxmlformats.org/officeDocument/2006/relationships/image" Target="../media/image515.wmf"/><Relationship Id="rId4" Type="http://schemas.openxmlformats.org/officeDocument/2006/relationships/image" Target="../media/image514.wmf"/><Relationship Id="rId3" Type="http://schemas.openxmlformats.org/officeDocument/2006/relationships/image" Target="../media/image513.wmf"/><Relationship Id="rId2" Type="http://schemas.openxmlformats.org/officeDocument/2006/relationships/image" Target="../media/image512.wmf"/><Relationship Id="rId1" Type="http://schemas.openxmlformats.org/officeDocument/2006/relationships/image" Target="../media/image507.wmf"/></Relationships>
</file>

<file path=ppt/drawings/_rels/vmlDrawing104.vml.rels><?xml version="1.0" encoding="UTF-8" standalone="yes"?>
<Relationships xmlns="http://schemas.openxmlformats.org/package/2006/relationships"><Relationship Id="rId3" Type="http://schemas.openxmlformats.org/officeDocument/2006/relationships/image" Target="../media/image518.emf"/><Relationship Id="rId2" Type="http://schemas.openxmlformats.org/officeDocument/2006/relationships/image" Target="../media/image517.wmf"/><Relationship Id="rId1" Type="http://schemas.openxmlformats.org/officeDocument/2006/relationships/image" Target="../media/image516.wmf"/></Relationships>
</file>

<file path=ppt/drawings/_rels/vmlDrawing105.vml.rels><?xml version="1.0" encoding="UTF-8" standalone="yes"?>
<Relationships xmlns="http://schemas.openxmlformats.org/package/2006/relationships"><Relationship Id="rId2" Type="http://schemas.openxmlformats.org/officeDocument/2006/relationships/image" Target="../media/image520.wmf"/><Relationship Id="rId1" Type="http://schemas.openxmlformats.org/officeDocument/2006/relationships/image" Target="../media/image519.wmf"/></Relationships>
</file>

<file path=ppt/drawings/_rels/vmlDrawing106.vml.rels><?xml version="1.0" encoding="UTF-8" standalone="yes"?>
<Relationships xmlns="http://schemas.openxmlformats.org/package/2006/relationships"><Relationship Id="rId1" Type="http://schemas.openxmlformats.org/officeDocument/2006/relationships/image" Target="../media/image521.wmf"/></Relationships>
</file>

<file path=ppt/drawings/_rels/vmlDrawing107.vml.rels><?xml version="1.0" encoding="UTF-8" standalone="yes"?>
<Relationships xmlns="http://schemas.openxmlformats.org/package/2006/relationships"><Relationship Id="rId6" Type="http://schemas.openxmlformats.org/officeDocument/2006/relationships/image" Target="../media/image526.wmf"/><Relationship Id="rId5" Type="http://schemas.openxmlformats.org/officeDocument/2006/relationships/image" Target="../media/image525.wmf"/><Relationship Id="rId4" Type="http://schemas.openxmlformats.org/officeDocument/2006/relationships/image" Target="../media/image524.wmf"/><Relationship Id="rId3" Type="http://schemas.openxmlformats.org/officeDocument/2006/relationships/image" Target="../media/image523.wmf"/><Relationship Id="rId2" Type="http://schemas.openxmlformats.org/officeDocument/2006/relationships/image" Target="../media/image522.wmf"/><Relationship Id="rId1" Type="http://schemas.openxmlformats.org/officeDocument/2006/relationships/image" Target="../media/image521.wmf"/></Relationships>
</file>

<file path=ppt/drawings/_rels/vmlDrawing108.vml.rels><?xml version="1.0" encoding="UTF-8" standalone="yes"?>
<Relationships xmlns="http://schemas.openxmlformats.org/package/2006/relationships"><Relationship Id="rId2" Type="http://schemas.openxmlformats.org/officeDocument/2006/relationships/image" Target="../media/image528.wmf"/><Relationship Id="rId1" Type="http://schemas.openxmlformats.org/officeDocument/2006/relationships/image" Target="../media/image527.wmf"/></Relationships>
</file>

<file path=ppt/drawings/_rels/vmlDrawing109.vml.rels><?xml version="1.0" encoding="UTF-8" standalone="yes"?>
<Relationships xmlns="http://schemas.openxmlformats.org/package/2006/relationships"><Relationship Id="rId2" Type="http://schemas.openxmlformats.org/officeDocument/2006/relationships/image" Target="../media/image530.wmf"/><Relationship Id="rId1" Type="http://schemas.openxmlformats.org/officeDocument/2006/relationships/image" Target="../media/image529.wmf"/></Relationships>
</file>

<file path=ppt/drawings/_rels/vmlDrawing11.vml.rels><?xml version="1.0" encoding="UTF-8" standalone="yes"?>
<Relationships xmlns="http://schemas.openxmlformats.org/package/2006/relationships"><Relationship Id="rId4" Type="http://schemas.openxmlformats.org/officeDocument/2006/relationships/image" Target="../media/image29.emf"/><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image" Target="../media/image26.emf"/></Relationships>
</file>

<file path=ppt/drawings/_rels/vmlDrawing110.vml.rels><?xml version="1.0" encoding="UTF-8" standalone="yes"?>
<Relationships xmlns="http://schemas.openxmlformats.org/package/2006/relationships"><Relationship Id="rId3" Type="http://schemas.openxmlformats.org/officeDocument/2006/relationships/image" Target="../media/image533.wmf"/><Relationship Id="rId2" Type="http://schemas.openxmlformats.org/officeDocument/2006/relationships/image" Target="../media/image532.wmf"/><Relationship Id="rId1" Type="http://schemas.openxmlformats.org/officeDocument/2006/relationships/image" Target="../media/image531.wmf"/></Relationships>
</file>

<file path=ppt/drawings/_rels/vmlDrawing111.vml.rels><?xml version="1.0" encoding="UTF-8" standalone="yes"?>
<Relationships xmlns="http://schemas.openxmlformats.org/package/2006/relationships"><Relationship Id="rId3" Type="http://schemas.openxmlformats.org/officeDocument/2006/relationships/image" Target="../media/image536.wmf"/><Relationship Id="rId2" Type="http://schemas.openxmlformats.org/officeDocument/2006/relationships/image" Target="../media/image535.wmf"/><Relationship Id="rId1" Type="http://schemas.openxmlformats.org/officeDocument/2006/relationships/image" Target="../media/image534.wmf"/></Relationships>
</file>

<file path=ppt/drawings/_rels/vmlDrawing112.vml.rels><?xml version="1.0" encoding="UTF-8" standalone="yes"?>
<Relationships xmlns="http://schemas.openxmlformats.org/package/2006/relationships"><Relationship Id="rId2" Type="http://schemas.openxmlformats.org/officeDocument/2006/relationships/image" Target="../media/image538.wmf"/><Relationship Id="rId1" Type="http://schemas.openxmlformats.org/officeDocument/2006/relationships/image" Target="../media/image537.wmf"/></Relationships>
</file>

<file path=ppt/drawings/_rels/vmlDrawing113.vml.rels><?xml version="1.0" encoding="UTF-8" standalone="yes"?>
<Relationships xmlns="http://schemas.openxmlformats.org/package/2006/relationships"><Relationship Id="rId2" Type="http://schemas.openxmlformats.org/officeDocument/2006/relationships/image" Target="../media/image540.emf"/><Relationship Id="rId1" Type="http://schemas.openxmlformats.org/officeDocument/2006/relationships/image" Target="../media/image539.emf"/></Relationships>
</file>

<file path=ppt/drawings/_rels/vmlDrawing114.vml.rels><?xml version="1.0" encoding="UTF-8" standalone="yes"?>
<Relationships xmlns="http://schemas.openxmlformats.org/package/2006/relationships"><Relationship Id="rId3" Type="http://schemas.openxmlformats.org/officeDocument/2006/relationships/image" Target="../media/image544.wmf"/><Relationship Id="rId2" Type="http://schemas.openxmlformats.org/officeDocument/2006/relationships/image" Target="../media/image542.wmf"/><Relationship Id="rId1" Type="http://schemas.openxmlformats.org/officeDocument/2006/relationships/image" Target="../media/image541.wmf"/></Relationships>
</file>

<file path=ppt/drawings/_rels/vmlDrawing115.vml.rels><?xml version="1.0" encoding="UTF-8" standalone="yes"?>
<Relationships xmlns="http://schemas.openxmlformats.org/package/2006/relationships"><Relationship Id="rId2" Type="http://schemas.openxmlformats.org/officeDocument/2006/relationships/image" Target="../media/image546.wmf"/><Relationship Id="rId1" Type="http://schemas.openxmlformats.org/officeDocument/2006/relationships/image" Target="../media/image545.wmf"/></Relationships>
</file>

<file path=ppt/drawings/_rels/vmlDrawing116.vml.rels><?xml version="1.0" encoding="UTF-8" standalone="yes"?>
<Relationships xmlns="http://schemas.openxmlformats.org/package/2006/relationships"><Relationship Id="rId2" Type="http://schemas.openxmlformats.org/officeDocument/2006/relationships/image" Target="../media/image548.wmf"/><Relationship Id="rId1" Type="http://schemas.openxmlformats.org/officeDocument/2006/relationships/image" Target="../media/image547.wmf"/></Relationships>
</file>

<file path=ppt/drawings/_rels/vmlDrawing117.vml.rels><?xml version="1.0" encoding="UTF-8" standalone="yes"?>
<Relationships xmlns="http://schemas.openxmlformats.org/package/2006/relationships"><Relationship Id="rId1" Type="http://schemas.openxmlformats.org/officeDocument/2006/relationships/image" Target="../media/image549.wmf"/></Relationships>
</file>

<file path=ppt/drawings/_rels/vmlDrawing118.vml.rels><?xml version="1.0" encoding="UTF-8" standalone="yes"?>
<Relationships xmlns="http://schemas.openxmlformats.org/package/2006/relationships"><Relationship Id="rId5" Type="http://schemas.openxmlformats.org/officeDocument/2006/relationships/image" Target="../media/image554.wmf"/><Relationship Id="rId4" Type="http://schemas.openxmlformats.org/officeDocument/2006/relationships/image" Target="../media/image553.wmf"/><Relationship Id="rId3" Type="http://schemas.openxmlformats.org/officeDocument/2006/relationships/image" Target="../media/image552.wmf"/><Relationship Id="rId2" Type="http://schemas.openxmlformats.org/officeDocument/2006/relationships/image" Target="../media/image551.wmf"/><Relationship Id="rId1" Type="http://schemas.openxmlformats.org/officeDocument/2006/relationships/image" Target="../media/image550.wmf"/></Relationships>
</file>

<file path=ppt/drawings/_rels/vmlDrawing119.vml.rels><?xml version="1.0" encoding="UTF-8" standalone="yes"?>
<Relationships xmlns="http://schemas.openxmlformats.org/package/2006/relationships"><Relationship Id="rId2" Type="http://schemas.openxmlformats.org/officeDocument/2006/relationships/image" Target="../media/image541.wmf"/><Relationship Id="rId1" Type="http://schemas.openxmlformats.org/officeDocument/2006/relationships/image" Target="../media/image555.w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37.emf"/><Relationship Id="rId7" Type="http://schemas.openxmlformats.org/officeDocument/2006/relationships/image" Target="../media/image36.emf"/><Relationship Id="rId6" Type="http://schemas.openxmlformats.org/officeDocument/2006/relationships/image" Target="../media/image35.wmf"/><Relationship Id="rId5" Type="http://schemas.openxmlformats.org/officeDocument/2006/relationships/image" Target="../media/image34.wmf"/><Relationship Id="rId4" Type="http://schemas.openxmlformats.org/officeDocument/2006/relationships/image" Target="../media/image33.wmf"/><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s>
</file>

<file path=ppt/drawings/_rels/vmlDrawing120.vml.rels><?xml version="1.0" encoding="UTF-8" standalone="yes"?>
<Relationships xmlns="http://schemas.openxmlformats.org/package/2006/relationships"><Relationship Id="rId2" Type="http://schemas.openxmlformats.org/officeDocument/2006/relationships/image" Target="../media/image559.wmf"/><Relationship Id="rId1" Type="http://schemas.openxmlformats.org/officeDocument/2006/relationships/image" Target="../media/image558.wmf"/></Relationships>
</file>

<file path=ppt/drawings/_rels/vmlDrawing121.vml.rels><?xml version="1.0" encoding="UTF-8" standalone="yes"?>
<Relationships xmlns="http://schemas.openxmlformats.org/package/2006/relationships"><Relationship Id="rId4" Type="http://schemas.openxmlformats.org/officeDocument/2006/relationships/image" Target="../media/image563.wmf"/><Relationship Id="rId3" Type="http://schemas.openxmlformats.org/officeDocument/2006/relationships/image" Target="../media/image562.wmf"/><Relationship Id="rId2" Type="http://schemas.openxmlformats.org/officeDocument/2006/relationships/image" Target="../media/image561.wmf"/><Relationship Id="rId1" Type="http://schemas.openxmlformats.org/officeDocument/2006/relationships/image" Target="../media/image560.wmf"/></Relationships>
</file>

<file path=ppt/drawings/_rels/vmlDrawing122.vml.rels><?xml version="1.0" encoding="UTF-8" standalone="yes"?>
<Relationships xmlns="http://schemas.openxmlformats.org/package/2006/relationships"><Relationship Id="rId6" Type="http://schemas.openxmlformats.org/officeDocument/2006/relationships/image" Target="../media/image554.wmf"/><Relationship Id="rId5" Type="http://schemas.openxmlformats.org/officeDocument/2006/relationships/image" Target="../media/image566.wmf"/><Relationship Id="rId4" Type="http://schemas.openxmlformats.org/officeDocument/2006/relationships/image" Target="../media/image565.wmf"/><Relationship Id="rId3" Type="http://schemas.openxmlformats.org/officeDocument/2006/relationships/image" Target="../media/image562.wmf"/><Relationship Id="rId2" Type="http://schemas.openxmlformats.org/officeDocument/2006/relationships/image" Target="../media/image553.wmf"/><Relationship Id="rId1" Type="http://schemas.openxmlformats.org/officeDocument/2006/relationships/image" Target="../media/image564.wmf"/></Relationships>
</file>

<file path=ppt/drawings/_rels/vmlDrawing123.vml.rels><?xml version="1.0" encoding="UTF-8" standalone="yes"?>
<Relationships xmlns="http://schemas.openxmlformats.org/package/2006/relationships"><Relationship Id="rId3" Type="http://schemas.openxmlformats.org/officeDocument/2006/relationships/image" Target="../media/image568.wmf"/><Relationship Id="rId2" Type="http://schemas.openxmlformats.org/officeDocument/2006/relationships/image" Target="../media/image567.wmf"/><Relationship Id="rId1" Type="http://schemas.openxmlformats.org/officeDocument/2006/relationships/image" Target="../media/image555.wmf"/></Relationships>
</file>

<file path=ppt/drawings/_rels/vmlDrawing124.vml.rels><?xml version="1.0" encoding="UTF-8" standalone="yes"?>
<Relationships xmlns="http://schemas.openxmlformats.org/package/2006/relationships"><Relationship Id="rId6" Type="http://schemas.openxmlformats.org/officeDocument/2006/relationships/image" Target="../media/image560.wmf"/><Relationship Id="rId5" Type="http://schemas.openxmlformats.org/officeDocument/2006/relationships/image" Target="../media/image573.wmf"/><Relationship Id="rId4" Type="http://schemas.openxmlformats.org/officeDocument/2006/relationships/image" Target="../media/image572.wmf"/><Relationship Id="rId3" Type="http://schemas.openxmlformats.org/officeDocument/2006/relationships/image" Target="../media/image571.wmf"/><Relationship Id="rId2" Type="http://schemas.openxmlformats.org/officeDocument/2006/relationships/image" Target="../media/image570.wmf"/><Relationship Id="rId1" Type="http://schemas.openxmlformats.org/officeDocument/2006/relationships/image" Target="../media/image569.wmf"/></Relationships>
</file>

<file path=ppt/drawings/_rels/vmlDrawing125.vml.rels><?xml version="1.0" encoding="UTF-8" standalone="yes"?>
<Relationships xmlns="http://schemas.openxmlformats.org/package/2006/relationships"><Relationship Id="rId5" Type="http://schemas.openxmlformats.org/officeDocument/2006/relationships/image" Target="../media/image579.wmf"/><Relationship Id="rId4" Type="http://schemas.openxmlformats.org/officeDocument/2006/relationships/image" Target="../media/image578.wmf"/><Relationship Id="rId3" Type="http://schemas.openxmlformats.org/officeDocument/2006/relationships/image" Target="../media/image577.wmf"/><Relationship Id="rId2" Type="http://schemas.openxmlformats.org/officeDocument/2006/relationships/image" Target="../media/image576.wmf"/><Relationship Id="rId1" Type="http://schemas.openxmlformats.org/officeDocument/2006/relationships/image" Target="../media/image575.wmf"/></Relationships>
</file>

<file path=ppt/drawings/_rels/vmlDrawing126.vml.rels><?xml version="1.0" encoding="UTF-8" standalone="yes"?>
<Relationships xmlns="http://schemas.openxmlformats.org/package/2006/relationships"><Relationship Id="rId1" Type="http://schemas.openxmlformats.org/officeDocument/2006/relationships/image" Target="../media/image273.wmf"/></Relationships>
</file>

<file path=ppt/drawings/_rels/vmlDrawing127.vml.rels><?xml version="1.0" encoding="UTF-8" standalone="yes"?>
<Relationships xmlns="http://schemas.openxmlformats.org/package/2006/relationships"><Relationship Id="rId3" Type="http://schemas.openxmlformats.org/officeDocument/2006/relationships/image" Target="../media/image583.wmf"/><Relationship Id="rId2" Type="http://schemas.openxmlformats.org/officeDocument/2006/relationships/image" Target="../media/image582.wmf"/><Relationship Id="rId1" Type="http://schemas.openxmlformats.org/officeDocument/2006/relationships/image" Target="../media/image581.wmf"/></Relationships>
</file>

<file path=ppt/drawings/_rels/vmlDrawing128.vml.rels><?xml version="1.0" encoding="UTF-8" standalone="yes"?>
<Relationships xmlns="http://schemas.openxmlformats.org/package/2006/relationships"><Relationship Id="rId3" Type="http://schemas.openxmlformats.org/officeDocument/2006/relationships/image" Target="../media/image588.wmf"/><Relationship Id="rId2" Type="http://schemas.openxmlformats.org/officeDocument/2006/relationships/image" Target="../media/image587.wmf"/><Relationship Id="rId1" Type="http://schemas.openxmlformats.org/officeDocument/2006/relationships/image" Target="../media/image585.wmf"/></Relationships>
</file>

<file path=ppt/drawings/_rels/vmlDrawing129.vml.rels><?xml version="1.0" encoding="UTF-8" standalone="yes"?>
<Relationships xmlns="http://schemas.openxmlformats.org/package/2006/relationships"><Relationship Id="rId2" Type="http://schemas.openxmlformats.org/officeDocument/2006/relationships/image" Target="../media/image590.emf"/><Relationship Id="rId1" Type="http://schemas.openxmlformats.org/officeDocument/2006/relationships/image" Target="../media/image589.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image" Target="../media/image41.emf"/></Relationships>
</file>

<file path=ppt/drawings/_rels/vmlDrawing130.vml.rels><?xml version="1.0" encoding="UTF-8" standalone="yes"?>
<Relationships xmlns="http://schemas.openxmlformats.org/package/2006/relationships"><Relationship Id="rId2" Type="http://schemas.openxmlformats.org/officeDocument/2006/relationships/image" Target="../media/image591.wmf"/><Relationship Id="rId1" Type="http://schemas.openxmlformats.org/officeDocument/2006/relationships/image" Target="../media/image590.emf"/></Relationships>
</file>

<file path=ppt/drawings/_rels/vmlDrawing131.vml.rels><?xml version="1.0" encoding="UTF-8" standalone="yes"?>
<Relationships xmlns="http://schemas.openxmlformats.org/package/2006/relationships"><Relationship Id="rId3" Type="http://schemas.openxmlformats.org/officeDocument/2006/relationships/image" Target="../media/image595.wmf"/><Relationship Id="rId2" Type="http://schemas.openxmlformats.org/officeDocument/2006/relationships/image" Target="../media/image594.wmf"/><Relationship Id="rId1" Type="http://schemas.openxmlformats.org/officeDocument/2006/relationships/image" Target="../media/image592.wmf"/></Relationships>
</file>

<file path=ppt/drawings/_rels/vmlDrawing132.vml.rels><?xml version="1.0" encoding="UTF-8" standalone="yes"?>
<Relationships xmlns="http://schemas.openxmlformats.org/package/2006/relationships"><Relationship Id="rId2" Type="http://schemas.openxmlformats.org/officeDocument/2006/relationships/image" Target="../media/image597.emf"/><Relationship Id="rId1" Type="http://schemas.openxmlformats.org/officeDocument/2006/relationships/image" Target="../media/image596.emf"/></Relationships>
</file>

<file path=ppt/drawings/_rels/vmlDrawing133.vml.rels><?xml version="1.0" encoding="UTF-8" standalone="yes"?>
<Relationships xmlns="http://schemas.openxmlformats.org/package/2006/relationships"><Relationship Id="rId3" Type="http://schemas.openxmlformats.org/officeDocument/2006/relationships/image" Target="../media/image600.wmf"/><Relationship Id="rId2" Type="http://schemas.openxmlformats.org/officeDocument/2006/relationships/image" Target="../media/image599.wmf"/><Relationship Id="rId1" Type="http://schemas.openxmlformats.org/officeDocument/2006/relationships/image" Target="../media/image598.wmf"/></Relationships>
</file>

<file path=ppt/drawings/_rels/vmlDrawing134.vml.rels><?xml version="1.0" encoding="UTF-8" standalone="yes"?>
<Relationships xmlns="http://schemas.openxmlformats.org/package/2006/relationships"><Relationship Id="rId1" Type="http://schemas.openxmlformats.org/officeDocument/2006/relationships/image" Target="../media/image601.wmf"/></Relationships>
</file>

<file path=ppt/drawings/_rels/vmlDrawing135.vml.rels><?xml version="1.0" encoding="UTF-8" standalone="yes"?>
<Relationships xmlns="http://schemas.openxmlformats.org/package/2006/relationships"><Relationship Id="rId4" Type="http://schemas.openxmlformats.org/officeDocument/2006/relationships/image" Target="../media/image605.wmf"/><Relationship Id="rId3" Type="http://schemas.openxmlformats.org/officeDocument/2006/relationships/image" Target="../media/image604.wmf"/><Relationship Id="rId2" Type="http://schemas.openxmlformats.org/officeDocument/2006/relationships/image" Target="../media/image603.wmf"/><Relationship Id="rId1" Type="http://schemas.openxmlformats.org/officeDocument/2006/relationships/image" Target="../media/image602.wmf"/></Relationships>
</file>

<file path=ppt/drawings/_rels/vmlDrawing136.vml.rels><?xml version="1.0" encoding="UTF-8" standalone="yes"?>
<Relationships xmlns="http://schemas.openxmlformats.org/package/2006/relationships"><Relationship Id="rId3" Type="http://schemas.openxmlformats.org/officeDocument/2006/relationships/image" Target="../media/image607.wmf"/><Relationship Id="rId2" Type="http://schemas.openxmlformats.org/officeDocument/2006/relationships/image" Target="../media/image598.wmf"/><Relationship Id="rId1" Type="http://schemas.openxmlformats.org/officeDocument/2006/relationships/image" Target="../media/image606.wmf"/></Relationships>
</file>

<file path=ppt/drawings/_rels/vmlDrawing137.vml.rels><?xml version="1.0" encoding="UTF-8" standalone="yes"?>
<Relationships xmlns="http://schemas.openxmlformats.org/package/2006/relationships"><Relationship Id="rId1" Type="http://schemas.openxmlformats.org/officeDocument/2006/relationships/image" Target="../media/image608.wmf"/></Relationships>
</file>

<file path=ppt/drawings/_rels/vmlDrawing138.vml.rels><?xml version="1.0" encoding="UTF-8" standalone="yes"?>
<Relationships xmlns="http://schemas.openxmlformats.org/package/2006/relationships"><Relationship Id="rId5" Type="http://schemas.openxmlformats.org/officeDocument/2006/relationships/image" Target="../media/image613.wmf"/><Relationship Id="rId4" Type="http://schemas.openxmlformats.org/officeDocument/2006/relationships/image" Target="../media/image612.wmf"/><Relationship Id="rId3" Type="http://schemas.openxmlformats.org/officeDocument/2006/relationships/image" Target="../media/image611.wmf"/><Relationship Id="rId2" Type="http://schemas.openxmlformats.org/officeDocument/2006/relationships/image" Target="../media/image610.wmf"/><Relationship Id="rId1" Type="http://schemas.openxmlformats.org/officeDocument/2006/relationships/image" Target="../media/image609.wmf"/></Relationships>
</file>

<file path=ppt/drawings/_rels/vmlDrawing139.vml.rels><?xml version="1.0" encoding="UTF-8" standalone="yes"?>
<Relationships xmlns="http://schemas.openxmlformats.org/package/2006/relationships"><Relationship Id="rId6" Type="http://schemas.openxmlformats.org/officeDocument/2006/relationships/image" Target="../media/image619.wmf"/><Relationship Id="rId5" Type="http://schemas.openxmlformats.org/officeDocument/2006/relationships/image" Target="../media/image618.wmf"/><Relationship Id="rId4" Type="http://schemas.openxmlformats.org/officeDocument/2006/relationships/image" Target="../media/image617.wmf"/><Relationship Id="rId3" Type="http://schemas.openxmlformats.org/officeDocument/2006/relationships/image" Target="../media/image616.wmf"/><Relationship Id="rId2" Type="http://schemas.openxmlformats.org/officeDocument/2006/relationships/image" Target="../media/image615.wmf"/><Relationship Id="rId1" Type="http://schemas.openxmlformats.org/officeDocument/2006/relationships/image" Target="../media/image614.wmf"/></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29.emf"/><Relationship Id="rId7" Type="http://schemas.openxmlformats.org/officeDocument/2006/relationships/image" Target="../media/image28.emf"/><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45.emf"/><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image" Target="../media/image42.emf"/></Relationships>
</file>

<file path=ppt/drawings/_rels/vmlDrawing140.vml.rels><?xml version="1.0" encoding="UTF-8" standalone="yes"?>
<Relationships xmlns="http://schemas.openxmlformats.org/package/2006/relationships"><Relationship Id="rId5" Type="http://schemas.openxmlformats.org/officeDocument/2006/relationships/image" Target="../media/image624.wmf"/><Relationship Id="rId4" Type="http://schemas.openxmlformats.org/officeDocument/2006/relationships/image" Target="../media/image623.wmf"/><Relationship Id="rId3" Type="http://schemas.openxmlformats.org/officeDocument/2006/relationships/image" Target="../media/image622.wmf"/><Relationship Id="rId2" Type="http://schemas.openxmlformats.org/officeDocument/2006/relationships/image" Target="../media/image621.wmf"/><Relationship Id="rId1" Type="http://schemas.openxmlformats.org/officeDocument/2006/relationships/image" Target="../media/image620.wmf"/></Relationships>
</file>

<file path=ppt/drawings/_rels/vmlDrawing141.vml.rels><?xml version="1.0" encoding="UTF-8" standalone="yes"?>
<Relationships xmlns="http://schemas.openxmlformats.org/package/2006/relationships"><Relationship Id="rId1" Type="http://schemas.openxmlformats.org/officeDocument/2006/relationships/image" Target="../media/image625.wmf"/></Relationships>
</file>

<file path=ppt/drawings/_rels/vmlDrawing142.vml.rels><?xml version="1.0" encoding="UTF-8" standalone="yes"?>
<Relationships xmlns="http://schemas.openxmlformats.org/package/2006/relationships"><Relationship Id="rId8" Type="http://schemas.openxmlformats.org/officeDocument/2006/relationships/image" Target="../media/image95.wmf"/><Relationship Id="rId7" Type="http://schemas.openxmlformats.org/officeDocument/2006/relationships/image" Target="../media/image94.wmf"/><Relationship Id="rId6" Type="http://schemas.openxmlformats.org/officeDocument/2006/relationships/image" Target="../media/image93.wmf"/><Relationship Id="rId5" Type="http://schemas.openxmlformats.org/officeDocument/2006/relationships/image" Target="../media/image92.wmf"/><Relationship Id="rId4" Type="http://schemas.openxmlformats.org/officeDocument/2006/relationships/image" Target="../media/image51.emf"/><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image" Target="../media/image89.wmf"/></Relationships>
</file>

<file path=ppt/drawings/_rels/vmlDrawing143.vml.rels><?xml version="1.0" encoding="UTF-8" standalone="yes"?>
<Relationships xmlns="http://schemas.openxmlformats.org/package/2006/relationships"><Relationship Id="rId3" Type="http://schemas.openxmlformats.org/officeDocument/2006/relationships/image" Target="../media/image187.wmf"/><Relationship Id="rId2" Type="http://schemas.openxmlformats.org/officeDocument/2006/relationships/image" Target="../media/image216.wmf"/><Relationship Id="rId1" Type="http://schemas.openxmlformats.org/officeDocument/2006/relationships/image" Target="../media/image206.wmf"/></Relationships>
</file>

<file path=ppt/drawings/_rels/vmlDrawing144.vml.rels><?xml version="1.0" encoding="UTF-8" standalone="yes"?>
<Relationships xmlns="http://schemas.openxmlformats.org/package/2006/relationships"><Relationship Id="rId8" Type="http://schemas.openxmlformats.org/officeDocument/2006/relationships/image" Target="../media/image345.wmf"/><Relationship Id="rId7" Type="http://schemas.openxmlformats.org/officeDocument/2006/relationships/image" Target="../media/image344.wmf"/><Relationship Id="rId6" Type="http://schemas.openxmlformats.org/officeDocument/2006/relationships/image" Target="../media/image276.wmf"/><Relationship Id="rId5" Type="http://schemas.openxmlformats.org/officeDocument/2006/relationships/image" Target="../media/image275.wmf"/><Relationship Id="rId4" Type="http://schemas.openxmlformats.org/officeDocument/2006/relationships/image" Target="../media/image274.wmf"/><Relationship Id="rId3" Type="http://schemas.openxmlformats.org/officeDocument/2006/relationships/image" Target="../media/image273.wmf"/><Relationship Id="rId2" Type="http://schemas.openxmlformats.org/officeDocument/2006/relationships/image" Target="../media/image356.wmf"/><Relationship Id="rId1" Type="http://schemas.openxmlformats.org/officeDocument/2006/relationships/image" Target="../media/image354.wmf"/></Relationships>
</file>

<file path=ppt/drawings/_rels/vmlDrawing145.vml.rels><?xml version="1.0" encoding="UTF-8" standalone="yes"?>
<Relationships xmlns="http://schemas.openxmlformats.org/package/2006/relationships"><Relationship Id="rId6" Type="http://schemas.openxmlformats.org/officeDocument/2006/relationships/image" Target="../media/image412.wmf"/><Relationship Id="rId5" Type="http://schemas.openxmlformats.org/officeDocument/2006/relationships/image" Target="../media/image628.wmf"/><Relationship Id="rId4" Type="http://schemas.openxmlformats.org/officeDocument/2006/relationships/image" Target="../media/image398.wmf"/><Relationship Id="rId3" Type="http://schemas.openxmlformats.org/officeDocument/2006/relationships/image" Target="../media/image627.wmf"/><Relationship Id="rId2" Type="http://schemas.openxmlformats.org/officeDocument/2006/relationships/image" Target="../media/image396.wmf"/><Relationship Id="rId1" Type="http://schemas.openxmlformats.org/officeDocument/2006/relationships/image" Target="../media/image626.wmf"/></Relationships>
</file>

<file path=ppt/drawings/_rels/vmlDrawing146.vml.rels><?xml version="1.0" encoding="UTF-8" standalone="yes"?>
<Relationships xmlns="http://schemas.openxmlformats.org/package/2006/relationships"><Relationship Id="rId3" Type="http://schemas.openxmlformats.org/officeDocument/2006/relationships/image" Target="../media/image466.wmf"/><Relationship Id="rId2" Type="http://schemas.openxmlformats.org/officeDocument/2006/relationships/image" Target="../media/image515.wmf"/><Relationship Id="rId1" Type="http://schemas.openxmlformats.org/officeDocument/2006/relationships/image" Target="../media/image514.wmf"/></Relationships>
</file>

<file path=ppt/drawings/_rels/vmlDrawing147.vml.rels><?xml version="1.0" encoding="UTF-8" standalone="yes"?>
<Relationships xmlns="http://schemas.openxmlformats.org/package/2006/relationships"><Relationship Id="rId2" Type="http://schemas.openxmlformats.org/officeDocument/2006/relationships/image" Target="../media/image468.wmf"/><Relationship Id="rId1" Type="http://schemas.openxmlformats.org/officeDocument/2006/relationships/image" Target="../media/image467.wmf"/></Relationships>
</file>

<file path=ppt/drawings/_rels/vmlDrawing148.vml.rels><?xml version="1.0" encoding="UTF-8" standalone="yes"?>
<Relationships xmlns="http://schemas.openxmlformats.org/package/2006/relationships"><Relationship Id="rId4" Type="http://schemas.openxmlformats.org/officeDocument/2006/relationships/image" Target="../media/image541.wmf"/><Relationship Id="rId3" Type="http://schemas.openxmlformats.org/officeDocument/2006/relationships/image" Target="../media/image552.wmf"/><Relationship Id="rId2" Type="http://schemas.openxmlformats.org/officeDocument/2006/relationships/image" Target="../media/image551.wmf"/><Relationship Id="rId1" Type="http://schemas.openxmlformats.org/officeDocument/2006/relationships/image" Target="../media/image550.wmf"/></Relationships>
</file>

<file path=ppt/drawings/_rels/vmlDrawing149.vml.rels><?xml version="1.0" encoding="UTF-8" standalone="yes"?>
<Relationships xmlns="http://schemas.openxmlformats.org/package/2006/relationships"><Relationship Id="rId2" Type="http://schemas.openxmlformats.org/officeDocument/2006/relationships/image" Target="../media/image631.wmf"/><Relationship Id="rId1" Type="http://schemas.openxmlformats.org/officeDocument/2006/relationships/image" Target="../media/image630.wmf"/></Relationships>
</file>

<file path=ppt/drawings/_rels/vmlDrawing15.vml.rels><?xml version="1.0" encoding="UTF-8" standalone="yes"?>
<Relationships xmlns="http://schemas.openxmlformats.org/package/2006/relationships"><Relationship Id="rId5" Type="http://schemas.openxmlformats.org/officeDocument/2006/relationships/image" Target="../media/image51.emf"/><Relationship Id="rId4" Type="http://schemas.openxmlformats.org/officeDocument/2006/relationships/image" Target="../media/image50.wmf"/><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wmf"/></Relationships>
</file>

<file path=ppt/drawings/_rels/vmlDrawing150.vml.rels><?xml version="1.0" encoding="UTF-8" standalone="yes"?>
<Relationships xmlns="http://schemas.openxmlformats.org/package/2006/relationships"><Relationship Id="rId2" Type="http://schemas.openxmlformats.org/officeDocument/2006/relationships/image" Target="../media/image603.wmf"/><Relationship Id="rId1" Type="http://schemas.openxmlformats.org/officeDocument/2006/relationships/image" Target="../media/image602.wmf"/></Relationships>
</file>

<file path=ppt/drawings/_rels/vmlDrawing16.vml.rels><?xml version="1.0" encoding="UTF-8" standalone="yes"?>
<Relationships xmlns="http://schemas.openxmlformats.org/package/2006/relationships"><Relationship Id="rId4" Type="http://schemas.openxmlformats.org/officeDocument/2006/relationships/image" Target="../media/image56.wmf"/><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s>
</file>

<file path=ppt/drawings/_rels/vmlDrawing17.vml.rels><?xml version="1.0" encoding="UTF-8" standalone="yes"?>
<Relationships xmlns="http://schemas.openxmlformats.org/package/2006/relationships"><Relationship Id="rId7" Type="http://schemas.openxmlformats.org/officeDocument/2006/relationships/image" Target="../media/image53.wmf"/><Relationship Id="rId6" Type="http://schemas.openxmlformats.org/officeDocument/2006/relationships/image" Target="../media/image60.wmf"/><Relationship Id="rId5" Type="http://schemas.openxmlformats.org/officeDocument/2006/relationships/image" Target="../media/image59.wmf"/><Relationship Id="rId4" Type="http://schemas.openxmlformats.org/officeDocument/2006/relationships/image" Target="../media/image58.wmf"/><Relationship Id="rId3" Type="http://schemas.openxmlformats.org/officeDocument/2006/relationships/image" Target="../media/image52.wmf"/><Relationship Id="rId2" Type="http://schemas.openxmlformats.org/officeDocument/2006/relationships/image" Target="../media/image54.wmf"/><Relationship Id="rId1" Type="http://schemas.openxmlformats.org/officeDocument/2006/relationships/image" Target="../media/image57.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image" Target="../media/image6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33.wmf"/></Relationships>
</file>

<file path=ppt/drawings/_rels/vmlDrawing22.vml.rels><?xml version="1.0" encoding="UTF-8" standalone="yes"?>
<Relationships xmlns="http://schemas.openxmlformats.org/package/2006/relationships"><Relationship Id="rId5" Type="http://schemas.openxmlformats.org/officeDocument/2006/relationships/image" Target="../media/image77.wmf"/><Relationship Id="rId4" Type="http://schemas.openxmlformats.org/officeDocument/2006/relationships/image" Target="../media/image81.wmf"/><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78.wmf"/></Relationships>
</file>

<file path=ppt/drawings/_rels/vmlDrawing23.vml.rels><?xml version="1.0" encoding="UTF-8" standalone="yes"?>
<Relationships xmlns="http://schemas.openxmlformats.org/package/2006/relationships"><Relationship Id="rId5" Type="http://schemas.openxmlformats.org/officeDocument/2006/relationships/image" Target="../media/image77.wmf"/><Relationship Id="rId4" Type="http://schemas.openxmlformats.org/officeDocument/2006/relationships/image" Target="../media/image85.wmf"/><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image" Target="../media/image82.wmf"/></Relationships>
</file>

<file path=ppt/drawings/_rels/vmlDrawing24.vml.rels><?xml version="1.0" encoding="UTF-8" standalone="yes"?>
<Relationships xmlns="http://schemas.openxmlformats.org/package/2006/relationships"><Relationship Id="rId7" Type="http://schemas.openxmlformats.org/officeDocument/2006/relationships/image" Target="../media/image87.wmf"/><Relationship Id="rId6" Type="http://schemas.openxmlformats.org/officeDocument/2006/relationships/image" Target="../media/image86.wmf"/><Relationship Id="rId5" Type="http://schemas.openxmlformats.org/officeDocument/2006/relationships/image" Target="../media/image82.wmf"/><Relationship Id="rId4" Type="http://schemas.openxmlformats.org/officeDocument/2006/relationships/image" Target="../media/image50.wmf"/><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wmf"/></Relationships>
</file>

<file path=ppt/drawings/_rels/vmlDrawing25.vml.rels><?xml version="1.0" encoding="UTF-8" standalone="yes"?>
<Relationships xmlns="http://schemas.openxmlformats.org/package/2006/relationships"><Relationship Id="rId6" Type="http://schemas.openxmlformats.org/officeDocument/2006/relationships/image" Target="../media/image82.wmf"/><Relationship Id="rId5" Type="http://schemas.openxmlformats.org/officeDocument/2006/relationships/image" Target="../media/image35.wmf"/><Relationship Id="rId4" Type="http://schemas.openxmlformats.org/officeDocument/2006/relationships/image" Target="../media/image90.wmf"/><Relationship Id="rId3" Type="http://schemas.openxmlformats.org/officeDocument/2006/relationships/image" Target="../media/image89.wmf"/><Relationship Id="rId2" Type="http://schemas.openxmlformats.org/officeDocument/2006/relationships/image" Target="../media/image88.wmf"/><Relationship Id="rId1" Type="http://schemas.openxmlformats.org/officeDocument/2006/relationships/image" Target="../media/image86.wmf"/></Relationships>
</file>

<file path=ppt/drawings/_rels/vmlDrawing26.vml.rels><?xml version="1.0" encoding="UTF-8" standalone="yes"?>
<Relationships xmlns="http://schemas.openxmlformats.org/package/2006/relationships"><Relationship Id="rId8" Type="http://schemas.openxmlformats.org/officeDocument/2006/relationships/image" Target="../media/image95.wmf"/><Relationship Id="rId7" Type="http://schemas.openxmlformats.org/officeDocument/2006/relationships/image" Target="../media/image94.wmf"/><Relationship Id="rId6" Type="http://schemas.openxmlformats.org/officeDocument/2006/relationships/image" Target="../media/image93.wmf"/><Relationship Id="rId5" Type="http://schemas.openxmlformats.org/officeDocument/2006/relationships/image" Target="../media/image89.wmf"/><Relationship Id="rId4" Type="http://schemas.openxmlformats.org/officeDocument/2006/relationships/image" Target="../media/image92.wmf"/><Relationship Id="rId3" Type="http://schemas.openxmlformats.org/officeDocument/2006/relationships/image" Target="../media/image51.emf"/><Relationship Id="rId2" Type="http://schemas.openxmlformats.org/officeDocument/2006/relationships/image" Target="../media/image37.emf"/><Relationship Id="rId1" Type="http://schemas.openxmlformats.org/officeDocument/2006/relationships/image" Target="../media/image36.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28.vml.rels><?xml version="1.0" encoding="UTF-8" standalone="yes"?>
<Relationships xmlns="http://schemas.openxmlformats.org/package/2006/relationships"><Relationship Id="rId5" Type="http://schemas.openxmlformats.org/officeDocument/2006/relationships/image" Target="../media/image102.emf"/><Relationship Id="rId4" Type="http://schemas.openxmlformats.org/officeDocument/2006/relationships/image" Target="../media/image101.wmf"/><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image" Target="../media/image98.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108.wmf"/><Relationship Id="rId1" Type="http://schemas.openxmlformats.org/officeDocument/2006/relationships/image" Target="../media/image10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30.vml.rels><?xml version="1.0" encoding="UTF-8" standalone="yes"?>
<Relationships xmlns="http://schemas.openxmlformats.org/package/2006/relationships"><Relationship Id="rId4" Type="http://schemas.openxmlformats.org/officeDocument/2006/relationships/image" Target="../media/image118.emf"/><Relationship Id="rId3" Type="http://schemas.openxmlformats.org/officeDocument/2006/relationships/image" Target="../media/image117.emf"/><Relationship Id="rId2" Type="http://schemas.openxmlformats.org/officeDocument/2006/relationships/image" Target="../media/image116.emf"/><Relationship Id="rId1" Type="http://schemas.openxmlformats.org/officeDocument/2006/relationships/image" Target="../media/image115.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24.wmf"/></Relationships>
</file>

<file path=ppt/drawings/_rels/vmlDrawing32.vml.rels><?xml version="1.0" encoding="UTF-8" standalone="yes"?>
<Relationships xmlns="http://schemas.openxmlformats.org/package/2006/relationships"><Relationship Id="rId9" Type="http://schemas.openxmlformats.org/officeDocument/2006/relationships/image" Target="../media/image133.wmf"/><Relationship Id="rId8" Type="http://schemas.openxmlformats.org/officeDocument/2006/relationships/image" Target="../media/image132.wmf"/><Relationship Id="rId7" Type="http://schemas.openxmlformats.org/officeDocument/2006/relationships/image" Target="../media/image131.wmf"/><Relationship Id="rId6" Type="http://schemas.openxmlformats.org/officeDocument/2006/relationships/image" Target="../media/image130.wmf"/><Relationship Id="rId5" Type="http://schemas.openxmlformats.org/officeDocument/2006/relationships/image" Target="../media/image129.wmf"/><Relationship Id="rId4" Type="http://schemas.openxmlformats.org/officeDocument/2006/relationships/image" Target="../media/image128.wmf"/><Relationship Id="rId3" Type="http://schemas.openxmlformats.org/officeDocument/2006/relationships/image" Target="../media/image127.wmf"/><Relationship Id="rId2" Type="http://schemas.openxmlformats.org/officeDocument/2006/relationships/image" Target="../media/image126.wmf"/><Relationship Id="rId10" Type="http://schemas.openxmlformats.org/officeDocument/2006/relationships/image" Target="../media/image124.wmf"/><Relationship Id="rId1" Type="http://schemas.openxmlformats.org/officeDocument/2006/relationships/image" Target="../media/image125.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36.wmf"/><Relationship Id="rId1" Type="http://schemas.openxmlformats.org/officeDocument/2006/relationships/image" Target="../media/image135.wmf"/></Relationships>
</file>

<file path=ppt/drawings/_rels/vmlDrawing34.vml.rels><?xml version="1.0" encoding="UTF-8" standalone="yes"?>
<Relationships xmlns="http://schemas.openxmlformats.org/package/2006/relationships"><Relationship Id="rId5" Type="http://schemas.openxmlformats.org/officeDocument/2006/relationships/image" Target="../media/image141.wmf"/><Relationship Id="rId4" Type="http://schemas.openxmlformats.org/officeDocument/2006/relationships/image" Target="../media/image140.wmf"/><Relationship Id="rId3" Type="http://schemas.openxmlformats.org/officeDocument/2006/relationships/image" Target="../media/image139.wmf"/><Relationship Id="rId2" Type="http://schemas.openxmlformats.org/officeDocument/2006/relationships/image" Target="../media/image138.wmf"/><Relationship Id="rId1" Type="http://schemas.openxmlformats.org/officeDocument/2006/relationships/image" Target="../media/image137.wmf"/></Relationships>
</file>

<file path=ppt/drawings/_rels/vmlDrawing35.vml.rels><?xml version="1.0" encoding="UTF-8" standalone="yes"?>
<Relationships xmlns="http://schemas.openxmlformats.org/package/2006/relationships"><Relationship Id="rId5" Type="http://schemas.openxmlformats.org/officeDocument/2006/relationships/image" Target="../media/image148.wmf"/><Relationship Id="rId4" Type="http://schemas.openxmlformats.org/officeDocument/2006/relationships/image" Target="../media/image146.wmf"/><Relationship Id="rId3" Type="http://schemas.openxmlformats.org/officeDocument/2006/relationships/image" Target="../media/image145.wmf"/><Relationship Id="rId2" Type="http://schemas.openxmlformats.org/officeDocument/2006/relationships/image" Target="../media/image144.wmf"/><Relationship Id="rId1" Type="http://schemas.openxmlformats.org/officeDocument/2006/relationships/image" Target="../media/image143.wmf"/></Relationships>
</file>

<file path=ppt/drawings/_rels/vmlDrawing36.vml.rels><?xml version="1.0" encoding="UTF-8" standalone="yes"?>
<Relationships xmlns="http://schemas.openxmlformats.org/package/2006/relationships"><Relationship Id="rId9" Type="http://schemas.openxmlformats.org/officeDocument/2006/relationships/image" Target="../media/image158.emf"/><Relationship Id="rId8" Type="http://schemas.openxmlformats.org/officeDocument/2006/relationships/image" Target="../media/image157.emf"/><Relationship Id="rId7" Type="http://schemas.openxmlformats.org/officeDocument/2006/relationships/image" Target="../media/image156.emf"/><Relationship Id="rId6" Type="http://schemas.openxmlformats.org/officeDocument/2006/relationships/image" Target="../media/image155.emf"/><Relationship Id="rId5" Type="http://schemas.openxmlformats.org/officeDocument/2006/relationships/image" Target="../media/image154.emf"/><Relationship Id="rId4" Type="http://schemas.openxmlformats.org/officeDocument/2006/relationships/image" Target="../media/image153.emf"/><Relationship Id="rId3" Type="http://schemas.openxmlformats.org/officeDocument/2006/relationships/image" Target="../media/image152.wmf"/><Relationship Id="rId2" Type="http://schemas.openxmlformats.org/officeDocument/2006/relationships/image" Target="../media/image151.wmf"/><Relationship Id="rId18" Type="http://schemas.openxmlformats.org/officeDocument/2006/relationships/image" Target="../media/image167.wmf"/><Relationship Id="rId17" Type="http://schemas.openxmlformats.org/officeDocument/2006/relationships/image" Target="../media/image166.wmf"/><Relationship Id="rId16" Type="http://schemas.openxmlformats.org/officeDocument/2006/relationships/image" Target="../media/image165.wmf"/><Relationship Id="rId15" Type="http://schemas.openxmlformats.org/officeDocument/2006/relationships/image" Target="../media/image164.wmf"/><Relationship Id="rId14" Type="http://schemas.openxmlformats.org/officeDocument/2006/relationships/image" Target="../media/image163.wmf"/><Relationship Id="rId13" Type="http://schemas.openxmlformats.org/officeDocument/2006/relationships/image" Target="../media/image162.wmf"/><Relationship Id="rId12" Type="http://schemas.openxmlformats.org/officeDocument/2006/relationships/image" Target="../media/image161.wmf"/><Relationship Id="rId11" Type="http://schemas.openxmlformats.org/officeDocument/2006/relationships/image" Target="../media/image160.wmf"/><Relationship Id="rId10" Type="http://schemas.openxmlformats.org/officeDocument/2006/relationships/image" Target="../media/image159.wmf"/><Relationship Id="rId1" Type="http://schemas.openxmlformats.org/officeDocument/2006/relationships/image" Target="../media/image150.wmf"/></Relationships>
</file>

<file path=ppt/drawings/_rels/vmlDrawing37.vml.rels><?xml version="1.0" encoding="UTF-8" standalone="yes"?>
<Relationships xmlns="http://schemas.openxmlformats.org/package/2006/relationships"><Relationship Id="rId9" Type="http://schemas.openxmlformats.org/officeDocument/2006/relationships/image" Target="../media/image180.wmf"/><Relationship Id="rId8" Type="http://schemas.openxmlformats.org/officeDocument/2006/relationships/image" Target="../media/image179.wmf"/><Relationship Id="rId7" Type="http://schemas.openxmlformats.org/officeDocument/2006/relationships/image" Target="../media/image178.wmf"/><Relationship Id="rId6" Type="http://schemas.openxmlformats.org/officeDocument/2006/relationships/image" Target="../media/image177.wmf"/><Relationship Id="rId5" Type="http://schemas.openxmlformats.org/officeDocument/2006/relationships/image" Target="../media/image176.wmf"/><Relationship Id="rId4" Type="http://schemas.openxmlformats.org/officeDocument/2006/relationships/image" Target="../media/image175.wmf"/><Relationship Id="rId3" Type="http://schemas.openxmlformats.org/officeDocument/2006/relationships/image" Target="../media/image174.wmf"/><Relationship Id="rId2" Type="http://schemas.openxmlformats.org/officeDocument/2006/relationships/image" Target="../media/image173.wmf"/><Relationship Id="rId14" Type="http://schemas.openxmlformats.org/officeDocument/2006/relationships/image" Target="../media/image183.wmf"/><Relationship Id="rId13" Type="http://schemas.openxmlformats.org/officeDocument/2006/relationships/image" Target="../media/image164.wmf"/><Relationship Id="rId12" Type="http://schemas.openxmlformats.org/officeDocument/2006/relationships/image" Target="../media/image163.wmf"/><Relationship Id="rId11" Type="http://schemas.openxmlformats.org/officeDocument/2006/relationships/image" Target="../media/image182.wmf"/><Relationship Id="rId10" Type="http://schemas.openxmlformats.org/officeDocument/2006/relationships/image" Target="../media/image181.wmf"/><Relationship Id="rId1" Type="http://schemas.openxmlformats.org/officeDocument/2006/relationships/image" Target="../media/image172.wmf"/></Relationships>
</file>

<file path=ppt/drawings/_rels/vmlDrawing38.vml.rels><?xml version="1.0" encoding="UTF-8" standalone="yes"?>
<Relationships xmlns="http://schemas.openxmlformats.org/package/2006/relationships"><Relationship Id="rId9" Type="http://schemas.openxmlformats.org/officeDocument/2006/relationships/image" Target="../media/image184.wmf"/><Relationship Id="rId8" Type="http://schemas.openxmlformats.org/officeDocument/2006/relationships/image" Target="../media/image160.wmf"/><Relationship Id="rId7" Type="http://schemas.openxmlformats.org/officeDocument/2006/relationships/image" Target="../media/image151.wmf"/><Relationship Id="rId6" Type="http://schemas.openxmlformats.org/officeDocument/2006/relationships/image" Target="../media/image167.wmf"/><Relationship Id="rId5" Type="http://schemas.openxmlformats.org/officeDocument/2006/relationships/image" Target="../media/image166.wmf"/><Relationship Id="rId4" Type="http://schemas.openxmlformats.org/officeDocument/2006/relationships/image" Target="../media/image165.wmf"/><Relationship Id="rId3" Type="http://schemas.openxmlformats.org/officeDocument/2006/relationships/image" Target="../media/image183.wmf"/><Relationship Id="rId2" Type="http://schemas.openxmlformats.org/officeDocument/2006/relationships/image" Target="../media/image164.wmf"/><Relationship Id="rId10" Type="http://schemas.openxmlformats.org/officeDocument/2006/relationships/image" Target="../media/image185.wmf"/><Relationship Id="rId1" Type="http://schemas.openxmlformats.org/officeDocument/2006/relationships/image" Target="../media/image163.wmf"/></Relationships>
</file>

<file path=ppt/drawings/_rels/vmlDrawing39.vml.rels><?xml version="1.0" encoding="UTF-8" standalone="yes"?>
<Relationships xmlns="http://schemas.openxmlformats.org/package/2006/relationships"><Relationship Id="rId5" Type="http://schemas.openxmlformats.org/officeDocument/2006/relationships/image" Target="../media/image191.wmf"/><Relationship Id="rId4" Type="http://schemas.openxmlformats.org/officeDocument/2006/relationships/image" Target="../media/image190.wmf"/><Relationship Id="rId3" Type="http://schemas.openxmlformats.org/officeDocument/2006/relationships/image" Target="../media/image189.wmf"/><Relationship Id="rId2" Type="http://schemas.openxmlformats.org/officeDocument/2006/relationships/image" Target="../media/image188.wmf"/><Relationship Id="rId1" Type="http://schemas.openxmlformats.org/officeDocument/2006/relationships/image" Target="../media/image18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40.vml.rels><?xml version="1.0" encoding="UTF-8" standalone="yes"?>
<Relationships xmlns="http://schemas.openxmlformats.org/package/2006/relationships"><Relationship Id="rId9" Type="http://schemas.openxmlformats.org/officeDocument/2006/relationships/image" Target="../media/image201.wmf"/><Relationship Id="rId8" Type="http://schemas.openxmlformats.org/officeDocument/2006/relationships/image" Target="../media/image200.wmf"/><Relationship Id="rId7" Type="http://schemas.openxmlformats.org/officeDocument/2006/relationships/image" Target="../media/image198.wmf"/><Relationship Id="rId6" Type="http://schemas.openxmlformats.org/officeDocument/2006/relationships/image" Target="../media/image197.wmf"/><Relationship Id="rId5" Type="http://schemas.openxmlformats.org/officeDocument/2006/relationships/image" Target="../media/image196.wmf"/><Relationship Id="rId4" Type="http://schemas.openxmlformats.org/officeDocument/2006/relationships/image" Target="../media/image195.wmf"/><Relationship Id="rId3" Type="http://schemas.openxmlformats.org/officeDocument/2006/relationships/image" Target="../media/image194.wmf"/><Relationship Id="rId2" Type="http://schemas.openxmlformats.org/officeDocument/2006/relationships/image" Target="../media/image193.wmf"/><Relationship Id="rId1" Type="http://schemas.openxmlformats.org/officeDocument/2006/relationships/image" Target="../media/image192.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208.wmf"/><Relationship Id="rId2" Type="http://schemas.openxmlformats.org/officeDocument/2006/relationships/image" Target="../media/image207.wmf"/><Relationship Id="rId1" Type="http://schemas.openxmlformats.org/officeDocument/2006/relationships/image" Target="../media/image206.wmf"/></Relationships>
</file>

<file path=ppt/drawings/_rels/vmlDrawing42.vml.rels><?xml version="1.0" encoding="UTF-8" standalone="yes"?>
<Relationships xmlns="http://schemas.openxmlformats.org/package/2006/relationships"><Relationship Id="rId5" Type="http://schemas.openxmlformats.org/officeDocument/2006/relationships/image" Target="../media/image213.wmf"/><Relationship Id="rId4" Type="http://schemas.openxmlformats.org/officeDocument/2006/relationships/image" Target="../media/image212.wmf"/><Relationship Id="rId3" Type="http://schemas.openxmlformats.org/officeDocument/2006/relationships/image" Target="../media/image211.wmf"/><Relationship Id="rId2" Type="http://schemas.openxmlformats.org/officeDocument/2006/relationships/image" Target="../media/image210.wmf"/><Relationship Id="rId1" Type="http://schemas.openxmlformats.org/officeDocument/2006/relationships/image" Target="../media/image209.wmf"/></Relationships>
</file>

<file path=ppt/drawings/_rels/vmlDrawing43.vml.rels><?xml version="1.0" encoding="UTF-8" standalone="yes"?>
<Relationships xmlns="http://schemas.openxmlformats.org/package/2006/relationships"><Relationship Id="rId7" Type="http://schemas.openxmlformats.org/officeDocument/2006/relationships/image" Target="../media/image221.wmf"/><Relationship Id="rId6" Type="http://schemas.openxmlformats.org/officeDocument/2006/relationships/image" Target="../media/image220.wmf"/><Relationship Id="rId5" Type="http://schemas.openxmlformats.org/officeDocument/2006/relationships/image" Target="../media/image219.wmf"/><Relationship Id="rId4" Type="http://schemas.openxmlformats.org/officeDocument/2006/relationships/image" Target="../media/image218.wmf"/><Relationship Id="rId3" Type="http://schemas.openxmlformats.org/officeDocument/2006/relationships/image" Target="../media/image217.wmf"/><Relationship Id="rId2" Type="http://schemas.openxmlformats.org/officeDocument/2006/relationships/image" Target="../media/image216.wmf"/><Relationship Id="rId1" Type="http://schemas.openxmlformats.org/officeDocument/2006/relationships/image" Target="../media/image215.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187.wmf"/><Relationship Id="rId2" Type="http://schemas.openxmlformats.org/officeDocument/2006/relationships/image" Target="../media/image216.wmf"/><Relationship Id="rId1" Type="http://schemas.openxmlformats.org/officeDocument/2006/relationships/image" Target="../media/image206.wmf"/></Relationships>
</file>

<file path=ppt/drawings/_rels/vmlDrawing45.vml.rels><?xml version="1.0" encoding="UTF-8" standalone="yes"?>
<Relationships xmlns="http://schemas.openxmlformats.org/package/2006/relationships"><Relationship Id="rId7" Type="http://schemas.openxmlformats.org/officeDocument/2006/relationships/image" Target="../media/image237.emf"/><Relationship Id="rId6" Type="http://schemas.openxmlformats.org/officeDocument/2006/relationships/image" Target="../media/image235.emf"/><Relationship Id="rId5" Type="http://schemas.openxmlformats.org/officeDocument/2006/relationships/image" Target="../media/image234.emf"/><Relationship Id="rId4" Type="http://schemas.openxmlformats.org/officeDocument/2006/relationships/image" Target="../media/image233.emf"/><Relationship Id="rId3" Type="http://schemas.openxmlformats.org/officeDocument/2006/relationships/image" Target="../media/image232.wmf"/><Relationship Id="rId2" Type="http://schemas.openxmlformats.org/officeDocument/2006/relationships/image" Target="../media/image231.emf"/><Relationship Id="rId1" Type="http://schemas.openxmlformats.org/officeDocument/2006/relationships/image" Target="../media/image230.emf"/></Relationships>
</file>

<file path=ppt/drawings/_rels/vmlDrawing46.vml.rels><?xml version="1.0" encoding="UTF-8" standalone="yes"?>
<Relationships xmlns="http://schemas.openxmlformats.org/package/2006/relationships"><Relationship Id="rId9" Type="http://schemas.openxmlformats.org/officeDocument/2006/relationships/image" Target="../media/image248.wmf"/><Relationship Id="rId8" Type="http://schemas.openxmlformats.org/officeDocument/2006/relationships/image" Target="../media/image247.wmf"/><Relationship Id="rId7" Type="http://schemas.openxmlformats.org/officeDocument/2006/relationships/image" Target="../media/image246.wmf"/><Relationship Id="rId6" Type="http://schemas.openxmlformats.org/officeDocument/2006/relationships/image" Target="../media/image245.wmf"/><Relationship Id="rId5" Type="http://schemas.openxmlformats.org/officeDocument/2006/relationships/image" Target="../media/image244.wmf"/><Relationship Id="rId4" Type="http://schemas.openxmlformats.org/officeDocument/2006/relationships/image" Target="../media/image243.wmf"/><Relationship Id="rId3" Type="http://schemas.openxmlformats.org/officeDocument/2006/relationships/image" Target="../media/image241.wmf"/><Relationship Id="rId2" Type="http://schemas.openxmlformats.org/officeDocument/2006/relationships/image" Target="../media/image240.wmf"/><Relationship Id="rId17" Type="http://schemas.openxmlformats.org/officeDocument/2006/relationships/image" Target="../media/image216.wmf"/><Relationship Id="rId16" Type="http://schemas.openxmlformats.org/officeDocument/2006/relationships/image" Target="../media/image215.wmf"/><Relationship Id="rId15" Type="http://schemas.openxmlformats.org/officeDocument/2006/relationships/image" Target="../media/image254.wmf"/><Relationship Id="rId14" Type="http://schemas.openxmlformats.org/officeDocument/2006/relationships/image" Target="../media/image253.wmf"/><Relationship Id="rId13" Type="http://schemas.openxmlformats.org/officeDocument/2006/relationships/image" Target="../media/image252.wmf"/><Relationship Id="rId12" Type="http://schemas.openxmlformats.org/officeDocument/2006/relationships/image" Target="../media/image251.wmf"/><Relationship Id="rId11" Type="http://schemas.openxmlformats.org/officeDocument/2006/relationships/image" Target="../media/image250.wmf"/><Relationship Id="rId10" Type="http://schemas.openxmlformats.org/officeDocument/2006/relationships/image" Target="../media/image249.wmf"/><Relationship Id="rId1" Type="http://schemas.openxmlformats.org/officeDocument/2006/relationships/image" Target="../media/image239.wmf"/></Relationships>
</file>

<file path=ppt/drawings/_rels/vmlDrawing47.vml.rels><?xml version="1.0" encoding="UTF-8" standalone="yes"?>
<Relationships xmlns="http://schemas.openxmlformats.org/package/2006/relationships"><Relationship Id="rId8" Type="http://schemas.openxmlformats.org/officeDocument/2006/relationships/image" Target="../media/image264.wmf"/><Relationship Id="rId7" Type="http://schemas.openxmlformats.org/officeDocument/2006/relationships/image" Target="../media/image263.wmf"/><Relationship Id="rId6" Type="http://schemas.openxmlformats.org/officeDocument/2006/relationships/image" Target="../media/image262.wmf"/><Relationship Id="rId5" Type="http://schemas.openxmlformats.org/officeDocument/2006/relationships/image" Target="../media/image261.wmf"/><Relationship Id="rId4" Type="http://schemas.openxmlformats.org/officeDocument/2006/relationships/image" Target="../media/image260.wmf"/><Relationship Id="rId3" Type="http://schemas.openxmlformats.org/officeDocument/2006/relationships/image" Target="../media/image259.wmf"/><Relationship Id="rId2" Type="http://schemas.openxmlformats.org/officeDocument/2006/relationships/image" Target="../media/image258.wmf"/><Relationship Id="rId1" Type="http://schemas.openxmlformats.org/officeDocument/2006/relationships/image" Target="../media/image257.wmf"/></Relationships>
</file>

<file path=ppt/drawings/_rels/vmlDrawing48.vml.rels><?xml version="1.0" encoding="UTF-8" standalone="yes"?>
<Relationships xmlns="http://schemas.openxmlformats.org/package/2006/relationships"><Relationship Id="rId9" Type="http://schemas.openxmlformats.org/officeDocument/2006/relationships/image" Target="../media/image275.wmf"/><Relationship Id="rId8" Type="http://schemas.openxmlformats.org/officeDocument/2006/relationships/image" Target="../media/image274.wmf"/><Relationship Id="rId7" Type="http://schemas.openxmlformats.org/officeDocument/2006/relationships/image" Target="../media/image273.wmf"/><Relationship Id="rId6" Type="http://schemas.openxmlformats.org/officeDocument/2006/relationships/image" Target="../media/image272.wmf"/><Relationship Id="rId5" Type="http://schemas.openxmlformats.org/officeDocument/2006/relationships/image" Target="../media/image270.wmf"/><Relationship Id="rId4" Type="http://schemas.openxmlformats.org/officeDocument/2006/relationships/image" Target="../media/image268.wmf"/><Relationship Id="rId3" Type="http://schemas.openxmlformats.org/officeDocument/2006/relationships/image" Target="../media/image267.wmf"/><Relationship Id="rId2" Type="http://schemas.openxmlformats.org/officeDocument/2006/relationships/image" Target="../media/image266.wmf"/><Relationship Id="rId11" Type="http://schemas.openxmlformats.org/officeDocument/2006/relationships/image" Target="../media/image263.wmf"/><Relationship Id="rId10" Type="http://schemas.openxmlformats.org/officeDocument/2006/relationships/image" Target="../media/image276.wmf"/><Relationship Id="rId1" Type="http://schemas.openxmlformats.org/officeDocument/2006/relationships/image" Target="../media/image265.wmf"/></Relationships>
</file>

<file path=ppt/drawings/_rels/vmlDrawing49.vml.rels><?xml version="1.0" encoding="UTF-8" standalone="yes"?>
<Relationships xmlns="http://schemas.openxmlformats.org/package/2006/relationships"><Relationship Id="rId9" Type="http://schemas.openxmlformats.org/officeDocument/2006/relationships/image" Target="../media/image276.wmf"/><Relationship Id="rId8" Type="http://schemas.openxmlformats.org/officeDocument/2006/relationships/image" Target="../media/image234.emf"/><Relationship Id="rId7" Type="http://schemas.openxmlformats.org/officeDocument/2006/relationships/image" Target="../media/image283.wmf"/><Relationship Id="rId6" Type="http://schemas.openxmlformats.org/officeDocument/2006/relationships/image" Target="../media/image282.wmf"/><Relationship Id="rId5" Type="http://schemas.openxmlformats.org/officeDocument/2006/relationships/image" Target="../media/image281.wmf"/><Relationship Id="rId4" Type="http://schemas.openxmlformats.org/officeDocument/2006/relationships/image" Target="../media/image280.wmf"/><Relationship Id="rId3" Type="http://schemas.openxmlformats.org/officeDocument/2006/relationships/image" Target="../media/image279.wmf"/><Relationship Id="rId2" Type="http://schemas.openxmlformats.org/officeDocument/2006/relationships/image" Target="../media/image278.wmf"/><Relationship Id="rId10" Type="http://schemas.openxmlformats.org/officeDocument/2006/relationships/image" Target="../media/image206.wmf"/><Relationship Id="rId1" Type="http://schemas.openxmlformats.org/officeDocument/2006/relationships/image" Target="../media/image27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50.vml.rels><?xml version="1.0" encoding="UTF-8" standalone="yes"?>
<Relationships xmlns="http://schemas.openxmlformats.org/package/2006/relationships"><Relationship Id="rId6" Type="http://schemas.openxmlformats.org/officeDocument/2006/relationships/image" Target="../media/image281.wmf"/><Relationship Id="rId5" Type="http://schemas.openxmlformats.org/officeDocument/2006/relationships/image" Target="../media/image280.wmf"/><Relationship Id="rId4" Type="http://schemas.openxmlformats.org/officeDocument/2006/relationships/image" Target="../media/image279.wmf"/><Relationship Id="rId3" Type="http://schemas.openxmlformats.org/officeDocument/2006/relationships/image" Target="../media/image288.wmf"/><Relationship Id="rId2" Type="http://schemas.openxmlformats.org/officeDocument/2006/relationships/image" Target="../media/image286.wmf"/><Relationship Id="rId1" Type="http://schemas.openxmlformats.org/officeDocument/2006/relationships/image" Target="../media/image285.wmf"/></Relationships>
</file>

<file path=ppt/drawings/_rels/vmlDrawing51.vml.rels><?xml version="1.0" encoding="UTF-8" standalone="yes"?>
<Relationships xmlns="http://schemas.openxmlformats.org/package/2006/relationships"><Relationship Id="rId4" Type="http://schemas.openxmlformats.org/officeDocument/2006/relationships/image" Target="../media/image276.wmf"/><Relationship Id="rId3" Type="http://schemas.openxmlformats.org/officeDocument/2006/relationships/image" Target="../media/image237.emf"/><Relationship Id="rId2" Type="http://schemas.openxmlformats.org/officeDocument/2006/relationships/image" Target="../media/image290.wmf"/><Relationship Id="rId1" Type="http://schemas.openxmlformats.org/officeDocument/2006/relationships/image" Target="../media/image289.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294.emf"/><Relationship Id="rId2" Type="http://schemas.openxmlformats.org/officeDocument/2006/relationships/image" Target="../media/image293.emf"/><Relationship Id="rId1" Type="http://schemas.openxmlformats.org/officeDocument/2006/relationships/image" Target="../media/image292.emf"/></Relationships>
</file>

<file path=ppt/drawings/_rels/vmlDrawing53.vml.rels><?xml version="1.0" encoding="UTF-8" standalone="yes"?>
<Relationships xmlns="http://schemas.openxmlformats.org/package/2006/relationships"><Relationship Id="rId4" Type="http://schemas.openxmlformats.org/officeDocument/2006/relationships/image" Target="../media/image299.wmf"/><Relationship Id="rId3" Type="http://schemas.openxmlformats.org/officeDocument/2006/relationships/image" Target="../media/image297.wmf"/><Relationship Id="rId2" Type="http://schemas.openxmlformats.org/officeDocument/2006/relationships/image" Target="../media/image296.wmf"/><Relationship Id="rId1" Type="http://schemas.openxmlformats.org/officeDocument/2006/relationships/image" Target="../media/image295.wmf"/></Relationships>
</file>

<file path=ppt/drawings/_rels/vmlDrawing54.vml.rels><?xml version="1.0" encoding="UTF-8" standalone="yes"?>
<Relationships xmlns="http://schemas.openxmlformats.org/package/2006/relationships"><Relationship Id="rId5" Type="http://schemas.openxmlformats.org/officeDocument/2006/relationships/image" Target="../media/image304.wmf"/><Relationship Id="rId4" Type="http://schemas.openxmlformats.org/officeDocument/2006/relationships/image" Target="../media/image303.wmf"/><Relationship Id="rId3" Type="http://schemas.openxmlformats.org/officeDocument/2006/relationships/image" Target="../media/image302.wmf"/><Relationship Id="rId2" Type="http://schemas.openxmlformats.org/officeDocument/2006/relationships/image" Target="../media/image301.wmf"/><Relationship Id="rId1" Type="http://schemas.openxmlformats.org/officeDocument/2006/relationships/image" Target="../media/image300.wmf"/></Relationships>
</file>

<file path=ppt/drawings/_rels/vmlDrawing55.vml.rels><?xml version="1.0" encoding="UTF-8" standalone="yes"?>
<Relationships xmlns="http://schemas.openxmlformats.org/package/2006/relationships"><Relationship Id="rId4" Type="http://schemas.openxmlformats.org/officeDocument/2006/relationships/image" Target="../media/image309.wmf"/><Relationship Id="rId3" Type="http://schemas.openxmlformats.org/officeDocument/2006/relationships/image" Target="../media/image308.wmf"/><Relationship Id="rId2" Type="http://schemas.openxmlformats.org/officeDocument/2006/relationships/image" Target="../media/image307.wmf"/><Relationship Id="rId1" Type="http://schemas.openxmlformats.org/officeDocument/2006/relationships/image" Target="../media/image306.w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312.w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319.wmf"/></Relationships>
</file>

<file path=ppt/drawings/_rels/vmlDrawing58.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78.wmf"/></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335.emf"/><Relationship Id="rId2" Type="http://schemas.openxmlformats.org/officeDocument/2006/relationships/image" Target="../media/image334.emf"/><Relationship Id="rId1" Type="http://schemas.openxmlformats.org/officeDocument/2006/relationships/image" Target="../media/image33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273.wmf"/></Relationships>
</file>

<file path=ppt/drawings/_rels/vmlDrawing61.vml.rels><?xml version="1.0" encoding="UTF-8" standalone="yes"?>
<Relationships xmlns="http://schemas.openxmlformats.org/package/2006/relationships"><Relationship Id="rId5" Type="http://schemas.openxmlformats.org/officeDocument/2006/relationships/image" Target="../media/image342.wmf"/><Relationship Id="rId4" Type="http://schemas.openxmlformats.org/officeDocument/2006/relationships/image" Target="../media/image341.wmf"/><Relationship Id="rId3" Type="http://schemas.openxmlformats.org/officeDocument/2006/relationships/image" Target="../media/image340.wmf"/><Relationship Id="rId2" Type="http://schemas.openxmlformats.org/officeDocument/2006/relationships/image" Target="../media/image339.wmf"/><Relationship Id="rId1" Type="http://schemas.openxmlformats.org/officeDocument/2006/relationships/image" Target="../media/image338.wmf"/></Relationships>
</file>

<file path=ppt/drawings/_rels/vmlDrawing62.vml.rels><?xml version="1.0" encoding="UTF-8" standalone="yes"?>
<Relationships xmlns="http://schemas.openxmlformats.org/package/2006/relationships"><Relationship Id="rId4" Type="http://schemas.openxmlformats.org/officeDocument/2006/relationships/image" Target="../media/image237.emf"/><Relationship Id="rId3" Type="http://schemas.openxmlformats.org/officeDocument/2006/relationships/image" Target="../media/image345.wmf"/><Relationship Id="rId2" Type="http://schemas.openxmlformats.org/officeDocument/2006/relationships/image" Target="../media/image344.wmf"/><Relationship Id="rId1" Type="http://schemas.openxmlformats.org/officeDocument/2006/relationships/image" Target="../media/image343.wmf"/></Relationships>
</file>

<file path=ppt/drawings/_rels/vmlDrawing63.vml.rels><?xml version="1.0" encoding="UTF-8" standalone="yes"?>
<Relationships xmlns="http://schemas.openxmlformats.org/package/2006/relationships"><Relationship Id="rId9" Type="http://schemas.openxmlformats.org/officeDocument/2006/relationships/image" Target="../media/image351.emf"/><Relationship Id="rId8" Type="http://schemas.openxmlformats.org/officeDocument/2006/relationships/image" Target="../media/image345.wmf"/><Relationship Id="rId7" Type="http://schemas.openxmlformats.org/officeDocument/2006/relationships/image" Target="../media/image350.wmf"/><Relationship Id="rId6" Type="http://schemas.openxmlformats.org/officeDocument/2006/relationships/image" Target="../media/image349.wmf"/><Relationship Id="rId5" Type="http://schemas.openxmlformats.org/officeDocument/2006/relationships/image" Target="../media/image344.wmf"/><Relationship Id="rId4" Type="http://schemas.openxmlformats.org/officeDocument/2006/relationships/image" Target="../media/image348.wmf"/><Relationship Id="rId3" Type="http://schemas.openxmlformats.org/officeDocument/2006/relationships/image" Target="../media/image347.wmf"/><Relationship Id="rId2" Type="http://schemas.openxmlformats.org/officeDocument/2006/relationships/image" Target="../media/image346.wmf"/><Relationship Id="rId1" Type="http://schemas.openxmlformats.org/officeDocument/2006/relationships/image" Target="../media/image237.emf"/></Relationships>
</file>

<file path=ppt/drawings/_rels/vmlDrawing64.vml.rels><?xml version="1.0" encoding="UTF-8" standalone="yes"?>
<Relationships xmlns="http://schemas.openxmlformats.org/package/2006/relationships"><Relationship Id="rId8" Type="http://schemas.openxmlformats.org/officeDocument/2006/relationships/image" Target="../media/image345.wmf"/><Relationship Id="rId7" Type="http://schemas.openxmlformats.org/officeDocument/2006/relationships/image" Target="../media/image344.wmf"/><Relationship Id="rId6" Type="http://schemas.openxmlformats.org/officeDocument/2006/relationships/image" Target="../media/image276.wmf"/><Relationship Id="rId5" Type="http://schemas.openxmlformats.org/officeDocument/2006/relationships/image" Target="../media/image275.wmf"/><Relationship Id="rId4" Type="http://schemas.openxmlformats.org/officeDocument/2006/relationships/image" Target="../media/image274.wmf"/><Relationship Id="rId3" Type="http://schemas.openxmlformats.org/officeDocument/2006/relationships/image" Target="../media/image273.wmf"/><Relationship Id="rId2" Type="http://schemas.openxmlformats.org/officeDocument/2006/relationships/image" Target="../media/image356.wmf"/><Relationship Id="rId1" Type="http://schemas.openxmlformats.org/officeDocument/2006/relationships/image" Target="../media/image354.wmf"/></Relationships>
</file>

<file path=ppt/drawings/_rels/vmlDrawing65.vml.rels><?xml version="1.0" encoding="UTF-8" standalone="yes"?>
<Relationships xmlns="http://schemas.openxmlformats.org/package/2006/relationships"><Relationship Id="rId3" Type="http://schemas.openxmlformats.org/officeDocument/2006/relationships/image" Target="../media/image359.wmf"/><Relationship Id="rId2" Type="http://schemas.openxmlformats.org/officeDocument/2006/relationships/image" Target="../media/image358.wmf"/><Relationship Id="rId1" Type="http://schemas.openxmlformats.org/officeDocument/2006/relationships/image" Target="../media/image357.emf"/></Relationships>
</file>

<file path=ppt/drawings/_rels/vmlDrawing66.vml.rels><?xml version="1.0" encoding="UTF-8" standalone="yes"?>
<Relationships xmlns="http://schemas.openxmlformats.org/package/2006/relationships"><Relationship Id="rId8" Type="http://schemas.openxmlformats.org/officeDocument/2006/relationships/image" Target="../media/image367.wmf"/><Relationship Id="rId7" Type="http://schemas.openxmlformats.org/officeDocument/2006/relationships/image" Target="../media/image366.wmf"/><Relationship Id="rId6" Type="http://schemas.openxmlformats.org/officeDocument/2006/relationships/image" Target="../media/image365.wmf"/><Relationship Id="rId5" Type="http://schemas.openxmlformats.org/officeDocument/2006/relationships/image" Target="../media/image364.wmf"/><Relationship Id="rId4" Type="http://schemas.openxmlformats.org/officeDocument/2006/relationships/image" Target="../media/image363.wmf"/><Relationship Id="rId3" Type="http://schemas.openxmlformats.org/officeDocument/2006/relationships/image" Target="../media/image362.wmf"/><Relationship Id="rId2" Type="http://schemas.openxmlformats.org/officeDocument/2006/relationships/image" Target="../media/image361.wmf"/><Relationship Id="rId1" Type="http://schemas.openxmlformats.org/officeDocument/2006/relationships/image" Target="../media/image360.wmf"/></Relationships>
</file>

<file path=ppt/drawings/_rels/vmlDrawing67.vml.rels><?xml version="1.0" encoding="UTF-8" standalone="yes"?>
<Relationships xmlns="http://schemas.openxmlformats.org/package/2006/relationships"><Relationship Id="rId5" Type="http://schemas.openxmlformats.org/officeDocument/2006/relationships/image" Target="../media/image372.wmf"/><Relationship Id="rId4" Type="http://schemas.openxmlformats.org/officeDocument/2006/relationships/image" Target="../media/image371.wmf"/><Relationship Id="rId3" Type="http://schemas.openxmlformats.org/officeDocument/2006/relationships/image" Target="../media/image370.emf"/><Relationship Id="rId2" Type="http://schemas.openxmlformats.org/officeDocument/2006/relationships/image" Target="../media/image369.wmf"/><Relationship Id="rId1" Type="http://schemas.openxmlformats.org/officeDocument/2006/relationships/image" Target="../media/image368.wmf"/></Relationships>
</file>

<file path=ppt/drawings/_rels/vmlDrawing68.vml.rels><?xml version="1.0" encoding="UTF-8" standalone="yes"?>
<Relationships xmlns="http://schemas.openxmlformats.org/package/2006/relationships"><Relationship Id="rId6" Type="http://schemas.openxmlformats.org/officeDocument/2006/relationships/image" Target="../media/image378.wmf"/><Relationship Id="rId5" Type="http://schemas.openxmlformats.org/officeDocument/2006/relationships/image" Target="../media/image377.wmf"/><Relationship Id="rId4" Type="http://schemas.openxmlformats.org/officeDocument/2006/relationships/image" Target="../media/image376.wmf"/><Relationship Id="rId3" Type="http://schemas.openxmlformats.org/officeDocument/2006/relationships/image" Target="../media/image375.wmf"/><Relationship Id="rId2" Type="http://schemas.openxmlformats.org/officeDocument/2006/relationships/image" Target="../media/image374.wmf"/><Relationship Id="rId1" Type="http://schemas.openxmlformats.org/officeDocument/2006/relationships/image" Target="../media/image373.wmf"/></Relationships>
</file>

<file path=ppt/drawings/_rels/vmlDrawing69.vml.rels><?xml version="1.0" encoding="UTF-8" standalone="yes"?>
<Relationships xmlns="http://schemas.openxmlformats.org/package/2006/relationships"><Relationship Id="rId5" Type="http://schemas.openxmlformats.org/officeDocument/2006/relationships/image" Target="../media/image383.wmf"/><Relationship Id="rId4" Type="http://schemas.openxmlformats.org/officeDocument/2006/relationships/image" Target="../media/image382.wmf"/><Relationship Id="rId3" Type="http://schemas.openxmlformats.org/officeDocument/2006/relationships/image" Target="../media/image381.wmf"/><Relationship Id="rId2" Type="http://schemas.openxmlformats.org/officeDocument/2006/relationships/image" Target="../media/image380.wmf"/><Relationship Id="rId1" Type="http://schemas.openxmlformats.org/officeDocument/2006/relationships/image" Target="../media/image37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70.vml.rels><?xml version="1.0" encoding="UTF-8" standalone="yes"?>
<Relationships xmlns="http://schemas.openxmlformats.org/package/2006/relationships"><Relationship Id="rId5" Type="http://schemas.openxmlformats.org/officeDocument/2006/relationships/image" Target="../media/image388.wmf"/><Relationship Id="rId4" Type="http://schemas.openxmlformats.org/officeDocument/2006/relationships/image" Target="../media/image387.wmf"/><Relationship Id="rId3" Type="http://schemas.openxmlformats.org/officeDocument/2006/relationships/image" Target="../media/image386.wmf"/><Relationship Id="rId2" Type="http://schemas.openxmlformats.org/officeDocument/2006/relationships/image" Target="../media/image385.wmf"/><Relationship Id="rId1" Type="http://schemas.openxmlformats.org/officeDocument/2006/relationships/image" Target="../media/image384.wmf"/></Relationships>
</file>

<file path=ppt/drawings/_rels/vmlDrawing71.vml.rels><?xml version="1.0" encoding="UTF-8" standalone="yes"?>
<Relationships xmlns="http://schemas.openxmlformats.org/package/2006/relationships"><Relationship Id="rId3" Type="http://schemas.openxmlformats.org/officeDocument/2006/relationships/image" Target="../media/image391.wmf"/><Relationship Id="rId2" Type="http://schemas.openxmlformats.org/officeDocument/2006/relationships/image" Target="../media/image390.wmf"/><Relationship Id="rId1" Type="http://schemas.openxmlformats.org/officeDocument/2006/relationships/image" Target="../media/image389.wmf"/></Relationships>
</file>

<file path=ppt/drawings/_rels/vmlDrawing72.vml.rels><?xml version="1.0" encoding="UTF-8" standalone="yes"?>
<Relationships xmlns="http://schemas.openxmlformats.org/package/2006/relationships"><Relationship Id="rId3" Type="http://schemas.openxmlformats.org/officeDocument/2006/relationships/image" Target="../media/image394.wmf"/><Relationship Id="rId2" Type="http://schemas.openxmlformats.org/officeDocument/2006/relationships/image" Target="../media/image393.wmf"/><Relationship Id="rId1" Type="http://schemas.openxmlformats.org/officeDocument/2006/relationships/image" Target="../media/image392.wmf"/></Relationships>
</file>

<file path=ppt/drawings/_rels/vmlDrawing73.vml.rels><?xml version="1.0" encoding="UTF-8" standalone="yes"?>
<Relationships xmlns="http://schemas.openxmlformats.org/package/2006/relationships"><Relationship Id="rId4" Type="http://schemas.openxmlformats.org/officeDocument/2006/relationships/image" Target="../media/image398.wmf"/><Relationship Id="rId3" Type="http://schemas.openxmlformats.org/officeDocument/2006/relationships/image" Target="../media/image397.wmf"/><Relationship Id="rId2" Type="http://schemas.openxmlformats.org/officeDocument/2006/relationships/image" Target="../media/image396.wmf"/><Relationship Id="rId1" Type="http://schemas.openxmlformats.org/officeDocument/2006/relationships/image" Target="../media/image395.wmf"/></Relationships>
</file>

<file path=ppt/drawings/_rels/vmlDrawing74.vml.rels><?xml version="1.0" encoding="UTF-8" standalone="yes"?>
<Relationships xmlns="http://schemas.openxmlformats.org/package/2006/relationships"><Relationship Id="rId5" Type="http://schemas.openxmlformats.org/officeDocument/2006/relationships/image" Target="../media/image403.wmf"/><Relationship Id="rId4" Type="http://schemas.openxmlformats.org/officeDocument/2006/relationships/image" Target="../media/image402.emf"/><Relationship Id="rId3" Type="http://schemas.openxmlformats.org/officeDocument/2006/relationships/image" Target="../media/image401.emf"/><Relationship Id="rId2" Type="http://schemas.openxmlformats.org/officeDocument/2006/relationships/image" Target="../media/image400.wmf"/><Relationship Id="rId1" Type="http://schemas.openxmlformats.org/officeDocument/2006/relationships/image" Target="../media/image399.wmf"/></Relationships>
</file>

<file path=ppt/drawings/_rels/vmlDrawing75.vml.rels><?xml version="1.0" encoding="UTF-8" standalone="yes"?>
<Relationships xmlns="http://schemas.openxmlformats.org/package/2006/relationships"><Relationship Id="rId4" Type="http://schemas.openxmlformats.org/officeDocument/2006/relationships/image" Target="../media/image408.emf"/><Relationship Id="rId3" Type="http://schemas.openxmlformats.org/officeDocument/2006/relationships/image" Target="../media/image407.wmf"/><Relationship Id="rId2" Type="http://schemas.openxmlformats.org/officeDocument/2006/relationships/image" Target="../media/image406.wmf"/><Relationship Id="rId1" Type="http://schemas.openxmlformats.org/officeDocument/2006/relationships/image" Target="../media/image405.wmf"/></Relationships>
</file>

<file path=ppt/drawings/_rels/vmlDrawing76.vml.rels><?xml version="1.0" encoding="UTF-8" standalone="yes"?>
<Relationships xmlns="http://schemas.openxmlformats.org/package/2006/relationships"><Relationship Id="rId8" Type="http://schemas.openxmlformats.org/officeDocument/2006/relationships/image" Target="../media/image398.wmf"/><Relationship Id="rId7" Type="http://schemas.openxmlformats.org/officeDocument/2006/relationships/image" Target="../media/image397.wmf"/><Relationship Id="rId6" Type="http://schemas.openxmlformats.org/officeDocument/2006/relationships/image" Target="../media/image396.wmf"/><Relationship Id="rId5" Type="http://schemas.openxmlformats.org/officeDocument/2006/relationships/image" Target="../media/image395.wmf"/><Relationship Id="rId4" Type="http://schemas.openxmlformats.org/officeDocument/2006/relationships/image" Target="../media/image412.wmf"/><Relationship Id="rId3" Type="http://schemas.openxmlformats.org/officeDocument/2006/relationships/image" Target="../media/image411.wmf"/><Relationship Id="rId2" Type="http://schemas.openxmlformats.org/officeDocument/2006/relationships/image" Target="../media/image410.wmf"/><Relationship Id="rId1" Type="http://schemas.openxmlformats.org/officeDocument/2006/relationships/image" Target="../media/image409.wmf"/></Relationships>
</file>

<file path=ppt/drawings/_rels/vmlDrawing77.vml.rels><?xml version="1.0" encoding="UTF-8" standalone="yes"?>
<Relationships xmlns="http://schemas.openxmlformats.org/package/2006/relationships"><Relationship Id="rId7" Type="http://schemas.openxmlformats.org/officeDocument/2006/relationships/image" Target="../media/image419.emf"/><Relationship Id="rId6" Type="http://schemas.openxmlformats.org/officeDocument/2006/relationships/image" Target="../media/image418.emf"/><Relationship Id="rId5" Type="http://schemas.openxmlformats.org/officeDocument/2006/relationships/image" Target="../media/image417.emf"/><Relationship Id="rId4" Type="http://schemas.openxmlformats.org/officeDocument/2006/relationships/image" Target="../media/image416.emf"/><Relationship Id="rId3" Type="http://schemas.openxmlformats.org/officeDocument/2006/relationships/image" Target="../media/image415.emf"/><Relationship Id="rId2" Type="http://schemas.openxmlformats.org/officeDocument/2006/relationships/image" Target="../media/image414.wmf"/><Relationship Id="rId1" Type="http://schemas.openxmlformats.org/officeDocument/2006/relationships/image" Target="../media/image413.wmf"/></Relationships>
</file>

<file path=ppt/drawings/_rels/vmlDrawing78.vml.rels><?xml version="1.0" encoding="UTF-8" standalone="yes"?>
<Relationships xmlns="http://schemas.openxmlformats.org/package/2006/relationships"><Relationship Id="rId4" Type="http://schemas.openxmlformats.org/officeDocument/2006/relationships/image" Target="../media/image403.wmf"/><Relationship Id="rId3" Type="http://schemas.openxmlformats.org/officeDocument/2006/relationships/image" Target="../media/image402.emf"/><Relationship Id="rId2" Type="http://schemas.openxmlformats.org/officeDocument/2006/relationships/image" Target="../media/image401.emf"/><Relationship Id="rId1" Type="http://schemas.openxmlformats.org/officeDocument/2006/relationships/image" Target="../media/image420.wmf"/></Relationships>
</file>

<file path=ppt/drawings/_rels/vmlDrawing79.vml.rels><?xml version="1.0" encoding="UTF-8" standalone="yes"?>
<Relationships xmlns="http://schemas.openxmlformats.org/package/2006/relationships"><Relationship Id="rId3" Type="http://schemas.openxmlformats.org/officeDocument/2006/relationships/image" Target="../media/image426.wmf"/><Relationship Id="rId2" Type="http://schemas.openxmlformats.org/officeDocument/2006/relationships/image" Target="../media/image425.wmf"/><Relationship Id="rId1" Type="http://schemas.openxmlformats.org/officeDocument/2006/relationships/image" Target="../media/image42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80.vml.rels><?xml version="1.0" encoding="UTF-8" standalone="yes"?>
<Relationships xmlns="http://schemas.openxmlformats.org/package/2006/relationships"><Relationship Id="rId3" Type="http://schemas.openxmlformats.org/officeDocument/2006/relationships/image" Target="../media/image431.wmf"/><Relationship Id="rId2" Type="http://schemas.openxmlformats.org/officeDocument/2006/relationships/image" Target="../media/image430.wmf"/><Relationship Id="rId1" Type="http://schemas.openxmlformats.org/officeDocument/2006/relationships/image" Target="../media/image429.wmf"/></Relationships>
</file>

<file path=ppt/drawings/_rels/vmlDrawing81.vml.rels><?xml version="1.0" encoding="UTF-8" standalone="yes"?>
<Relationships xmlns="http://schemas.openxmlformats.org/package/2006/relationships"><Relationship Id="rId3" Type="http://schemas.openxmlformats.org/officeDocument/2006/relationships/image" Target="../media/image434.wmf"/><Relationship Id="rId2" Type="http://schemas.openxmlformats.org/officeDocument/2006/relationships/image" Target="../media/image433.wmf"/><Relationship Id="rId1" Type="http://schemas.openxmlformats.org/officeDocument/2006/relationships/image" Target="../media/image432.wmf"/></Relationships>
</file>

<file path=ppt/drawings/_rels/vmlDrawing82.vml.rels><?xml version="1.0" encoding="UTF-8" standalone="yes"?>
<Relationships xmlns="http://schemas.openxmlformats.org/package/2006/relationships"><Relationship Id="rId3" Type="http://schemas.openxmlformats.org/officeDocument/2006/relationships/image" Target="../media/image437.wmf"/><Relationship Id="rId2" Type="http://schemas.openxmlformats.org/officeDocument/2006/relationships/image" Target="../media/image436.wmf"/><Relationship Id="rId1" Type="http://schemas.openxmlformats.org/officeDocument/2006/relationships/image" Target="../media/image435.wmf"/></Relationships>
</file>

<file path=ppt/drawings/_rels/vmlDrawing83.vml.rels><?xml version="1.0" encoding="UTF-8" standalone="yes"?>
<Relationships xmlns="http://schemas.openxmlformats.org/package/2006/relationships"><Relationship Id="rId2" Type="http://schemas.openxmlformats.org/officeDocument/2006/relationships/image" Target="../media/image439.wmf"/><Relationship Id="rId1" Type="http://schemas.openxmlformats.org/officeDocument/2006/relationships/image" Target="../media/image438.wmf"/></Relationships>
</file>

<file path=ppt/drawings/_rels/vmlDrawing84.vml.rels><?xml version="1.0" encoding="UTF-8" standalone="yes"?>
<Relationships xmlns="http://schemas.openxmlformats.org/package/2006/relationships"><Relationship Id="rId3" Type="http://schemas.openxmlformats.org/officeDocument/2006/relationships/image" Target="../media/image442.wmf"/><Relationship Id="rId2" Type="http://schemas.openxmlformats.org/officeDocument/2006/relationships/image" Target="../media/image441.wmf"/><Relationship Id="rId1" Type="http://schemas.openxmlformats.org/officeDocument/2006/relationships/image" Target="../media/image440.wmf"/></Relationships>
</file>

<file path=ppt/drawings/_rels/vmlDrawing85.vml.rels><?xml version="1.0" encoding="UTF-8" standalone="yes"?>
<Relationships xmlns="http://schemas.openxmlformats.org/package/2006/relationships"><Relationship Id="rId3" Type="http://schemas.openxmlformats.org/officeDocument/2006/relationships/image" Target="../media/image445.wmf"/><Relationship Id="rId2" Type="http://schemas.openxmlformats.org/officeDocument/2006/relationships/image" Target="../media/image444.wmf"/><Relationship Id="rId1" Type="http://schemas.openxmlformats.org/officeDocument/2006/relationships/image" Target="../media/image443.wmf"/></Relationships>
</file>

<file path=ppt/drawings/_rels/vmlDrawing86.vml.rels><?xml version="1.0" encoding="UTF-8" standalone="yes"?>
<Relationships xmlns="http://schemas.openxmlformats.org/package/2006/relationships"><Relationship Id="rId3" Type="http://schemas.openxmlformats.org/officeDocument/2006/relationships/image" Target="../media/image449.wmf"/><Relationship Id="rId2" Type="http://schemas.openxmlformats.org/officeDocument/2006/relationships/image" Target="../media/image447.emf"/><Relationship Id="rId1" Type="http://schemas.openxmlformats.org/officeDocument/2006/relationships/image" Target="../media/image446.wmf"/></Relationships>
</file>

<file path=ppt/drawings/_rels/vmlDrawing87.vml.rels><?xml version="1.0" encoding="UTF-8" standalone="yes"?>
<Relationships xmlns="http://schemas.openxmlformats.org/package/2006/relationships"><Relationship Id="rId2" Type="http://schemas.openxmlformats.org/officeDocument/2006/relationships/image" Target="../media/image451.emf"/><Relationship Id="rId1" Type="http://schemas.openxmlformats.org/officeDocument/2006/relationships/image" Target="../media/image450.wmf"/></Relationships>
</file>

<file path=ppt/drawings/_rels/vmlDrawing88.vml.rels><?xml version="1.0" encoding="UTF-8" standalone="yes"?>
<Relationships xmlns="http://schemas.openxmlformats.org/package/2006/relationships"><Relationship Id="rId3" Type="http://schemas.openxmlformats.org/officeDocument/2006/relationships/image" Target="../media/image456.wmf"/><Relationship Id="rId2" Type="http://schemas.openxmlformats.org/officeDocument/2006/relationships/image" Target="../media/image455.wmf"/><Relationship Id="rId1" Type="http://schemas.openxmlformats.org/officeDocument/2006/relationships/image" Target="../media/image453.w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457.e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13.wmf"/><Relationship Id="rId7" Type="http://schemas.openxmlformats.org/officeDocument/2006/relationships/image" Target="../media/image12.wmf"/><Relationship Id="rId6" Type="http://schemas.openxmlformats.org/officeDocument/2006/relationships/image" Target="../media/image11.emf"/><Relationship Id="rId5" Type="http://schemas.openxmlformats.org/officeDocument/2006/relationships/image" Target="../media/image10.wmf"/><Relationship Id="rId4" Type="http://schemas.openxmlformats.org/officeDocument/2006/relationships/image" Target="../media/image9.wmf"/><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6.wmf"/></Relationships>
</file>

<file path=ppt/drawings/_rels/vmlDrawing90.vml.rels><?xml version="1.0" encoding="UTF-8" standalone="yes"?>
<Relationships xmlns="http://schemas.openxmlformats.org/package/2006/relationships"><Relationship Id="rId5" Type="http://schemas.openxmlformats.org/officeDocument/2006/relationships/image" Target="../media/image457.emf"/><Relationship Id="rId4" Type="http://schemas.openxmlformats.org/officeDocument/2006/relationships/image" Target="../media/image461.wmf"/><Relationship Id="rId3" Type="http://schemas.openxmlformats.org/officeDocument/2006/relationships/image" Target="../media/image460.wmf"/><Relationship Id="rId2" Type="http://schemas.openxmlformats.org/officeDocument/2006/relationships/image" Target="../media/image459.wmf"/><Relationship Id="rId1" Type="http://schemas.openxmlformats.org/officeDocument/2006/relationships/image" Target="../media/image458.wmf"/></Relationships>
</file>

<file path=ppt/drawings/_rels/vmlDrawing91.vml.rels><?xml version="1.0" encoding="UTF-8" standalone="yes"?>
<Relationships xmlns="http://schemas.openxmlformats.org/package/2006/relationships"><Relationship Id="rId4" Type="http://schemas.openxmlformats.org/officeDocument/2006/relationships/image" Target="../media/image457.emf"/><Relationship Id="rId3" Type="http://schemas.openxmlformats.org/officeDocument/2006/relationships/image" Target="../media/image464.wmf"/><Relationship Id="rId2" Type="http://schemas.openxmlformats.org/officeDocument/2006/relationships/image" Target="../media/image463.wmf"/><Relationship Id="rId1" Type="http://schemas.openxmlformats.org/officeDocument/2006/relationships/image" Target="../media/image462.w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465.wmf"/></Relationships>
</file>

<file path=ppt/drawings/_rels/vmlDrawing93.vml.rels><?xml version="1.0" encoding="UTF-8" standalone="yes"?>
<Relationships xmlns="http://schemas.openxmlformats.org/package/2006/relationships"><Relationship Id="rId2" Type="http://schemas.openxmlformats.org/officeDocument/2006/relationships/image" Target="../media/image467.wmf"/><Relationship Id="rId1" Type="http://schemas.openxmlformats.org/officeDocument/2006/relationships/image" Target="../media/image466.w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468.wmf"/></Relationships>
</file>

<file path=ppt/drawings/_rels/vmlDrawing95.vml.rels><?xml version="1.0" encoding="UTF-8" standalone="yes"?>
<Relationships xmlns="http://schemas.openxmlformats.org/package/2006/relationships"><Relationship Id="rId4" Type="http://schemas.openxmlformats.org/officeDocument/2006/relationships/image" Target="../media/image471.wmf"/><Relationship Id="rId3" Type="http://schemas.openxmlformats.org/officeDocument/2006/relationships/image" Target="../media/image470.wmf"/><Relationship Id="rId2" Type="http://schemas.openxmlformats.org/officeDocument/2006/relationships/image" Target="../media/image466.wmf"/><Relationship Id="rId1" Type="http://schemas.openxmlformats.org/officeDocument/2006/relationships/image" Target="../media/image469.wmf"/></Relationships>
</file>

<file path=ppt/drawings/_rels/vmlDrawing96.vml.rels><?xml version="1.0" encoding="UTF-8" standalone="yes"?>
<Relationships xmlns="http://schemas.openxmlformats.org/package/2006/relationships"><Relationship Id="rId4" Type="http://schemas.openxmlformats.org/officeDocument/2006/relationships/image" Target="../media/image475.wmf"/><Relationship Id="rId3" Type="http://schemas.openxmlformats.org/officeDocument/2006/relationships/image" Target="../media/image474.wmf"/><Relationship Id="rId2" Type="http://schemas.openxmlformats.org/officeDocument/2006/relationships/image" Target="../media/image473.wmf"/><Relationship Id="rId1" Type="http://schemas.openxmlformats.org/officeDocument/2006/relationships/image" Target="../media/image472.wmf"/></Relationships>
</file>

<file path=ppt/drawings/_rels/vmlDrawing97.vml.rels><?xml version="1.0" encoding="UTF-8" standalone="yes"?>
<Relationships xmlns="http://schemas.openxmlformats.org/package/2006/relationships"><Relationship Id="rId2" Type="http://schemas.openxmlformats.org/officeDocument/2006/relationships/image" Target="../media/image479.wmf"/><Relationship Id="rId1" Type="http://schemas.openxmlformats.org/officeDocument/2006/relationships/image" Target="../media/image478.wmf"/></Relationships>
</file>

<file path=ppt/drawings/_rels/vmlDrawing98.vml.rels><?xml version="1.0" encoding="UTF-8" standalone="yes"?>
<Relationships xmlns="http://schemas.openxmlformats.org/package/2006/relationships"><Relationship Id="rId2" Type="http://schemas.openxmlformats.org/officeDocument/2006/relationships/image" Target="../media/image481.wmf"/><Relationship Id="rId1" Type="http://schemas.openxmlformats.org/officeDocument/2006/relationships/image" Target="../media/image480.wmf"/></Relationships>
</file>

<file path=ppt/drawings/_rels/vmlDrawing99.vml.rels><?xml version="1.0" encoding="UTF-8" standalone="yes"?>
<Relationships xmlns="http://schemas.openxmlformats.org/package/2006/relationships"><Relationship Id="rId4" Type="http://schemas.openxmlformats.org/officeDocument/2006/relationships/image" Target="../media/image486.wmf"/><Relationship Id="rId3" Type="http://schemas.openxmlformats.org/officeDocument/2006/relationships/image" Target="../media/image485.wmf"/><Relationship Id="rId2" Type="http://schemas.openxmlformats.org/officeDocument/2006/relationships/image" Target="../media/image483.wmf"/><Relationship Id="rId1" Type="http://schemas.openxmlformats.org/officeDocument/2006/relationships/image" Target="../media/image48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034" name="Rectangle 2"/>
          <p:cNvSpPr>
            <a:spLocks noGrp="1" noChangeArrowheads="1"/>
          </p:cNvSpPr>
          <p:nvPr>
            <p:ph type="hdr" sz="quarter"/>
          </p:nvPr>
        </p:nvSpPr>
        <p:spPr bwMode="auto">
          <a:xfrm>
            <a:off x="0" y="0"/>
            <a:ext cx="295275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kumimoji="1" sz="1200"/>
            </a:lvl1pPr>
          </a:lstStyle>
          <a:p>
            <a:pPr>
              <a:defRPr/>
            </a:pPr>
            <a:endParaRPr lang="en-US" altLang="zh-CN"/>
          </a:p>
        </p:txBody>
      </p:sp>
      <p:sp>
        <p:nvSpPr>
          <p:cNvPr id="44035" name="Rectangle 3"/>
          <p:cNvSpPr>
            <a:spLocks noGrp="1" noChangeArrowheads="1"/>
          </p:cNvSpPr>
          <p:nvPr>
            <p:ph type="dt" sz="quarter" idx="1"/>
          </p:nvPr>
        </p:nvSpPr>
        <p:spPr bwMode="auto">
          <a:xfrm>
            <a:off x="3862388" y="0"/>
            <a:ext cx="295275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kumimoji="1" sz="1200"/>
            </a:lvl1pPr>
          </a:lstStyle>
          <a:p>
            <a:pPr>
              <a:defRPr/>
            </a:pPr>
            <a:endParaRPr lang="en-US" altLang="zh-CN"/>
          </a:p>
        </p:txBody>
      </p:sp>
      <p:sp>
        <p:nvSpPr>
          <p:cNvPr id="44036" name="Rectangle 4"/>
          <p:cNvSpPr>
            <a:spLocks noGrp="1" noChangeArrowheads="1"/>
          </p:cNvSpPr>
          <p:nvPr>
            <p:ph type="ftr" sz="quarter" idx="2"/>
          </p:nvPr>
        </p:nvSpPr>
        <p:spPr bwMode="auto">
          <a:xfrm>
            <a:off x="0" y="9448800"/>
            <a:ext cx="295275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kumimoji="1" sz="1200"/>
            </a:lvl1pPr>
          </a:lstStyle>
          <a:p>
            <a:pPr>
              <a:defRPr/>
            </a:pPr>
            <a:endParaRPr lang="en-US" altLang="zh-CN"/>
          </a:p>
        </p:txBody>
      </p:sp>
      <p:sp>
        <p:nvSpPr>
          <p:cNvPr id="44037" name="Rectangle 5"/>
          <p:cNvSpPr>
            <a:spLocks noGrp="1" noChangeArrowheads="1"/>
          </p:cNvSpPr>
          <p:nvPr>
            <p:ph type="sldNum" sz="quarter" idx="3"/>
          </p:nvPr>
        </p:nvSpPr>
        <p:spPr bwMode="auto">
          <a:xfrm>
            <a:off x="3862388" y="9448800"/>
            <a:ext cx="295275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kumimoji="1" sz="1200"/>
            </a:lvl1pPr>
          </a:lstStyle>
          <a:p>
            <a:pPr>
              <a:defRPr/>
            </a:pPr>
            <a:fld id="{ABE04843-83AE-4616-9A25-FF8F941CFC54}" type="slidenum">
              <a:rPr lang="en-US" altLang="zh-CN"/>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5275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kumimoji="1" sz="1200"/>
            </a:lvl1pPr>
          </a:lstStyle>
          <a:p>
            <a:pPr>
              <a:defRPr/>
            </a:pPr>
            <a:endParaRPr lang="en-US" altLang="zh-CN"/>
          </a:p>
        </p:txBody>
      </p:sp>
      <p:sp>
        <p:nvSpPr>
          <p:cNvPr id="16387" name="Rectangle 3"/>
          <p:cNvSpPr>
            <a:spLocks noGrp="1" noChangeArrowheads="1"/>
          </p:cNvSpPr>
          <p:nvPr>
            <p:ph type="dt" idx="1"/>
          </p:nvPr>
        </p:nvSpPr>
        <p:spPr bwMode="auto">
          <a:xfrm>
            <a:off x="3862388" y="0"/>
            <a:ext cx="295275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kumimoji="1" sz="1200"/>
            </a:lvl1pPr>
          </a:lstStyle>
          <a:p>
            <a:pPr>
              <a:defRPr/>
            </a:pPr>
            <a:endParaRPr lang="en-US" altLang="zh-CN"/>
          </a:p>
        </p:txBody>
      </p:sp>
      <p:sp>
        <p:nvSpPr>
          <p:cNvPr id="2052" name="Rectangle 4"/>
          <p:cNvSpPr>
            <a:spLocks noGrp="1" noRot="1" noChangeAspect="1" noChangeArrowheads="1" noTextEdit="1"/>
          </p:cNvSpPr>
          <p:nvPr>
            <p:ph type="sldImg" idx="2"/>
          </p:nvPr>
        </p:nvSpPr>
        <p:spPr bwMode="auto">
          <a:xfrm>
            <a:off x="922338" y="746125"/>
            <a:ext cx="4972050" cy="3729038"/>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389" name="Rectangle 5"/>
          <p:cNvSpPr>
            <a:spLocks noGrp="1" noChangeArrowheads="1"/>
          </p:cNvSpPr>
          <p:nvPr>
            <p:ph type="body" sz="quarter" idx="3"/>
          </p:nvPr>
        </p:nvSpPr>
        <p:spPr bwMode="auto">
          <a:xfrm>
            <a:off x="908050" y="4724400"/>
            <a:ext cx="4999038" cy="447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16390" name="Rectangle 6"/>
          <p:cNvSpPr>
            <a:spLocks noGrp="1" noChangeArrowheads="1"/>
          </p:cNvSpPr>
          <p:nvPr>
            <p:ph type="ftr" sz="quarter" idx="4"/>
          </p:nvPr>
        </p:nvSpPr>
        <p:spPr bwMode="auto">
          <a:xfrm>
            <a:off x="0" y="9448800"/>
            <a:ext cx="295275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kumimoji="1" sz="1200"/>
            </a:lvl1pPr>
          </a:lstStyle>
          <a:p>
            <a:pPr>
              <a:defRPr/>
            </a:pPr>
            <a:endParaRPr lang="en-US" altLang="zh-CN"/>
          </a:p>
        </p:txBody>
      </p:sp>
      <p:sp>
        <p:nvSpPr>
          <p:cNvPr id="16391" name="Rectangle 7"/>
          <p:cNvSpPr>
            <a:spLocks noGrp="1" noChangeArrowheads="1"/>
          </p:cNvSpPr>
          <p:nvPr>
            <p:ph type="sldNum" sz="quarter" idx="5"/>
          </p:nvPr>
        </p:nvSpPr>
        <p:spPr bwMode="auto">
          <a:xfrm>
            <a:off x="3862388" y="9448800"/>
            <a:ext cx="295275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kumimoji="1" sz="1200"/>
            </a:lvl1pPr>
          </a:lstStyle>
          <a:p>
            <a:pPr>
              <a:defRPr/>
            </a:pPr>
            <a:fld id="{10B20DEA-67FE-4067-BD77-0F969D48F956}"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6.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7.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noTextEdit="1"/>
          </p:cNvSpPr>
          <p:nvPr>
            <p:ph type="sldImg"/>
          </p:nvPr>
        </p:nvSpPr>
        <p:spPr/>
      </p:sp>
      <p:sp>
        <p:nvSpPr>
          <p:cNvPr id="21506" name="备注占位符 2"/>
          <p:cNvSpPr>
            <a:spLocks noGrp="1"/>
          </p:cNvSpPr>
          <p:nvPr>
            <p:ph type="body"/>
          </p:nvPr>
        </p:nvSpPr>
        <p:spPr/>
        <p:txBody>
          <a:bodyPr wrap="square" lIns="91440" tIns="45720" rIns="91440" bIns="45720" anchor="t"/>
          <a:lstStyle/>
          <a:p>
            <a:pPr lvl="0"/>
            <a:endParaRPr lang="zh-CN" altLang="en-US" dirty="0"/>
          </a:p>
        </p:txBody>
      </p:sp>
      <p:sp>
        <p:nvSpPr>
          <p:cNvPr id="21507" name="日期占位符 3"/>
          <p:cNvSpPr txBox="1">
            <a:spLocks noGrp="1"/>
          </p:cNvSpPr>
          <p:nvPr>
            <p:ph type="dt" sz="half"/>
          </p:nvPr>
        </p:nvSpPr>
        <p:spPr>
          <a:xfrm>
            <a:off x="3886200" y="0"/>
            <a:ext cx="2971800" cy="457200"/>
          </a:xfrm>
          <a:prstGeom prst="rect">
            <a:avLst/>
          </a:prstGeom>
          <a:noFill/>
          <a:ln w="9525">
            <a:noFill/>
          </a:ln>
        </p:spPr>
        <p:txBody>
          <a:bodyPr vert="horz" wrap="square" lIns="91440" tIns="45720" rIns="91440" bIns="45720" anchor="t"/>
          <a:lstStyle/>
          <a:p>
            <a:pPr marL="0" marR="0" lvl="0" indent="0" algn="r" defTabSz="914400" rtl="0" eaLnBrk="1" fontAlgn="base" latinLnBrk="0" hangingPunct="1">
              <a:lnSpc>
                <a:spcPct val="100000"/>
              </a:lnSpc>
              <a:spcBef>
                <a:spcPct val="0"/>
              </a:spcBef>
              <a:spcAft>
                <a:spcPct val="0"/>
              </a:spcAft>
              <a:buClrTx/>
              <a:buSzTx/>
              <a:buFontTx/>
              <a:buNone/>
              <a:defRPr/>
            </a:pPr>
            <a:r>
              <a:rPr kumimoji="1"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1</a:t>
            </a:r>
            <a:endParaRPr kumimoji="1"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1508" name="灯片编号占位符 4"/>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lstStyle/>
          <a:p>
            <a:pPr marL="0" marR="0" lvl="0" indent="0" algn="r" defTabSz="914400" rtl="0" eaLnBrk="1" fontAlgn="base" latinLnBrk="0" hangingPunct="1">
              <a:lnSpc>
                <a:spcPct val="100000"/>
              </a:lnSpc>
              <a:spcBef>
                <a:spcPct val="0"/>
              </a:spcBef>
              <a:spcAft>
                <a:spcPct val="0"/>
              </a:spcAft>
              <a:buClrTx/>
              <a:buSzTx/>
              <a:buFontTx/>
              <a:buNone/>
              <a:defRPr/>
            </a:pPr>
            <a:fld id="{9A0DB2DC-4C9A-4742-B13C-FB6460FD3503}" type="slidenum">
              <a:rPr kumimoji="1"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fld>
            <a:endParaRPr kumimoji="1"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1509" name="页脚占位符 1"/>
          <p:cNvSpPr txBox="1">
            <a:spLocks noGrp="1"/>
          </p:cNvSpPr>
          <p:nvPr>
            <p:ph type="ftr" sz="quarter"/>
          </p:nvPr>
        </p:nvSpPr>
        <p:spPr>
          <a:xfrm>
            <a:off x="0" y="8686800"/>
            <a:ext cx="2971800" cy="457200"/>
          </a:xfrm>
          <a:prstGeom prst="rect">
            <a:avLst/>
          </a:prstGeom>
          <a:noFill/>
          <a:ln w="9525">
            <a:noFill/>
          </a:ln>
        </p:spPr>
        <p:txBody>
          <a:bodyPr vert="horz" wrap="square" lIns="91440" tIns="45720" rIns="91440" bIns="45720" anchor="b"/>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1510" name="页眉占位符 2"/>
          <p:cNvSpPr txBox="1">
            <a:spLocks noGrp="1"/>
          </p:cNvSpPr>
          <p:nvPr>
            <p:ph type="hdr" sz="quarter"/>
          </p:nvPr>
        </p:nvSpPr>
        <p:spPr>
          <a:xfrm>
            <a:off x="0" y="0"/>
            <a:ext cx="2971800" cy="457200"/>
          </a:xfrm>
          <a:prstGeom prst="rect">
            <a:avLst/>
          </a:prstGeom>
          <a:noFill/>
          <a:ln w="9525">
            <a:noFill/>
          </a:ln>
        </p:spPr>
        <p:txBody>
          <a:bodyPr vert="horz" wrap="square" lIns="91440" tIns="45720" rIns="91440" bIns="45720" anchor="t"/>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0B20DEA-67FE-4067-BD77-0F969D48F956}" type="slidenum">
              <a:rPr lang="en-US" altLang="zh-CN"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dirty="0"/>
          </a:p>
        </p:txBody>
      </p:sp>
      <p:sp>
        <p:nvSpPr>
          <p:cNvPr id="4" name="灯片编号占位符 3"/>
          <p:cNvSpPr>
            <a:spLocks noGrp="1"/>
          </p:cNvSpPr>
          <p:nvPr>
            <p:ph type="sldNum" sz="quarter" idx="10"/>
          </p:nvPr>
        </p:nvSpPr>
        <p:spPr/>
        <p:txBody>
          <a:bodyPr/>
          <a:lstStyle/>
          <a:p>
            <a:pPr>
              <a:defRPr/>
            </a:pPr>
            <a:fld id="{10B20DEA-67FE-4067-BD77-0F969D48F956}" type="slidenum">
              <a:rPr lang="en-US" altLang="zh-CN"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p:sp>
      <p:sp>
        <p:nvSpPr>
          <p:cNvPr id="993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000" baseline="-25000" dirty="0">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en-GB" sz="120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en-GB" sz="1200"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p:sp>
      <p:sp>
        <p:nvSpPr>
          <p:cNvPr id="1003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000" baseline="-25000" dirty="0">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p:sp>
      <p:sp>
        <p:nvSpPr>
          <p:cNvPr id="1034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000" baseline="-25000" dirty="0">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p:sp>
      <p:sp>
        <p:nvSpPr>
          <p:cNvPr id="1044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000" baseline="-25000" dirty="0">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p:sp>
      <p:sp>
        <p:nvSpPr>
          <p:cNvPr id="1064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000" baseline="-25000" dirty="0">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p:sp>
      <p:sp>
        <p:nvSpPr>
          <p:cNvPr id="1075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000" baseline="-25000" dirty="0">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en-GB" sz="12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p:sp>
      <p:sp>
        <p:nvSpPr>
          <p:cNvPr id="1085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000" baseline="-25000" dirty="0">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p:sp>
      <p:sp>
        <p:nvSpPr>
          <p:cNvPr id="1095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000" baseline="-25000" dirty="0">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p:sp>
      <p:sp>
        <p:nvSpPr>
          <p:cNvPr id="1105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p:sp>
      <p:sp>
        <p:nvSpPr>
          <p:cNvPr id="1116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p:sp>
      <p:sp>
        <p:nvSpPr>
          <p:cNvPr id="1126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en-GB" sz="1200"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p:sp>
      <p:sp>
        <p:nvSpPr>
          <p:cNvPr id="1136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000" baseline="-25000" dirty="0">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p:sp>
      <p:sp>
        <p:nvSpPr>
          <p:cNvPr id="11469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000" baseline="-25000" dirty="0">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p:sp>
      <p:sp>
        <p:nvSpPr>
          <p:cNvPr id="1157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000" baseline="-25000" dirty="0">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p:sp>
      <p:sp>
        <p:nvSpPr>
          <p:cNvPr id="11673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000" baseline="-25000" dirty="0">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en-GB" sz="120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p:sp>
      <p:sp>
        <p:nvSpPr>
          <p:cNvPr id="1177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000" baseline="-25000" dirty="0">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p:sp>
      <p:sp>
        <p:nvSpPr>
          <p:cNvPr id="11878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000" baseline="-25000" dirty="0">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p:sp>
      <p:sp>
        <p:nvSpPr>
          <p:cNvPr id="1198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p:sp>
      <p:sp>
        <p:nvSpPr>
          <p:cNvPr id="1208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000" baseline="-25000" dirty="0">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p:sp>
      <p:sp>
        <p:nvSpPr>
          <p:cNvPr id="1218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000" baseline="-25000" dirty="0">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p:sp>
      <p:sp>
        <p:nvSpPr>
          <p:cNvPr id="1249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000" baseline="-25000" dirty="0">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p:sp>
      <p:sp>
        <p:nvSpPr>
          <p:cNvPr id="1259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000" baseline="-25000" dirty="0">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p:sp>
      <p:sp>
        <p:nvSpPr>
          <p:cNvPr id="1269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000" baseline="-25000" dirty="0">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p:sp>
      <p:sp>
        <p:nvSpPr>
          <p:cNvPr id="1280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000" baseline="-25000" dirty="0">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Rot="1" noChangeAspect="1" noChangeArrowheads="1" noTextEdit="1"/>
          </p:cNvSpPr>
          <p:nvPr>
            <p:ph type="sldImg"/>
          </p:nvPr>
        </p:nvSpPr>
        <p:spPr/>
      </p:sp>
      <p:sp>
        <p:nvSpPr>
          <p:cNvPr id="1290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000" baseline="-25000" dirty="0">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p:sp>
      <p:sp>
        <p:nvSpPr>
          <p:cNvPr id="942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en-GB" sz="1200"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en-GB" sz="120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p:sp>
      <p:sp>
        <p:nvSpPr>
          <p:cNvPr id="952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000" baseline="-25000" dirty="0">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p:sp>
      <p:sp>
        <p:nvSpPr>
          <p:cNvPr id="962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000" baseline="-25000" dirty="0">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en-GB" sz="12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p:sp>
      <p:sp>
        <p:nvSpPr>
          <p:cNvPr id="9728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000" baseline="-25000" dirty="0">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r>
                  <a:rPr lang="zh-CN" altLang="en-US" i="1" dirty="0"/>
                  <a:t>当</a:t>
                </a:r>
                <a14:m>
                  <m:oMath xmlns:m="http://schemas.openxmlformats.org/officeDocument/2006/math">
                    <m:sSub>
                      <m:sSubPr>
                        <m:ctrlPr>
                          <a:rPr lang="en-US" altLang="zh-CN" sz="1200" b="1" i="1" smtClean="0">
                            <a:latin typeface="Cambria Math" panose="02040503050406030204" pitchFamily="18" charset="0"/>
                          </a:rPr>
                        </m:ctrlPr>
                      </m:sSubPr>
                      <m:e>
                        <m:r>
                          <a:rPr lang="en-US" altLang="zh-CN" sz="1200" b="1" i="1">
                            <a:latin typeface="Cambria Math" panose="02040503050406030204" pitchFamily="18" charset="0"/>
                          </a:rPr>
                          <m:t>𝒙</m:t>
                        </m:r>
                      </m:e>
                      <m:sub>
                        <m:r>
                          <a:rPr lang="en-US" altLang="zh-CN" sz="1200" b="1" i="1" smtClean="0">
                            <a:latin typeface="Cambria Math" panose="02040503050406030204" pitchFamily="18" charset="0"/>
                          </a:rPr>
                          <m:t>𝟑</m:t>
                        </m:r>
                      </m:sub>
                    </m:sSub>
                  </m:oMath>
                </a14:m>
                <a:r>
                  <a:rPr lang="zh-CN" altLang="en-US" i="1" dirty="0"/>
                  <a:t>很大的时候，不满足非负性</a:t>
                </a:r>
                <a:endParaRPr lang="en-US" altLang="zh-CN" i="1" dirty="0"/>
              </a:p>
              <a:p>
                <a14:m>
                  <m:oMath xmlns:m="http://schemas.openxmlformats.org/officeDocument/2006/math">
                    <m:d>
                      <m:dPr>
                        <m:begChr m:val="‖"/>
                        <m:endChr m:val="‖"/>
                        <m:ctrlPr>
                          <a:rPr lang="en-US" altLang="zh-CN" b="1" i="1" baseline="0" dirty="0" smtClean="0">
                            <a:latin typeface="Cambria Math" panose="02040503050406030204" pitchFamily="18" charset="0"/>
                            <a:ea typeface="楷体_GB2312" pitchFamily="49" charset="-122"/>
                          </a:rPr>
                        </m:ctrlPr>
                      </m:dPr>
                      <m:e>
                        <m:r>
                          <a:rPr lang="en-US" altLang="zh-CN" b="1" i="1" baseline="0" dirty="0">
                            <a:latin typeface="Cambria Math" panose="02040503050406030204" pitchFamily="18" charset="0"/>
                            <a:ea typeface="楷体_GB2312" pitchFamily="49" charset="-122"/>
                          </a:rPr>
                          <m:t>𝒙</m:t>
                        </m:r>
                      </m:e>
                    </m:d>
                    <m:r>
                      <a:rPr lang="en-US" altLang="zh-CN" b="1" i="1" baseline="0" dirty="0" smtClean="0">
                        <a:latin typeface="Cambria Math" panose="02040503050406030204" pitchFamily="18" charset="0"/>
                        <a:ea typeface="楷体_GB2312" pitchFamily="49" charset="-122"/>
                      </a:rPr>
                      <m:t>=</m:t>
                    </m:r>
                    <m:r>
                      <a:rPr lang="en-US" altLang="zh-CN" b="1" i="1" baseline="0" dirty="0">
                        <a:latin typeface="Cambria Math" panose="02040503050406030204" pitchFamily="18" charset="0"/>
                        <a:ea typeface="Cambria Math" panose="02040503050406030204" pitchFamily="18" charset="0"/>
                      </a:rPr>
                      <m:t>𝟎</m:t>
                    </m:r>
                    <m:r>
                      <a:rPr lang="zh-CN" altLang="en-US" b="1" i="1" baseline="0" dirty="0" smtClean="0">
                        <a:latin typeface="Cambria Math" panose="02040503050406030204" pitchFamily="18" charset="0"/>
                        <a:ea typeface="Cambria Math" panose="02040503050406030204" pitchFamily="18" charset="0"/>
                      </a:rPr>
                      <m:t>当且</m:t>
                    </m:r>
                    <m:r>
                      <a:rPr lang="zh-CN" altLang="en-US" b="1" i="1" baseline="0" dirty="0">
                        <a:latin typeface="Cambria Math" panose="02040503050406030204" pitchFamily="18" charset="0"/>
                        <a:ea typeface="Cambria Math" panose="02040503050406030204" pitchFamily="18" charset="0"/>
                      </a:rPr>
                      <m:t>仅当</m:t>
                    </m:r>
                    <m:r>
                      <a:rPr lang="en-US" altLang="zh-CN" b="1" i="1" baseline="0" dirty="0">
                        <a:latin typeface="Cambria Math" panose="02040503050406030204" pitchFamily="18" charset="0"/>
                        <a:ea typeface="楷体_GB2312" pitchFamily="49" charset="-122"/>
                      </a:rPr>
                      <m:t>𝒙</m:t>
                    </m:r>
                  </m:oMath>
                </a14:m>
                <a:r>
                  <a:rPr lang="en-US" altLang="zh-CN" b="1" i="1" baseline="0" dirty="0">
                    <a:latin typeface="Times New Roman" panose="02020603050405020304" pitchFamily="18" charset="0"/>
                    <a:ea typeface="宋体" panose="02010600030101010101" pitchFamily="2" charset="-122"/>
                  </a:rPr>
                  <a:t>=0 </a:t>
                </a:r>
                <a:r>
                  <a:rPr lang="zh-CN" altLang="en-US" b="1" i="1" baseline="0" dirty="0">
                    <a:latin typeface="Times New Roman" panose="02020603050405020304" pitchFamily="18" charset="0"/>
                    <a:ea typeface="宋体" panose="02010600030101010101" pitchFamily="2" charset="-122"/>
                  </a:rPr>
                  <a:t>，</a:t>
                </a:r>
                <a:r>
                  <a:rPr lang="zh-CN" altLang="en-US" b="1" i="0" baseline="0" dirty="0">
                    <a:latin typeface="Times New Roman" panose="02020603050405020304" pitchFamily="18" charset="0"/>
                    <a:ea typeface="宋体" panose="02010600030101010101" pitchFamily="2" charset="-122"/>
                  </a:rPr>
                  <a:t>取一个非</a:t>
                </a:r>
                <a:r>
                  <a:rPr lang="en-US" altLang="zh-CN" b="1" i="0" baseline="0" dirty="0">
                    <a:latin typeface="Times New Roman" panose="02020603050405020304" pitchFamily="18" charset="0"/>
                    <a:ea typeface="宋体" panose="02010600030101010101" pitchFamily="2" charset="-122"/>
                  </a:rPr>
                  <a:t>0</a:t>
                </a:r>
                <a:r>
                  <a:rPr lang="zh-CN" altLang="en-US" b="1" i="0" baseline="0" dirty="0">
                    <a:latin typeface="Times New Roman" panose="02020603050405020304" pitchFamily="18" charset="0"/>
                    <a:ea typeface="宋体" panose="02010600030101010101" pitchFamily="2" charset="-122"/>
                  </a:rPr>
                  <a:t>向量（</a:t>
                </a:r>
                <a:r>
                  <a:rPr lang="en-US" altLang="zh-CN" b="1" i="0" baseline="0" dirty="0">
                    <a:latin typeface="Times New Roman" panose="02020603050405020304" pitchFamily="18" charset="0"/>
                    <a:ea typeface="宋体" panose="02010600030101010101" pitchFamily="2" charset="-122"/>
                  </a:rPr>
                  <a:t>0</a:t>
                </a:r>
                <a:r>
                  <a:rPr lang="zh-CN" altLang="en-US" b="1" i="0" baseline="0" dirty="0">
                    <a:latin typeface="Times New Roman" panose="02020603050405020304" pitchFamily="18" charset="0"/>
                    <a:ea typeface="宋体" panose="02010600030101010101" pitchFamily="2" charset="-122"/>
                  </a:rPr>
                  <a:t>，</a:t>
                </a:r>
                <a:r>
                  <a:rPr lang="en-US" altLang="zh-CN" b="1" i="0" baseline="0" dirty="0">
                    <a:latin typeface="Times New Roman" panose="02020603050405020304" pitchFamily="18" charset="0"/>
                    <a:ea typeface="宋体" panose="02010600030101010101" pitchFamily="2" charset="-122"/>
                  </a:rPr>
                  <a:t>2</a:t>
                </a:r>
                <a:r>
                  <a:rPr lang="zh-CN" altLang="en-US" b="1" i="0" baseline="0" dirty="0">
                    <a:latin typeface="Times New Roman" panose="02020603050405020304" pitchFamily="18" charset="0"/>
                    <a:ea typeface="宋体" panose="02010600030101010101" pitchFamily="2" charset="-122"/>
                  </a:rPr>
                  <a:t>，</a:t>
                </a:r>
                <a:r>
                  <a:rPr lang="en-US" altLang="zh-CN" b="1" i="0" baseline="0" dirty="0">
                    <a:latin typeface="Times New Roman" panose="02020603050405020304" pitchFamily="18" charset="0"/>
                    <a:ea typeface="宋体" panose="02010600030101010101" pitchFamily="2" charset="-122"/>
                  </a:rPr>
                  <a:t>-1</a:t>
                </a:r>
                <a:r>
                  <a:rPr lang="zh-CN" altLang="en-US" b="1" i="0" baseline="0" dirty="0">
                    <a:latin typeface="Times New Roman" panose="02020603050405020304" pitchFamily="18" charset="0"/>
                    <a:ea typeface="宋体" panose="02010600030101010101" pitchFamily="2" charset="-122"/>
                  </a:rPr>
                  <a:t>），</a:t>
                </a:r>
                <a:r>
                  <a:rPr lang="zh-CN" altLang="en-US" b="1" i="1" baseline="0" dirty="0">
                    <a:latin typeface="Times New Roman" panose="02020603050405020304" pitchFamily="18" charset="0"/>
                    <a:ea typeface="宋体" panose="02010600030101010101" pitchFamily="2" charset="-122"/>
                  </a:rPr>
                  <a:t>不满足非负性</a:t>
                </a:r>
                <a:endParaRPr lang="en-US" altLang="zh-CN" b="1" i="1" baseline="0" dirty="0">
                  <a:latin typeface="Times New Roman" panose="02020603050405020304" pitchFamily="18" charset="0"/>
                  <a:ea typeface="宋体" panose="02010600030101010101" pitchFamily="2" charset="-122"/>
                </a:endParaRPr>
              </a:p>
              <a:p>
                <a:r>
                  <a:rPr lang="zh-CN" altLang="en-US" dirty="0"/>
                  <a:t>齐次性 </a:t>
                </a:r>
                <a14:m>
                  <m:oMath xmlns:m="http://schemas.openxmlformats.org/officeDocument/2006/math">
                    <m:d>
                      <m:dPr>
                        <m:begChr m:val="‖"/>
                        <m:endChr m:val="‖"/>
                        <m:ctrlPr>
                          <a:rPr lang="en-US" altLang="zh-CN" b="1" i="1" dirty="0" smtClean="0">
                            <a:latin typeface="Cambria Math" panose="02040503050406030204" pitchFamily="18" charset="0"/>
                            <a:ea typeface="楷体_GB2312" pitchFamily="49" charset="-122"/>
                          </a:rPr>
                        </m:ctrlPr>
                      </m:dPr>
                      <m:e>
                        <m:r>
                          <a:rPr lang="zh-CN" altLang="en-US" b="1" i="1" dirty="0" smtClean="0">
                            <a:latin typeface="Cambria Math" panose="02040503050406030204" pitchFamily="18" charset="0"/>
                            <a:ea typeface="楷体_GB2312" pitchFamily="49" charset="-122"/>
                          </a:rPr>
                          <m:t>𝜶</m:t>
                        </m:r>
                        <m:r>
                          <a:rPr lang="en-US" altLang="zh-CN" b="1" i="1" dirty="0">
                            <a:latin typeface="Cambria Math" panose="02040503050406030204" pitchFamily="18" charset="0"/>
                            <a:ea typeface="楷体_GB2312" pitchFamily="49" charset="-122"/>
                          </a:rPr>
                          <m:t>𝒙</m:t>
                        </m:r>
                      </m:e>
                    </m:d>
                    <m:r>
                      <a:rPr lang="en-US" altLang="zh-CN" b="1" i="1" dirty="0" smtClean="0">
                        <a:latin typeface="Cambria Math" panose="02040503050406030204" pitchFamily="18" charset="0"/>
                        <a:ea typeface="Cambria Math" panose="02040503050406030204" pitchFamily="18" charset="0"/>
                      </a:rPr>
                      <m:t>=</m:t>
                    </m:r>
                    <m:d>
                      <m:dPr>
                        <m:begChr m:val="|"/>
                        <m:endChr m:val="|"/>
                        <m:ctrlPr>
                          <a:rPr lang="en-US" altLang="zh-CN" b="1" i="1" dirty="0" smtClean="0">
                            <a:latin typeface="Cambria Math" panose="02040503050406030204" pitchFamily="18" charset="0"/>
                            <a:ea typeface="Cambria Math" panose="02040503050406030204" pitchFamily="18" charset="0"/>
                          </a:rPr>
                        </m:ctrlPr>
                      </m:dPr>
                      <m:e>
                        <m:r>
                          <a:rPr lang="zh-CN" altLang="en-US" b="1" i="1" dirty="0">
                            <a:latin typeface="Cambria Math" panose="02040503050406030204" pitchFamily="18" charset="0"/>
                            <a:ea typeface="楷体_GB2312" pitchFamily="49" charset="-122"/>
                          </a:rPr>
                          <m:t>𝜶</m:t>
                        </m:r>
                      </m:e>
                    </m:d>
                    <m:r>
                      <a:rPr lang="en-US" altLang="zh-CN" b="1" i="1" dirty="0" smtClean="0">
                        <a:latin typeface="Cambria Math" panose="02040503050406030204" pitchFamily="18" charset="0"/>
                        <a:ea typeface="楷体_GB2312" pitchFamily="49" charset="-122"/>
                      </a:rPr>
                      <m:t> </m:t>
                    </m:r>
                    <m:d>
                      <m:dPr>
                        <m:begChr m:val="‖"/>
                        <m:endChr m:val="‖"/>
                        <m:ctrlPr>
                          <a:rPr lang="en-US" altLang="zh-CN" b="1" i="1" dirty="0">
                            <a:latin typeface="Cambria Math" panose="02040503050406030204" pitchFamily="18" charset="0"/>
                            <a:ea typeface="楷体_GB2312" pitchFamily="49" charset="-122"/>
                          </a:rPr>
                        </m:ctrlPr>
                      </m:dPr>
                      <m:e>
                        <m:r>
                          <a:rPr lang="en-US" altLang="zh-CN" b="1" i="1" dirty="0">
                            <a:latin typeface="Cambria Math" panose="02040503050406030204" pitchFamily="18" charset="0"/>
                            <a:ea typeface="楷体_GB2312" pitchFamily="49" charset="-122"/>
                          </a:rPr>
                          <m:t>𝒙</m:t>
                        </m:r>
                      </m:e>
                    </m:d>
                    <m:r>
                      <a:rPr lang="en-US" altLang="zh-CN" b="1" i="1" dirty="0" smtClean="0">
                        <a:latin typeface="Cambria Math" panose="02040503050406030204" pitchFamily="18" charset="0"/>
                        <a:ea typeface="楷体_GB2312" pitchFamily="49" charset="-122"/>
                      </a:rPr>
                      <m:t>,</m:t>
                    </m:r>
                  </m:oMath>
                </a14:m>
                <a:endParaRPr lang="zh-CN" altLang="en-US" dirty="0"/>
              </a:p>
            </p:txBody>
          </p:sp>
        </mc:Choice>
        <mc:Fallback>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r="6" b="7"/>
                </a:stretch>
              </a:blipFill>
            </p:spPr>
            <p:txBody>
              <a:bodyPr/>
              <a:lstStyle/>
              <a:p>
                <a:r>
                  <a:rPr lang="zh-CN" altLang="en-US">
                    <a:noFill/>
                  </a:rPr>
                  <a:t> </a:t>
                </a:r>
              </a:p>
            </p:txBody>
          </p:sp>
        </mc:Fallback>
      </mc:AlternateContent>
      <p:sp>
        <p:nvSpPr>
          <p:cNvPr id="4" name="灯片编号占位符 3"/>
          <p:cNvSpPr>
            <a:spLocks noGrp="1"/>
          </p:cNvSpPr>
          <p:nvPr>
            <p:ph type="sldNum" sz="quarter" idx="5"/>
          </p:nvPr>
        </p:nvSpPr>
        <p:spPr/>
        <p:txBody>
          <a:bodyPr/>
          <a:lstStyle/>
          <a:p>
            <a:pPr>
              <a:defRPr/>
            </a:pPr>
            <a:fld id="{10B20DEA-67FE-4067-BD77-0F969D48F956}"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image" Target="../media/image2.png"/><Relationship Id="rId2" Type="http://schemas.openxmlformats.org/officeDocument/2006/relationships/oleObject" Target="../embeddings/oleObject1.bin"/><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image" Target="../media/image2.png"/><Relationship Id="rId2" Type="http://schemas.openxmlformats.org/officeDocument/2006/relationships/oleObject" Target="../embeddings/oleObject2.bin"/><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image" Target="../media/image2.png"/><Relationship Id="rId2" Type="http://schemas.openxmlformats.org/officeDocument/2006/relationships/oleObject" Target="../embeddings/oleObject3.bin"/><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image" Target="../media/image2.png"/><Relationship Id="rId2" Type="http://schemas.openxmlformats.org/officeDocument/2006/relationships/oleObject" Target="../embeddings/oleObject5.bin"/><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image" Target="../media/image2.png"/><Relationship Id="rId2" Type="http://schemas.openxmlformats.org/officeDocument/2006/relationships/oleObject" Target="../embeddings/oleObject6.bin"/><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image" Target="../media/image2.png"/><Relationship Id="rId2" Type="http://schemas.openxmlformats.org/officeDocument/2006/relationships/oleObject" Target="../embeddings/oleObject7.bin"/><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endParaRPr lang="en-GB"/>
          </a:p>
        </p:txBody>
      </p:sp>
      <p:sp>
        <p:nvSpPr>
          <p:cNvPr id="3" name="副标题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GB"/>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E3EDFB04-1BAF-46F6-B94D-529F67D8680F}" type="slidenum">
              <a:rPr lang="en-US" altLang="zh-CN"/>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GB"/>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GB"/>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5C0A4E10-1A0F-4F16-9E68-AF534EF40136}"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endParaRPr lang="en-GB"/>
          </a:p>
        </p:txBody>
      </p:sp>
      <p:sp>
        <p:nvSpPr>
          <p:cNvPr id="3" name="竖排文字占位符 2"/>
          <p:cNvSpPr>
            <a:spLocks noGrp="1"/>
          </p:cNvSpPr>
          <p:nvPr>
            <p:ph type="body" orient="vert" idx="1" hasCustomPrompt="1"/>
          </p:nvPr>
        </p:nvSpPr>
        <p:spPr>
          <a:xfrm>
            <a:off x="685800" y="609600"/>
            <a:ext cx="5676900" cy="5486400"/>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GB"/>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05502B34-CC98-43CD-9F43-92CB58EFB0EC}" type="slidenum">
              <a:rPr lang="en-US" altLang="zh-CN"/>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endParaRPr lang="en-GB"/>
          </a:p>
        </p:txBody>
      </p:sp>
      <p:sp>
        <p:nvSpPr>
          <p:cNvPr id="3" name="文本占位符 2"/>
          <p:cNvSpPr>
            <a:spLocks noGrp="1"/>
          </p:cNvSpPr>
          <p:nvPr>
            <p:ph type="body" sz="half" idx="1" hasCustomPrompt="1"/>
          </p:nvPr>
        </p:nvSpPr>
        <p:spPr>
          <a:xfrm>
            <a:off x="685800" y="1981200"/>
            <a:ext cx="3810000" cy="4114800"/>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GB"/>
          </a:p>
        </p:txBody>
      </p:sp>
      <p:sp>
        <p:nvSpPr>
          <p:cNvPr id="4" name="内容占位符 3"/>
          <p:cNvSpPr>
            <a:spLocks noGrp="1"/>
          </p:cNvSpPr>
          <p:nvPr>
            <p:ph sz="quarter" idx="2" hasCustomPrompt="1"/>
          </p:nvPr>
        </p:nvSpPr>
        <p:spPr>
          <a:xfrm>
            <a:off x="4648200" y="1981200"/>
            <a:ext cx="3810000" cy="1981200"/>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GB"/>
          </a:p>
        </p:txBody>
      </p:sp>
      <p:sp>
        <p:nvSpPr>
          <p:cNvPr id="5" name="内容占位符 4"/>
          <p:cNvSpPr>
            <a:spLocks noGrp="1"/>
          </p:cNvSpPr>
          <p:nvPr>
            <p:ph sz="quarter" idx="3" hasCustomPrompt="1"/>
          </p:nvPr>
        </p:nvSpPr>
        <p:spPr>
          <a:xfrm>
            <a:off x="4648200" y="4114800"/>
            <a:ext cx="3810000" cy="1981200"/>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GB"/>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pPr>
              <a:defRPr/>
            </a:pPr>
            <a:fld id="{64ED8D72-B111-4058-819F-1B3A4426600E}" type="slidenum">
              <a:rPr lang="en-US" altLang="zh-CN"/>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hasCustomPrompt="1"/>
          </p:nvPr>
        </p:nvSpPr>
        <p:spPr>
          <a:xfrm>
            <a:off x="685800" y="609600"/>
            <a:ext cx="7772400" cy="5486400"/>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GB"/>
          </a:p>
        </p:txBody>
      </p:sp>
      <p:sp>
        <p:nvSpPr>
          <p:cNvPr id="3" name="日期占位符 2"/>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4" name="页脚占位符 3"/>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5" name="灯片编号占位符 4"/>
          <p:cNvSpPr>
            <a:spLocks noGrp="1"/>
          </p:cNvSpPr>
          <p:nvPr>
            <p:ph type="sldNum" sz="quarter" idx="12"/>
          </p:nvPr>
        </p:nvSpPr>
        <p:spPr>
          <a:xfrm>
            <a:off x="6553200" y="6248400"/>
            <a:ext cx="1905000" cy="457200"/>
          </a:xfrm>
        </p:spPr>
        <p:txBody>
          <a:bodyPr/>
          <a:lstStyle>
            <a:lvl1pPr>
              <a:defRPr/>
            </a:lvl1pPr>
          </a:lstStyle>
          <a:p>
            <a:fld id="{8BA266A6-8D19-4F86-932F-33DAB096DA4E}" type="slidenum">
              <a:rPr lang="en-US" altLang="zh-CN"/>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endParaRPr lang="en-GB"/>
          </a:p>
        </p:txBody>
      </p:sp>
      <p:sp>
        <p:nvSpPr>
          <p:cNvPr id="3" name="副标题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GB"/>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A0BA6FA8-5CD2-4821-8EA0-FC3FE84DCABB}" type="slidenum">
              <a:rPr lang="en-US" altLang="zh-CN"/>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GB"/>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GB"/>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E2AA4FBA-3046-4721-91E4-46ED6E787F1C}" type="slidenum">
              <a:rPr lang="en-US" altLang="zh-CN"/>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endParaRPr lang="en-GB"/>
          </a:p>
        </p:txBody>
      </p:sp>
      <p:sp>
        <p:nvSpPr>
          <p:cNvPr id="3" name="文本占位符 2"/>
          <p:cNvSpPr>
            <a:spLocks noGrp="1"/>
          </p:cNvSpPr>
          <p:nvPr>
            <p:ph type="body" idx="1" hasCustomPrompt="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1FF054CE-7024-405C-B092-79D3429FD9FB}" type="slidenum">
              <a:rPr lang="en-US" altLang="zh-CN"/>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GB"/>
          </a:p>
        </p:txBody>
      </p:sp>
      <p:sp>
        <p:nvSpPr>
          <p:cNvPr id="3" name="内容占位符 2"/>
          <p:cNvSpPr>
            <a:spLocks noGrp="1"/>
          </p:cNvSpPr>
          <p:nvPr>
            <p:ph sz="half" idx="1" hasCustomPrompt="1"/>
          </p:nvPr>
        </p:nvSpPr>
        <p:spPr>
          <a:xfrm>
            <a:off x="685800" y="1981200"/>
            <a:ext cx="3810000" cy="4114800"/>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GB"/>
          </a:p>
        </p:txBody>
      </p:sp>
      <p:sp>
        <p:nvSpPr>
          <p:cNvPr id="4" name="内容占位符 3"/>
          <p:cNvSpPr>
            <a:spLocks noGrp="1"/>
          </p:cNvSpPr>
          <p:nvPr>
            <p:ph sz="half" idx="2" hasCustomPrompt="1"/>
          </p:nvPr>
        </p:nvSpPr>
        <p:spPr>
          <a:xfrm>
            <a:off x="4648200" y="1981200"/>
            <a:ext cx="3810000" cy="4114800"/>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GB"/>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8B704891-993E-442E-B8CB-21636A1DF8AF}" type="slidenum">
              <a:rPr lang="en-US" altLang="zh-CN"/>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endParaRPr lang="en-GB"/>
          </a:p>
        </p:txBody>
      </p:sp>
      <p:sp>
        <p:nvSpPr>
          <p:cNvPr id="3" name="文本占位符 2"/>
          <p:cNvSpPr>
            <a:spLocks noGrp="1"/>
          </p:cNvSpPr>
          <p:nvPr>
            <p:ph type="body" idx="1" hasCustomPrompt="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630238" y="2505075"/>
            <a:ext cx="386873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GB"/>
          </a:p>
        </p:txBody>
      </p:sp>
      <p:sp>
        <p:nvSpPr>
          <p:cNvPr id="5" name="文本占位符 4"/>
          <p:cNvSpPr>
            <a:spLocks noGrp="1"/>
          </p:cNvSpPr>
          <p:nvPr>
            <p:ph type="body" sz="quarter" idx="3" hasCustomPrompt="1"/>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4629150" y="2505075"/>
            <a:ext cx="38877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GB"/>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80F31E72-D73B-4057-AEC9-A3DD204F60A3}" type="slidenum">
              <a:rPr lang="en-US" altLang="zh-CN"/>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GB"/>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A80D9B14-40B7-4B5E-B8F1-7A80CBD0DEFF}"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GB"/>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GB"/>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F5C212FD-6959-45C4-800A-518864662C8B}" type="slidenum">
              <a:rPr lang="en-US" altLang="zh-CN"/>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5871844A-677E-4A72-AC8A-34D13621A196}" type="slidenum">
              <a:rPr lang="en-US" altLang="zh-CN"/>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endParaRPr lang="en-GB"/>
          </a:p>
        </p:txBody>
      </p:sp>
      <p:sp>
        <p:nvSpPr>
          <p:cNvPr id="3" name="内容占位符 2"/>
          <p:cNvSpPr>
            <a:spLocks noGrp="1"/>
          </p:cNvSpPr>
          <p:nvPr>
            <p:ph idx="1" hasCustomPrompt="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GB"/>
          </a:p>
        </p:txBody>
      </p:sp>
      <p:sp>
        <p:nvSpPr>
          <p:cNvPr id="4" name="文本占位符 3"/>
          <p:cNvSpPr>
            <a:spLocks noGrp="1"/>
          </p:cNvSpPr>
          <p:nvPr>
            <p:ph type="body" sz="half" idx="2" hasCustomPrompt="1"/>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3F974164-6DD0-4BEB-9AC4-6889F915904B}" type="slidenum">
              <a:rPr lang="en-US" altLang="zh-CN"/>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endParaRPr lang="en-GB"/>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文本占位符 3"/>
          <p:cNvSpPr>
            <a:spLocks noGrp="1"/>
          </p:cNvSpPr>
          <p:nvPr>
            <p:ph type="body" sz="half" idx="2" hasCustomPrompt="1"/>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1B80B697-39F1-4B5F-B35D-07C6DFA40494}" type="slidenum">
              <a:rPr lang="en-US" altLang="zh-CN"/>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GB"/>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GB"/>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D7B40318-6D78-4CB1-93E8-0418719EC0AB}" type="slidenum">
              <a:rPr lang="en-US" altLang="zh-CN"/>
            </a:fld>
            <a:endParaRPr lang="en-US"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endParaRPr lang="en-GB"/>
          </a:p>
        </p:txBody>
      </p:sp>
      <p:sp>
        <p:nvSpPr>
          <p:cNvPr id="3" name="竖排文字占位符 2"/>
          <p:cNvSpPr>
            <a:spLocks noGrp="1"/>
          </p:cNvSpPr>
          <p:nvPr>
            <p:ph type="body" orient="vert" idx="1" hasCustomPrompt="1"/>
          </p:nvPr>
        </p:nvSpPr>
        <p:spPr>
          <a:xfrm>
            <a:off x="685800" y="609600"/>
            <a:ext cx="5676900" cy="5486400"/>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GB"/>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E3114C97-EE63-4090-933D-0DE833FD0DD7}" type="slidenum">
              <a:rPr lang="en-US" altLang="zh-CN"/>
            </a:fld>
            <a:endParaRPr lang="en-US" altLang="zh-C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endParaRPr lang="en-GB"/>
          </a:p>
        </p:txBody>
      </p:sp>
      <p:sp>
        <p:nvSpPr>
          <p:cNvPr id="3" name="文本占位符 2"/>
          <p:cNvSpPr>
            <a:spLocks noGrp="1"/>
          </p:cNvSpPr>
          <p:nvPr>
            <p:ph type="body" sz="half" idx="1" hasCustomPrompt="1"/>
          </p:nvPr>
        </p:nvSpPr>
        <p:spPr>
          <a:xfrm>
            <a:off x="685800" y="1981200"/>
            <a:ext cx="3810000" cy="4114800"/>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GB"/>
          </a:p>
        </p:txBody>
      </p:sp>
      <p:sp>
        <p:nvSpPr>
          <p:cNvPr id="4" name="内容占位符 3"/>
          <p:cNvSpPr>
            <a:spLocks noGrp="1"/>
          </p:cNvSpPr>
          <p:nvPr>
            <p:ph sz="quarter" idx="2" hasCustomPrompt="1"/>
          </p:nvPr>
        </p:nvSpPr>
        <p:spPr>
          <a:xfrm>
            <a:off x="4648200" y="1981200"/>
            <a:ext cx="3810000" cy="1981200"/>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GB"/>
          </a:p>
        </p:txBody>
      </p:sp>
      <p:sp>
        <p:nvSpPr>
          <p:cNvPr id="5" name="内容占位符 4"/>
          <p:cNvSpPr>
            <a:spLocks noGrp="1"/>
          </p:cNvSpPr>
          <p:nvPr>
            <p:ph sz="quarter" idx="3" hasCustomPrompt="1"/>
          </p:nvPr>
        </p:nvSpPr>
        <p:spPr>
          <a:xfrm>
            <a:off x="4648200" y="4114800"/>
            <a:ext cx="3810000" cy="1981200"/>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GB"/>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pPr>
              <a:defRPr/>
            </a:pPr>
            <a:fld id="{F890C41D-AEF0-446D-82B4-DDBA1F5C6E99}" type="slidenum">
              <a:rPr lang="en-US" altLang="zh-CN"/>
            </a:fld>
            <a:endParaRPr lang="en-US" altLang="zh-C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hasCustomPrompt="1"/>
          </p:nvPr>
        </p:nvSpPr>
        <p:spPr>
          <a:xfrm>
            <a:off x="457081" y="274639"/>
            <a:ext cx="8229838" cy="5851525"/>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GB"/>
          </a:p>
        </p:txBody>
      </p:sp>
      <p:sp>
        <p:nvSpPr>
          <p:cNvPr id="3" name="页脚占位符 2"/>
          <p:cNvSpPr>
            <a:spLocks noGrp="1"/>
          </p:cNvSpPr>
          <p:nvPr>
            <p:ph type="ftr" sz="quarter" idx="10"/>
          </p:nvPr>
        </p:nvSpPr>
        <p:spPr>
          <a:xfrm>
            <a:off x="3124578" y="6356351"/>
            <a:ext cx="2897227" cy="365125"/>
          </a:xfrm>
        </p:spPr>
        <p:txBody>
          <a:bodyPr/>
          <a:lstStyle>
            <a:lvl1pPr>
              <a:defRPr/>
            </a:lvl1pPr>
          </a:lstStyle>
          <a:p>
            <a:endParaRPr lang="en-US" altLang="en-US"/>
          </a:p>
        </p:txBody>
      </p:sp>
      <p:sp>
        <p:nvSpPr>
          <p:cNvPr id="4" name="灯片编号占位符 3"/>
          <p:cNvSpPr>
            <a:spLocks noGrp="1"/>
          </p:cNvSpPr>
          <p:nvPr>
            <p:ph type="sldNum" sz="quarter" idx="11"/>
          </p:nvPr>
        </p:nvSpPr>
        <p:spPr>
          <a:xfrm>
            <a:off x="6552685" y="6356351"/>
            <a:ext cx="2134234" cy="365125"/>
          </a:xfrm>
        </p:spPr>
        <p:txBody>
          <a:bodyPr/>
          <a:lstStyle>
            <a:lvl1pPr>
              <a:defRPr/>
            </a:lvl1pPr>
          </a:lstStyle>
          <a:p>
            <a:fld id="{2978D1F5-3267-4852-A88F-826AF0FA467D}" type="slidenum">
              <a:rPr lang="en-US" altLang="en-US"/>
            </a:fld>
            <a:endParaRPr lang="en-US" altLang="zh-CN" sz="1350">
              <a:solidFill>
                <a:schemeClr val="tx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sp>
        <p:nvSpPr>
          <p:cNvPr id="2050" name="Freeform 2"/>
          <p:cNvSpPr/>
          <p:nvPr/>
        </p:nvSpPr>
        <p:spPr>
          <a:xfrm>
            <a:off x="-9525" y="1447800"/>
            <a:ext cx="9164638" cy="3832225"/>
          </a:xfrm>
          <a:custGeom>
            <a:avLst/>
            <a:gdLst/>
            <a:ahLst/>
            <a:cxnLst>
              <a:cxn ang="0">
                <a:pos x="19050" y="196850"/>
              </a:cxn>
              <a:cxn ang="0">
                <a:pos x="2192338" y="19050"/>
              </a:cxn>
              <a:cxn ang="0">
                <a:pos x="6451600" y="922338"/>
              </a:cxn>
              <a:cxn ang="0">
                <a:pos x="9164638" y="187325"/>
              </a:cxn>
              <a:cxn ang="0">
                <a:pos x="9153525" y="3414713"/>
              </a:cxn>
              <a:cxn ang="0">
                <a:pos x="6296025" y="3592513"/>
              </a:cxn>
              <a:cxn ang="0">
                <a:pos x="3116263" y="3011488"/>
              </a:cxn>
              <a:cxn ang="0">
                <a:pos x="9525" y="3821113"/>
              </a:cxn>
              <a:cxn ang="0">
                <a:pos x="19050" y="196850"/>
              </a:cxn>
            </a:cxnLst>
            <a:rect l="0" t="0" r="0" b="0"/>
            <a:pathLst>
              <a:path w="5773" h="2414">
                <a:moveTo>
                  <a:pt x="12" y="124"/>
                </a:moveTo>
                <a:cubicBezTo>
                  <a:pt x="150" y="76"/>
                  <a:pt x="581" y="0"/>
                  <a:pt x="1381" y="12"/>
                </a:cubicBezTo>
                <a:cubicBezTo>
                  <a:pt x="2181" y="23"/>
                  <a:pt x="3370" y="437"/>
                  <a:pt x="4064" y="581"/>
                </a:cubicBezTo>
                <a:cubicBezTo>
                  <a:pt x="4758" y="725"/>
                  <a:pt x="5635" y="219"/>
                  <a:pt x="5773" y="118"/>
                </a:cubicBezTo>
                <a:lnTo>
                  <a:pt x="5766" y="2151"/>
                </a:lnTo>
                <a:cubicBezTo>
                  <a:pt x="4994" y="2407"/>
                  <a:pt x="4326" y="2311"/>
                  <a:pt x="3966" y="2263"/>
                </a:cubicBezTo>
                <a:cubicBezTo>
                  <a:pt x="3606" y="2215"/>
                  <a:pt x="2715" y="1873"/>
                  <a:pt x="1963" y="1897"/>
                </a:cubicBezTo>
                <a:cubicBezTo>
                  <a:pt x="1305" y="1893"/>
                  <a:pt x="0" y="2402"/>
                  <a:pt x="6" y="2407"/>
                </a:cubicBezTo>
                <a:cubicBezTo>
                  <a:pt x="12" y="2414"/>
                  <a:pt x="12" y="568"/>
                  <a:pt x="12" y="124"/>
                </a:cubicBezTo>
                <a:close/>
              </a:path>
            </a:pathLst>
          </a:custGeom>
          <a:solidFill>
            <a:schemeClr val="accent1">
              <a:alpha val="41176"/>
            </a:schemeClr>
          </a:solidFill>
          <a:ln w="9525">
            <a:noFill/>
          </a:ln>
        </p:spPr>
        <p:txBody>
          <a:bodyPr/>
          <a:lstStyle/>
          <a:p>
            <a:endParaRPr lang="zh-CN" altLang="en-US"/>
          </a:p>
        </p:txBody>
      </p:sp>
      <p:sp>
        <p:nvSpPr>
          <p:cNvPr id="2051" name="Freeform 3"/>
          <p:cNvSpPr/>
          <p:nvPr/>
        </p:nvSpPr>
        <p:spPr>
          <a:xfrm>
            <a:off x="-9525" y="1730375"/>
            <a:ext cx="9150350" cy="3265488"/>
          </a:xfrm>
          <a:custGeom>
            <a:avLst/>
            <a:gdLst/>
            <a:ahLst/>
            <a:cxnLst>
              <a:cxn ang="0">
                <a:pos x="9525" y="431800"/>
              </a:cxn>
              <a:cxn ang="0">
                <a:pos x="2306638" y="15875"/>
              </a:cxn>
              <a:cxn ang="0">
                <a:pos x="6638925" y="765175"/>
              </a:cxn>
              <a:cxn ang="0">
                <a:pos x="9150350" y="244475"/>
              </a:cxn>
              <a:cxn ang="0">
                <a:pos x="9150350" y="2867025"/>
              </a:cxn>
              <a:cxn ang="0">
                <a:pos x="6357938" y="3165475"/>
              </a:cxn>
              <a:cxn ang="0">
                <a:pos x="3001963" y="2416175"/>
              </a:cxn>
              <a:cxn ang="0">
                <a:pos x="9525" y="3122613"/>
              </a:cxn>
              <a:cxn ang="0">
                <a:pos x="9525" y="431800"/>
              </a:cxn>
            </a:cxnLst>
            <a:rect l="0" t="0" r="0" b="0"/>
            <a:pathLst>
              <a:path w="5764" h="2057">
                <a:moveTo>
                  <a:pt x="6" y="272"/>
                </a:moveTo>
                <a:cubicBezTo>
                  <a:pt x="144" y="233"/>
                  <a:pt x="656" y="0"/>
                  <a:pt x="1453" y="10"/>
                </a:cubicBezTo>
                <a:cubicBezTo>
                  <a:pt x="2250" y="20"/>
                  <a:pt x="3475" y="403"/>
                  <a:pt x="4182" y="482"/>
                </a:cubicBezTo>
                <a:cubicBezTo>
                  <a:pt x="4890" y="561"/>
                  <a:pt x="5626" y="237"/>
                  <a:pt x="5764" y="154"/>
                </a:cubicBezTo>
                <a:lnTo>
                  <a:pt x="5764" y="1806"/>
                </a:lnTo>
                <a:cubicBezTo>
                  <a:pt x="4919" y="2052"/>
                  <a:pt x="4485" y="2057"/>
                  <a:pt x="4005" y="1994"/>
                </a:cubicBezTo>
                <a:cubicBezTo>
                  <a:pt x="3526" y="1929"/>
                  <a:pt x="2640" y="1502"/>
                  <a:pt x="1891" y="1522"/>
                </a:cubicBezTo>
                <a:cubicBezTo>
                  <a:pt x="1234" y="1519"/>
                  <a:pt x="0" y="1962"/>
                  <a:pt x="6" y="1967"/>
                </a:cubicBezTo>
                <a:cubicBezTo>
                  <a:pt x="12" y="1972"/>
                  <a:pt x="6" y="641"/>
                  <a:pt x="6" y="272"/>
                </a:cubicBezTo>
                <a:close/>
              </a:path>
            </a:pathLst>
          </a:custGeom>
          <a:solidFill>
            <a:schemeClr val="accent1">
              <a:alpha val="100000"/>
            </a:schemeClr>
          </a:solidFill>
          <a:ln w="9525">
            <a:noFill/>
          </a:ln>
        </p:spPr>
        <p:txBody>
          <a:bodyPr/>
          <a:lstStyle/>
          <a:p>
            <a:endParaRPr lang="zh-CN" altLang="en-US"/>
          </a:p>
        </p:txBody>
      </p:sp>
      <p:grpSp>
        <p:nvGrpSpPr>
          <p:cNvPr id="2052" name="Group 4"/>
          <p:cNvGrpSpPr/>
          <p:nvPr/>
        </p:nvGrpSpPr>
        <p:grpSpPr>
          <a:xfrm>
            <a:off x="7086600" y="1947863"/>
            <a:ext cx="533400" cy="533400"/>
            <a:chOff x="4752" y="1200"/>
            <a:chExt cx="288" cy="288"/>
          </a:xfrm>
        </p:grpSpPr>
        <p:sp>
          <p:nvSpPr>
            <p:cNvPr id="21" name="Oval 5"/>
            <p:cNvSpPr>
              <a:spLocks noChangeArrowheads="1"/>
            </p:cNvSpPr>
            <p:nvPr/>
          </p:nvSpPr>
          <p:spPr bwMode="gray">
            <a:xfrm>
              <a:off x="4752" y="1200"/>
              <a:ext cx="288" cy="288"/>
            </a:xfrm>
            <a:prstGeom prst="ellipse">
              <a:avLst/>
            </a:prstGeom>
            <a:gradFill rotWithShape="1">
              <a:gsLst>
                <a:gs pos="0">
                  <a:schemeClr val="tx2">
                    <a:gamma/>
                    <a:tint val="25490"/>
                    <a:invGamma/>
                  </a:schemeClr>
                </a:gs>
                <a:gs pos="100000">
                  <a:schemeClr val="tx2">
                    <a:alpha val="31000"/>
                  </a:schemeClr>
                </a:gs>
              </a:gsLst>
              <a:path path="shape">
                <a:fillToRect l="50000" t="50000" r="50000" b="50000"/>
              </a:path>
            </a:gradFill>
            <a:ln w="9525">
              <a:noFill/>
              <a:rou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2" name="Oval 6"/>
            <p:cNvSpPr>
              <a:spLocks noChangeArrowheads="1"/>
            </p:cNvSpPr>
            <p:nvPr/>
          </p:nvSpPr>
          <p:spPr bwMode="gray">
            <a:xfrm>
              <a:off x="4752" y="1200"/>
              <a:ext cx="192" cy="192"/>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2053" name="Group 7"/>
          <p:cNvGrpSpPr/>
          <p:nvPr/>
        </p:nvGrpSpPr>
        <p:grpSpPr>
          <a:xfrm>
            <a:off x="7620000" y="1371600"/>
            <a:ext cx="914400" cy="914400"/>
            <a:chOff x="4992" y="816"/>
            <a:chExt cx="576" cy="576"/>
          </a:xfrm>
        </p:grpSpPr>
        <p:sp>
          <p:nvSpPr>
            <p:cNvPr id="24" name="Oval 8"/>
            <p:cNvSpPr>
              <a:spLocks noChangeArrowheads="1"/>
            </p:cNvSpPr>
            <p:nvPr/>
          </p:nvSpPr>
          <p:spPr bwMode="gray">
            <a:xfrm>
              <a:off x="4992" y="816"/>
              <a:ext cx="576" cy="576"/>
            </a:xfrm>
            <a:prstGeom prst="ellipse">
              <a:avLst/>
            </a:prstGeom>
            <a:solidFill>
              <a:schemeClr val="accent1">
                <a:alpha val="52940"/>
              </a:scheme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gn="ctr">
                <a:defRPr b="1">
                  <a:solidFill>
                    <a:schemeClr val="tx1"/>
                  </a:solidFill>
                  <a:latin typeface="Times New Roman" panose="02020603050405020304" pitchFamily="18" charset="0"/>
                  <a:ea typeface="宋体" panose="02010600030101010101" pitchFamily="2" charset="-122"/>
                </a:defRPr>
              </a:lvl1pPr>
              <a:lvl2pPr marL="742950" indent="-285750" algn="ctr">
                <a:defRPr b="1">
                  <a:solidFill>
                    <a:schemeClr val="tx1"/>
                  </a:solidFill>
                  <a:latin typeface="Times New Roman" panose="02020603050405020304" pitchFamily="18" charset="0"/>
                  <a:ea typeface="宋体" panose="02010600030101010101" pitchFamily="2" charset="-122"/>
                </a:defRPr>
              </a:lvl2pPr>
              <a:lvl3pPr marL="1143000" indent="-228600" algn="ctr">
                <a:defRPr b="1">
                  <a:solidFill>
                    <a:schemeClr val="tx1"/>
                  </a:solidFill>
                  <a:latin typeface="Times New Roman" panose="02020603050405020304" pitchFamily="18" charset="0"/>
                  <a:ea typeface="宋体" panose="02010600030101010101" pitchFamily="2" charset="-122"/>
                </a:defRPr>
              </a:lvl3pPr>
              <a:lvl4pPr marL="1600200" indent="-228600" algn="ctr">
                <a:defRPr b="1">
                  <a:solidFill>
                    <a:schemeClr val="tx1"/>
                  </a:solidFill>
                  <a:latin typeface="Times New Roman" panose="02020603050405020304" pitchFamily="18" charset="0"/>
                  <a:ea typeface="宋体" panose="02010600030101010101" pitchFamily="2" charset="-122"/>
                </a:defRPr>
              </a:lvl4pPr>
              <a:lvl5pPr marL="2057400" indent="-228600" algn="ctr">
                <a:defRPr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5" name="Oval 9"/>
            <p:cNvSpPr>
              <a:spLocks noChangeArrowheads="1"/>
            </p:cNvSpPr>
            <p:nvPr/>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2054" name="Group 10"/>
          <p:cNvGrpSpPr/>
          <p:nvPr/>
        </p:nvGrpSpPr>
        <p:grpSpPr>
          <a:xfrm>
            <a:off x="304800" y="3429000"/>
            <a:ext cx="1295400" cy="1371600"/>
            <a:chOff x="4992" y="816"/>
            <a:chExt cx="576" cy="576"/>
          </a:xfrm>
        </p:grpSpPr>
        <p:sp>
          <p:nvSpPr>
            <p:cNvPr id="27" name="Oval 11"/>
            <p:cNvSpPr>
              <a:spLocks noChangeArrowheads="1"/>
            </p:cNvSpPr>
            <p:nvPr/>
          </p:nvSpPr>
          <p:spPr bwMode="gray">
            <a:xfrm>
              <a:off x="4992" y="816"/>
              <a:ext cx="576" cy="576"/>
            </a:xfrm>
            <a:prstGeom prst="ellipse">
              <a:avLst/>
            </a:prstGeom>
            <a:solidFill>
              <a:schemeClr val="tx2">
                <a:alpha val="52940"/>
              </a:scheme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gn="ctr">
                <a:defRPr b="1">
                  <a:solidFill>
                    <a:schemeClr val="tx1"/>
                  </a:solidFill>
                  <a:latin typeface="Times New Roman" panose="02020603050405020304" pitchFamily="18" charset="0"/>
                  <a:ea typeface="宋体" panose="02010600030101010101" pitchFamily="2" charset="-122"/>
                </a:defRPr>
              </a:lvl1pPr>
              <a:lvl2pPr marL="742950" indent="-285750" algn="ctr">
                <a:defRPr b="1">
                  <a:solidFill>
                    <a:schemeClr val="tx1"/>
                  </a:solidFill>
                  <a:latin typeface="Times New Roman" panose="02020603050405020304" pitchFamily="18" charset="0"/>
                  <a:ea typeface="宋体" panose="02010600030101010101" pitchFamily="2" charset="-122"/>
                </a:defRPr>
              </a:lvl2pPr>
              <a:lvl3pPr marL="1143000" indent="-228600" algn="ctr">
                <a:defRPr b="1">
                  <a:solidFill>
                    <a:schemeClr val="tx1"/>
                  </a:solidFill>
                  <a:latin typeface="Times New Roman" panose="02020603050405020304" pitchFamily="18" charset="0"/>
                  <a:ea typeface="宋体" panose="02010600030101010101" pitchFamily="2" charset="-122"/>
                </a:defRPr>
              </a:lvl3pPr>
              <a:lvl4pPr marL="1600200" indent="-228600" algn="ctr">
                <a:defRPr b="1">
                  <a:solidFill>
                    <a:schemeClr val="tx1"/>
                  </a:solidFill>
                  <a:latin typeface="Times New Roman" panose="02020603050405020304" pitchFamily="18" charset="0"/>
                  <a:ea typeface="宋体" panose="02010600030101010101" pitchFamily="2" charset="-122"/>
                </a:defRPr>
              </a:lvl4pPr>
              <a:lvl5pPr marL="2057400" indent="-228600" algn="ctr">
                <a:defRPr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8" name="Oval 12"/>
            <p:cNvSpPr>
              <a:spLocks noChangeArrowheads="1"/>
            </p:cNvSpPr>
            <p:nvPr/>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sp>
        <p:nvSpPr>
          <p:cNvPr id="456719" name="Rectangle 15"/>
          <p:cNvSpPr>
            <a:spLocks noGrp="1" noChangeArrowheads="1"/>
          </p:cNvSpPr>
          <p:nvPr>
            <p:ph type="ctrTitle"/>
          </p:nvPr>
        </p:nvSpPr>
        <p:spPr>
          <a:xfrm>
            <a:off x="1143000" y="1948815"/>
            <a:ext cx="7391400" cy="1654810"/>
          </a:xfrm>
          <a:effectLst>
            <a:outerShdw dist="53882" dir="2700000" algn="ctr" rotWithShape="0">
              <a:schemeClr val="tx1"/>
            </a:outerShdw>
          </a:effectLst>
        </p:spPr>
        <p:txBody>
          <a:bodyPr/>
          <a:lstStyle>
            <a:lvl1pPr>
              <a:defRPr sz="4800"/>
            </a:lvl1pPr>
          </a:lstStyle>
          <a:p>
            <a:r>
              <a:rPr lang="zh-CN" altLang="en-US"/>
              <a:t>单击此处编辑母版标题样式</a:t>
            </a:r>
            <a:endParaRPr lang="zh-CN" altLang="en-US"/>
          </a:p>
        </p:txBody>
      </p:sp>
      <p:sp>
        <p:nvSpPr>
          <p:cNvPr id="456720" name="Rectangle 16"/>
          <p:cNvSpPr>
            <a:spLocks noGrp="1" noChangeArrowheads="1"/>
          </p:cNvSpPr>
          <p:nvPr>
            <p:ph type="subTitle" idx="1"/>
          </p:nvPr>
        </p:nvSpPr>
        <p:spPr bwMode="white">
          <a:xfrm>
            <a:off x="1295400" y="3581400"/>
            <a:ext cx="6705600" cy="381000"/>
          </a:xfrm>
        </p:spPr>
        <p:txBody>
          <a:bodyPr/>
          <a:lstStyle>
            <a:lvl1pPr marL="0" indent="0" algn="ctr">
              <a:buFont typeface="Wingdings" panose="05000000000000000000" pitchFamily="2" charset="2"/>
              <a:buNone/>
              <a:defRPr sz="2000"/>
            </a:lvl1pPr>
          </a:lstStyle>
          <a:p>
            <a:r>
              <a:rPr lang="zh-CN" altLang="en-US"/>
              <a:t>单击此处编辑母版副标题样式</a:t>
            </a:r>
            <a:endParaRPr lang="zh-CN" altLang="en-US"/>
          </a:p>
        </p:txBody>
      </p:sp>
      <p:sp>
        <p:nvSpPr>
          <p:cNvPr id="30" name="Rectangle 13"/>
          <p:cNvSpPr>
            <a:spLocks noGrp="1" noChangeArrowheads="1"/>
          </p:cNvSpPr>
          <p:nvPr>
            <p:ph type="dt" sz="half" idx="2"/>
          </p:nvPr>
        </p:nvSpPr>
        <p:spPr bwMode="auto">
          <a:xfrm>
            <a:off x="457200" y="6477000"/>
            <a:ext cx="2133600" cy="244475"/>
          </a:xfrm>
          <a:prstGeom prst="rect">
            <a:avLst/>
          </a:prstGeom>
          <a:ln>
            <a:miter lim="800000"/>
          </a:ln>
        </p:spPr>
        <p:txBody>
          <a:bodyPr vert="horz" wrap="square" lIns="91440" tIns="45720" rIns="91440" bIns="45720" numCol="1" anchor="t" anchorCtr="0" compatLnSpc="1"/>
          <a:lstStyle>
            <a:lvl1pPr>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1" name="Rectangle 14"/>
          <p:cNvSpPr>
            <a:spLocks noGrp="1" noChangeArrowheads="1"/>
          </p:cNvSpPr>
          <p:nvPr>
            <p:ph type="ftr" sz="quarter" idx="3"/>
          </p:nvPr>
        </p:nvSpPr>
        <p:spPr bwMode="auto">
          <a:xfrm>
            <a:off x="5364163" y="6381750"/>
            <a:ext cx="3529013" cy="287338"/>
          </a:xfrm>
          <a:prstGeom prst="rect">
            <a:avLst/>
          </a:prstGeom>
          <a:ln>
            <a:miter lim="800000"/>
          </a:ln>
        </p:spPr>
        <p:txBody>
          <a:bodyPr vert="horz" wrap="square" lIns="91440" tIns="45720" rIns="91440" bIns="45720" numCol="1" anchor="t" anchorCtr="0" compatLnSpc="1"/>
          <a:lstStyle>
            <a:lvl1pPr algn="ctr" eaLnBrk="1" hangingPunct="1">
              <a:defRPr sz="1400">
                <a:solidFill>
                  <a:srgbClr val="FF3300"/>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FF3300"/>
                </a:solidFill>
                <a:effectLst/>
                <a:uLnTx/>
                <a:uFillTx/>
                <a:latin typeface="+mn-lt"/>
                <a:ea typeface="宋体" panose="02010600030101010101" pitchFamily="2" charset="-122"/>
                <a:cs typeface="+mn-cs"/>
              </a:rPr>
              <a:t>An Introduction to Database System</a:t>
            </a:r>
            <a:endParaRPr kumimoji="0" lang="en-US" altLang="zh-CN" sz="1400" b="1" i="0" u="none" strike="noStrike" kern="1200" cap="none" spc="0" normalizeH="0" baseline="0" noProof="0">
              <a:ln>
                <a:noFill/>
              </a:ln>
              <a:solidFill>
                <a:srgbClr val="FF3300"/>
              </a:solidFill>
              <a:effectLst/>
              <a:uLnTx/>
              <a:uFillTx/>
              <a:latin typeface="+mn-lt"/>
              <a:ea typeface="宋体" panose="02010600030101010101" pitchFamily="2" charset="-122"/>
              <a:cs typeface="+mn-c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lvl1pPr>
              <a:defRPr b="1"/>
            </a:lvl1pPr>
            <a:lvl2pPr>
              <a:defRPr b="1"/>
            </a:lvl2pPr>
            <a:lvl3pPr>
              <a:defRPr b="1"/>
            </a:lvl3pPr>
            <a:lvl4pPr>
              <a:defRPr b="1"/>
            </a:lvl4pPr>
            <a:lvl5pPr>
              <a:defRPr b="1"/>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endParaRPr 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endParaRPr lang="en-GB"/>
          </a:p>
        </p:txBody>
      </p:sp>
      <p:sp>
        <p:nvSpPr>
          <p:cNvPr id="3" name="文本占位符 2"/>
          <p:cNvSpPr>
            <a:spLocks noGrp="1"/>
          </p:cNvSpPr>
          <p:nvPr>
            <p:ph type="body" idx="1" hasCustomPrompt="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78E0945C-994B-48EF-A395-31040ED5C958}" type="slidenum">
              <a:rPr lang="en-US" altLang="zh-CN"/>
            </a:fld>
            <a:endParaRPr lang="en-US" altLang="zh-C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828800"/>
            <a:ext cx="4038600" cy="4495800"/>
          </a:xfrm>
        </p:spPr>
        <p:txBody>
          <a:bodyPr/>
          <a:lstStyle>
            <a:lvl1pPr>
              <a:defRPr sz="2800" b="1"/>
            </a:lvl1pPr>
            <a:lvl2pPr>
              <a:defRPr sz="2400" b="1"/>
            </a:lvl2pPr>
            <a:lvl3pPr>
              <a:defRPr sz="2400" b="1"/>
            </a:lvl3pPr>
            <a:lvl4pPr>
              <a:defRPr sz="2400" b="1"/>
            </a:lvl4pPr>
            <a:lvl5pPr>
              <a:defRPr sz="2400" b="1"/>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828800"/>
            <a:ext cx="4038600" cy="4495800"/>
          </a:xfrm>
        </p:spPr>
        <p:txBody>
          <a:bodyPr/>
          <a:lstStyle>
            <a:lvl1pPr>
              <a:defRPr sz="2800" b="1"/>
            </a:lvl1pPr>
            <a:lvl2pPr>
              <a:defRPr sz="2400" b="1"/>
            </a:lvl2pPr>
            <a:lvl3pPr>
              <a:defRPr sz="2400" b="1"/>
            </a:lvl3pPr>
            <a:lvl4pPr>
              <a:defRPr sz="2400" b="1"/>
            </a:lvl4pPr>
            <a:lvl5pPr>
              <a:defRPr sz="2400" b="1"/>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anose="05000000000000000000" pitchFamily="2" charset="2"/>
              <a:buNone/>
              <a:defRPr/>
            </a:pPr>
            <a:endParaRPr kumimoji="0" 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85800"/>
            <a:ext cx="2057400" cy="5638800"/>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685800"/>
            <a:ext cx="6019800" cy="563880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85800"/>
            <a:ext cx="7391400" cy="563563"/>
          </a:xfrm>
        </p:spPr>
        <p:txBody>
          <a:bodyPr/>
          <a:lstStyle/>
          <a:p>
            <a:r>
              <a:rPr lang="en-US"/>
              <a:t>Click to edit Master title style</a:t>
            </a:r>
            <a:endParaRPr lang="en-US"/>
          </a:p>
        </p:txBody>
      </p:sp>
      <p:sp>
        <p:nvSpPr>
          <p:cNvPr id="3" name="Text Placeholder 2"/>
          <p:cNvSpPr>
            <a:spLocks noGrp="1"/>
          </p:cNvSpPr>
          <p:nvPr>
            <p:ph type="body" sz="half" idx="1"/>
          </p:nvPr>
        </p:nvSpPr>
        <p:spPr>
          <a:xfrm>
            <a:off x="457200" y="1828800"/>
            <a:ext cx="4038600" cy="44958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828800"/>
            <a:ext cx="4038600" cy="44958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85800"/>
            <a:ext cx="7391400" cy="563563"/>
          </a:xfrm>
        </p:spPr>
        <p:txBody>
          <a:bodyPr/>
          <a:lstStyle/>
          <a:p>
            <a:r>
              <a:rPr lang="en-US"/>
              <a:t>Click to edit Master title style</a:t>
            </a:r>
            <a:endParaRPr lang="en-US"/>
          </a:p>
        </p:txBody>
      </p:sp>
      <p:sp>
        <p:nvSpPr>
          <p:cNvPr id="3" name="Content Placeholder 2"/>
          <p:cNvSpPr>
            <a:spLocks noGrp="1"/>
          </p:cNvSpPr>
          <p:nvPr>
            <p:ph sz="half" idx="1"/>
          </p:nvPr>
        </p:nvSpPr>
        <p:spPr>
          <a:xfrm>
            <a:off x="457200" y="1828800"/>
            <a:ext cx="4038600" cy="44958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quarter" idx="2"/>
          </p:nvPr>
        </p:nvSpPr>
        <p:spPr>
          <a:xfrm>
            <a:off x="4648200" y="1828800"/>
            <a:ext cx="4038600" cy="21717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Content Placeholder 4"/>
          <p:cNvSpPr>
            <a:spLocks noGrp="1"/>
          </p:cNvSpPr>
          <p:nvPr>
            <p:ph sz="quarter" idx="3"/>
          </p:nvPr>
        </p:nvSpPr>
        <p:spPr>
          <a:xfrm>
            <a:off x="4648200" y="4152900"/>
            <a:ext cx="4038600" cy="21717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日期占位符 5"/>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GB"/>
          </a:p>
        </p:txBody>
      </p:sp>
      <p:sp>
        <p:nvSpPr>
          <p:cNvPr id="3" name="内容占位符 2"/>
          <p:cNvSpPr>
            <a:spLocks noGrp="1"/>
          </p:cNvSpPr>
          <p:nvPr>
            <p:ph sz="half" idx="1" hasCustomPrompt="1"/>
          </p:nvPr>
        </p:nvSpPr>
        <p:spPr>
          <a:xfrm>
            <a:off x="685800" y="1981200"/>
            <a:ext cx="3810000" cy="4114800"/>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GB"/>
          </a:p>
        </p:txBody>
      </p:sp>
      <p:sp>
        <p:nvSpPr>
          <p:cNvPr id="4" name="内容占位符 3"/>
          <p:cNvSpPr>
            <a:spLocks noGrp="1"/>
          </p:cNvSpPr>
          <p:nvPr>
            <p:ph sz="half" idx="2" hasCustomPrompt="1"/>
          </p:nvPr>
        </p:nvSpPr>
        <p:spPr>
          <a:xfrm>
            <a:off x="4648200" y="1981200"/>
            <a:ext cx="3810000" cy="4114800"/>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GB"/>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3E34EF54-18D7-46F3-87F3-8B4888E0C5FB}" type="slidenum">
              <a:rPr lang="en-US" altLang="zh-CN"/>
            </a:fld>
            <a:endParaRPr lang="en-US" altLang="zh-C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dgm" preserve="1" showMasterSp="0">
  <p:cSld name="Title and Diagram or Organization Chart">
    <p:bg>
      <p:bgPr>
        <a:solidFill>
          <a:schemeClr val="bg1"/>
        </a:solidFill>
        <a:effectLst/>
      </p:bgPr>
    </p:bg>
    <p:spTree>
      <p:nvGrpSpPr>
        <p:cNvPr id="1" name=""/>
        <p:cNvGrpSpPr/>
        <p:nvPr/>
      </p:nvGrpSpPr>
      <p:grpSpPr>
        <a:xfrm>
          <a:off x="0" y="0"/>
          <a:ext cx="0" cy="0"/>
          <a:chOff x="0" y="0"/>
          <a:chExt cx="0" cy="0"/>
        </a:xfrm>
      </p:grpSpPr>
      <p:graphicFrame>
        <p:nvGraphicFramePr>
          <p:cNvPr id="14338" name="Object 2"/>
          <p:cNvGraphicFramePr>
            <a:graphicFrameLocks noChangeAspect="1"/>
          </p:cNvGraphicFramePr>
          <p:nvPr/>
        </p:nvGraphicFramePr>
        <p:xfrm>
          <a:off x="0" y="0"/>
          <a:ext cx="9144000" cy="1200150"/>
        </p:xfrm>
        <a:graphic>
          <a:graphicData uri="http://schemas.openxmlformats.org/presentationml/2006/ole">
            <mc:AlternateContent xmlns:mc="http://schemas.openxmlformats.org/markup-compatibility/2006">
              <mc:Choice xmlns:v="urn:schemas-microsoft-com:vml" Requires="v">
                <p:oleObj spid="_x0000_s0" name="" r:id="rId2" imgW="9563100" imgH="1600200" progId="Photoshop.Image.6">
                  <p:embed/>
                </p:oleObj>
              </mc:Choice>
              <mc:Fallback>
                <p:oleObj name="" r:id="rId2" imgW="9563100" imgH="1600200" progId="Photoshop.Image.6">
                  <p:embed/>
                  <p:pic>
                    <p:nvPicPr>
                      <p:cNvPr id="0" name="Object 2"/>
                      <p:cNvPicPr/>
                      <p:nvPr/>
                    </p:nvPicPr>
                    <p:blipFill>
                      <a:blip r:embed="rId3"/>
                      <a:stretch>
                        <a:fillRect/>
                      </a:stretch>
                    </p:blipFill>
                    <p:spPr>
                      <a:xfrm>
                        <a:off x="0" y="0"/>
                        <a:ext cx="9144000" cy="1200150"/>
                      </a:xfrm>
                      <a:prstGeom prst="rect">
                        <a:avLst/>
                      </a:prstGeom>
                      <a:noFill/>
                      <a:ln w="38100">
                        <a:noFill/>
                        <a:miter/>
                      </a:ln>
                    </p:spPr>
                  </p:pic>
                </p:oleObj>
              </mc:Fallback>
            </mc:AlternateContent>
          </a:graphicData>
        </a:graphic>
      </p:graphicFrame>
      <p:sp>
        <p:nvSpPr>
          <p:cNvPr id="19" name="Freeform 3"/>
          <p:cNvSpPr/>
          <p:nvPr/>
        </p:nvSpPr>
        <p:spPr bwMode="gray">
          <a:xfrm>
            <a:off x="-11112" y="280988"/>
            <a:ext cx="9155113" cy="1620838"/>
          </a:xfrm>
          <a:custGeom>
            <a:avLst/>
            <a:gdLst>
              <a:gd name="T0" fmla="*/ 2147483646 w 5767"/>
              <a:gd name="T1" fmla="*/ 2147483646 h 1021"/>
              <a:gd name="T2" fmla="*/ 2147483646 w 5767"/>
              <a:gd name="T3" fmla="*/ 2147483646 h 1021"/>
              <a:gd name="T4" fmla="*/ 2147483646 w 5767"/>
              <a:gd name="T5" fmla="*/ 2147483646 h 1021"/>
              <a:gd name="T6" fmla="*/ 2147483646 w 5767"/>
              <a:gd name="T7" fmla="*/ 0 h 1021"/>
              <a:gd name="T8" fmla="*/ 2147483646 w 5767"/>
              <a:gd name="T9" fmla="*/ 2147483646 h 1021"/>
              <a:gd name="T10" fmla="*/ 2147483646 w 5767"/>
              <a:gd name="T11" fmla="*/ 2147483646 h 1021"/>
              <a:gd name="T12" fmla="*/ 2147483646 w 5767"/>
              <a:gd name="T13" fmla="*/ 2147483646 h 1021"/>
              <a:gd name="T14" fmla="*/ 2147483646 w 5767"/>
              <a:gd name="T15" fmla="*/ 2147483646 h 1021"/>
              <a:gd name="T16" fmla="*/ 2147483646 w 5767"/>
              <a:gd name="T17" fmla="*/ 2147483646 h 10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767" h="1021">
                <a:moveTo>
                  <a:pt x="6" y="109"/>
                </a:moveTo>
                <a:cubicBezTo>
                  <a:pt x="144" y="93"/>
                  <a:pt x="626" y="42"/>
                  <a:pt x="1427" y="46"/>
                </a:cubicBezTo>
                <a:cubicBezTo>
                  <a:pt x="2228" y="50"/>
                  <a:pt x="3321" y="224"/>
                  <a:pt x="4032" y="255"/>
                </a:cubicBezTo>
                <a:cubicBezTo>
                  <a:pt x="4742" y="286"/>
                  <a:pt x="5649" y="91"/>
                  <a:pt x="5767" y="0"/>
                </a:cubicBezTo>
                <a:lnTo>
                  <a:pt x="5767" y="776"/>
                </a:lnTo>
                <a:cubicBezTo>
                  <a:pt x="4948" y="879"/>
                  <a:pt x="4543" y="844"/>
                  <a:pt x="4065" y="831"/>
                </a:cubicBezTo>
                <a:cubicBezTo>
                  <a:pt x="3587" y="818"/>
                  <a:pt x="2973" y="694"/>
                  <a:pt x="1984" y="674"/>
                </a:cubicBezTo>
                <a:cubicBezTo>
                  <a:pt x="995" y="654"/>
                  <a:pt x="28" y="969"/>
                  <a:pt x="14" y="995"/>
                </a:cubicBezTo>
                <a:cubicBezTo>
                  <a:pt x="0" y="1021"/>
                  <a:pt x="6" y="255"/>
                  <a:pt x="6" y="109"/>
                </a:cubicBezTo>
                <a:close/>
              </a:path>
            </a:pathLst>
          </a:custGeom>
          <a:solidFill>
            <a:schemeClr val="accent1">
              <a:alpha val="41176"/>
            </a:schemeClr>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 name="Freeform 4"/>
          <p:cNvSpPr/>
          <p:nvPr/>
        </p:nvSpPr>
        <p:spPr bwMode="gray">
          <a:xfrm>
            <a:off x="-20637" y="533400"/>
            <a:ext cx="9161463" cy="1006475"/>
          </a:xfrm>
          <a:custGeom>
            <a:avLst/>
            <a:gdLst>
              <a:gd name="T0" fmla="*/ 2147483646 w 5771"/>
              <a:gd name="T1" fmla="*/ 2147483646 h 634"/>
              <a:gd name="T2" fmla="*/ 2147483646 w 5771"/>
              <a:gd name="T3" fmla="*/ 2147483646 h 634"/>
              <a:gd name="T4" fmla="*/ 2147483646 w 5771"/>
              <a:gd name="T5" fmla="*/ 2147483646 h 634"/>
              <a:gd name="T6" fmla="*/ 2147483646 w 5771"/>
              <a:gd name="T7" fmla="*/ 2147483646 h 634"/>
              <a:gd name="T8" fmla="*/ 2147483646 w 5771"/>
              <a:gd name="T9" fmla="*/ 2147483646 h 634"/>
              <a:gd name="T10" fmla="*/ 2147483646 w 5771"/>
              <a:gd name="T11" fmla="*/ 2147483646 h 634"/>
              <a:gd name="T12" fmla="*/ 2147483646 w 5771"/>
              <a:gd name="T13" fmla="*/ 2147483646 h 634"/>
              <a:gd name="T14" fmla="*/ 2147483646 w 5771"/>
              <a:gd name="T15" fmla="*/ 2147483646 h 634"/>
              <a:gd name="T16" fmla="*/ 2147483646 w 5771"/>
              <a:gd name="T17" fmla="*/ 2147483646 h 6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771" h="634">
                <a:moveTo>
                  <a:pt x="20" y="109"/>
                </a:moveTo>
                <a:cubicBezTo>
                  <a:pt x="26" y="109"/>
                  <a:pt x="645" y="0"/>
                  <a:pt x="1442" y="3"/>
                </a:cubicBezTo>
                <a:cubicBezTo>
                  <a:pt x="2239" y="6"/>
                  <a:pt x="3443" y="123"/>
                  <a:pt x="4150" y="148"/>
                </a:cubicBezTo>
                <a:cubicBezTo>
                  <a:pt x="4858" y="173"/>
                  <a:pt x="5633" y="63"/>
                  <a:pt x="5771" y="37"/>
                </a:cubicBezTo>
                <a:lnTo>
                  <a:pt x="5771" y="557"/>
                </a:lnTo>
                <a:cubicBezTo>
                  <a:pt x="4926" y="634"/>
                  <a:pt x="4422" y="612"/>
                  <a:pt x="3942" y="592"/>
                </a:cubicBezTo>
                <a:cubicBezTo>
                  <a:pt x="3463" y="572"/>
                  <a:pt x="2588" y="450"/>
                  <a:pt x="1839" y="456"/>
                </a:cubicBezTo>
                <a:cubicBezTo>
                  <a:pt x="1182" y="455"/>
                  <a:pt x="0" y="618"/>
                  <a:pt x="6" y="620"/>
                </a:cubicBezTo>
                <a:cubicBezTo>
                  <a:pt x="12" y="621"/>
                  <a:pt x="14" y="109"/>
                  <a:pt x="20" y="109"/>
                </a:cubicBezTo>
                <a:close/>
              </a:path>
            </a:pathLst>
          </a:custGeom>
          <a:solidFill>
            <a:schemeClr val="accent1"/>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nvGrpSpPr>
          <p:cNvPr id="14341" name="Group 5"/>
          <p:cNvGrpSpPr/>
          <p:nvPr/>
        </p:nvGrpSpPr>
        <p:grpSpPr>
          <a:xfrm>
            <a:off x="7740650" y="347663"/>
            <a:ext cx="387350" cy="366712"/>
            <a:chOff x="4752" y="1200"/>
            <a:chExt cx="288" cy="288"/>
          </a:xfrm>
        </p:grpSpPr>
        <p:sp>
          <p:nvSpPr>
            <p:cNvPr id="22" name="Oval 6"/>
            <p:cNvSpPr>
              <a:spLocks noChangeArrowheads="1"/>
            </p:cNvSpPr>
            <p:nvPr/>
          </p:nvSpPr>
          <p:spPr bwMode="gray">
            <a:xfrm>
              <a:off x="4752" y="1200"/>
              <a:ext cx="288" cy="288"/>
            </a:xfrm>
            <a:prstGeom prst="ellipse">
              <a:avLst/>
            </a:prstGeom>
            <a:gradFill rotWithShape="1">
              <a:gsLst>
                <a:gs pos="0">
                  <a:schemeClr val="tx2">
                    <a:gamma/>
                    <a:tint val="25490"/>
                    <a:invGamma/>
                  </a:schemeClr>
                </a:gs>
                <a:gs pos="100000">
                  <a:schemeClr val="tx2">
                    <a:alpha val="31000"/>
                  </a:schemeClr>
                </a:gs>
              </a:gsLst>
              <a:path path="shape">
                <a:fillToRect l="50000" t="50000" r="50000" b="50000"/>
              </a:path>
            </a:gradFill>
            <a:ln w="9525">
              <a:noFill/>
              <a:rou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3" name="Oval 7"/>
            <p:cNvSpPr>
              <a:spLocks noChangeArrowheads="1"/>
            </p:cNvSpPr>
            <p:nvPr/>
          </p:nvSpPr>
          <p:spPr bwMode="gray">
            <a:xfrm>
              <a:off x="4752" y="1200"/>
              <a:ext cx="192" cy="192"/>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14344" name="Group 8"/>
          <p:cNvGrpSpPr/>
          <p:nvPr/>
        </p:nvGrpSpPr>
        <p:grpSpPr>
          <a:xfrm>
            <a:off x="8153400" y="53975"/>
            <a:ext cx="609600" cy="592138"/>
            <a:chOff x="4992" y="816"/>
            <a:chExt cx="576" cy="576"/>
          </a:xfrm>
        </p:grpSpPr>
        <p:sp>
          <p:nvSpPr>
            <p:cNvPr id="25" name="Oval 9"/>
            <p:cNvSpPr>
              <a:spLocks noChangeArrowheads="1"/>
            </p:cNvSpPr>
            <p:nvPr/>
          </p:nvSpPr>
          <p:spPr bwMode="gray">
            <a:xfrm>
              <a:off x="4992" y="816"/>
              <a:ext cx="576" cy="576"/>
            </a:xfrm>
            <a:prstGeom prst="ellipse">
              <a:avLst/>
            </a:prstGeom>
            <a:solidFill>
              <a:schemeClr val="accent1">
                <a:alpha val="52940"/>
              </a:schemeClr>
            </a:solidFill>
            <a:ln>
              <a:noFill/>
            </a:ln>
          </p:spPr>
          <p:txBody>
            <a:bodyPr wrap="none" anchor="ctr"/>
            <a:lstStyle>
              <a:lvl1pPr algn="ctr">
                <a:defRPr b="1">
                  <a:solidFill>
                    <a:schemeClr val="tx1"/>
                  </a:solidFill>
                  <a:latin typeface="Times New Roman" panose="02020603050405020304" pitchFamily="18" charset="0"/>
                  <a:ea typeface="宋体" panose="02010600030101010101" pitchFamily="2" charset="-122"/>
                </a:defRPr>
              </a:lvl1pPr>
              <a:lvl2pPr marL="742950" indent="-285750" algn="ctr">
                <a:defRPr b="1">
                  <a:solidFill>
                    <a:schemeClr val="tx1"/>
                  </a:solidFill>
                  <a:latin typeface="Times New Roman" panose="02020603050405020304" pitchFamily="18" charset="0"/>
                  <a:ea typeface="宋体" panose="02010600030101010101" pitchFamily="2" charset="-122"/>
                </a:defRPr>
              </a:lvl2pPr>
              <a:lvl3pPr marL="1143000" indent="-228600" algn="ctr">
                <a:defRPr b="1">
                  <a:solidFill>
                    <a:schemeClr val="tx1"/>
                  </a:solidFill>
                  <a:latin typeface="Times New Roman" panose="02020603050405020304" pitchFamily="18" charset="0"/>
                  <a:ea typeface="宋体" panose="02010600030101010101" pitchFamily="2" charset="-122"/>
                </a:defRPr>
              </a:lvl3pPr>
              <a:lvl4pPr marL="1600200" indent="-228600" algn="ctr">
                <a:defRPr b="1">
                  <a:solidFill>
                    <a:schemeClr val="tx1"/>
                  </a:solidFill>
                  <a:latin typeface="Times New Roman" panose="02020603050405020304" pitchFamily="18" charset="0"/>
                  <a:ea typeface="宋体" panose="02010600030101010101" pitchFamily="2" charset="-122"/>
                </a:defRPr>
              </a:lvl4pPr>
              <a:lvl5pPr marL="2057400" indent="-228600" algn="ctr">
                <a:defRPr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6" name="Oval 10"/>
            <p:cNvSpPr>
              <a:spLocks noChangeArrowheads="1"/>
            </p:cNvSpPr>
            <p:nvPr/>
          </p:nvSpPr>
          <p:spPr bwMode="gray">
            <a:xfrm>
              <a:off x="4992" y="912"/>
              <a:ext cx="480" cy="385"/>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14347" name="Group 11"/>
          <p:cNvGrpSpPr/>
          <p:nvPr/>
        </p:nvGrpSpPr>
        <p:grpSpPr>
          <a:xfrm>
            <a:off x="171450" y="819150"/>
            <a:ext cx="720725" cy="762000"/>
            <a:chOff x="4992" y="816"/>
            <a:chExt cx="576" cy="576"/>
          </a:xfrm>
        </p:grpSpPr>
        <p:sp>
          <p:nvSpPr>
            <p:cNvPr id="28" name="Oval 12"/>
            <p:cNvSpPr>
              <a:spLocks noChangeArrowheads="1"/>
            </p:cNvSpPr>
            <p:nvPr/>
          </p:nvSpPr>
          <p:spPr bwMode="gray">
            <a:xfrm>
              <a:off x="4992" y="816"/>
              <a:ext cx="576" cy="576"/>
            </a:xfrm>
            <a:prstGeom prst="ellipse">
              <a:avLst/>
            </a:prstGeom>
            <a:solidFill>
              <a:schemeClr val="tx2">
                <a:alpha val="52940"/>
              </a:schemeClr>
            </a:solidFill>
            <a:ln>
              <a:noFill/>
            </a:ln>
          </p:spPr>
          <p:txBody>
            <a:bodyPr wrap="none" anchor="ctr"/>
            <a:lstStyle>
              <a:lvl1pPr algn="ctr">
                <a:defRPr b="1">
                  <a:solidFill>
                    <a:schemeClr val="tx1"/>
                  </a:solidFill>
                  <a:latin typeface="Times New Roman" panose="02020603050405020304" pitchFamily="18" charset="0"/>
                  <a:ea typeface="宋体" panose="02010600030101010101" pitchFamily="2" charset="-122"/>
                </a:defRPr>
              </a:lvl1pPr>
              <a:lvl2pPr marL="742950" indent="-285750" algn="ctr">
                <a:defRPr b="1">
                  <a:solidFill>
                    <a:schemeClr val="tx1"/>
                  </a:solidFill>
                  <a:latin typeface="Times New Roman" panose="02020603050405020304" pitchFamily="18" charset="0"/>
                  <a:ea typeface="宋体" panose="02010600030101010101" pitchFamily="2" charset="-122"/>
                </a:defRPr>
              </a:lvl2pPr>
              <a:lvl3pPr marL="1143000" indent="-228600" algn="ctr">
                <a:defRPr b="1">
                  <a:solidFill>
                    <a:schemeClr val="tx1"/>
                  </a:solidFill>
                  <a:latin typeface="Times New Roman" panose="02020603050405020304" pitchFamily="18" charset="0"/>
                  <a:ea typeface="宋体" panose="02010600030101010101" pitchFamily="2" charset="-122"/>
                </a:defRPr>
              </a:lvl3pPr>
              <a:lvl4pPr marL="1600200" indent="-228600" algn="ctr">
                <a:defRPr b="1">
                  <a:solidFill>
                    <a:schemeClr val="tx1"/>
                  </a:solidFill>
                  <a:latin typeface="Times New Roman" panose="02020603050405020304" pitchFamily="18" charset="0"/>
                  <a:ea typeface="宋体" panose="02010600030101010101" pitchFamily="2" charset="-122"/>
                </a:defRPr>
              </a:lvl4pPr>
              <a:lvl5pPr marL="2057400" indent="-228600" algn="ctr">
                <a:defRPr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9" name="Oval 13"/>
            <p:cNvSpPr>
              <a:spLocks noChangeArrowheads="1"/>
            </p:cNvSpPr>
            <p:nvPr/>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sp>
        <p:nvSpPr>
          <p:cNvPr id="2" name="Title 1"/>
          <p:cNvSpPr>
            <a:spLocks noGrp="1"/>
          </p:cNvSpPr>
          <p:nvPr>
            <p:ph type="title"/>
          </p:nvPr>
        </p:nvSpPr>
        <p:spPr>
          <a:xfrm>
            <a:off x="914400" y="685800"/>
            <a:ext cx="7391400" cy="563563"/>
          </a:xfrm>
        </p:spPr>
        <p:txBody>
          <a:bodyPr/>
          <a:lstStyle/>
          <a:p>
            <a:pPr fontAlgn="base"/>
            <a:r>
              <a:rPr lang="en-US" strike="noStrike" noProof="1"/>
              <a:t>Click to edit Master title style</a:t>
            </a:r>
            <a:endParaRPr lang="en-US" strike="noStrike" noProof="1"/>
          </a:p>
        </p:txBody>
      </p:sp>
      <p:sp>
        <p:nvSpPr>
          <p:cNvPr id="3" name="SmartArt Placeholder 2"/>
          <p:cNvSpPr>
            <a:spLocks noGrp="1"/>
          </p:cNvSpPr>
          <p:nvPr>
            <p:ph type="pic" idx="1"/>
          </p:nvPr>
        </p:nvSpPr>
        <p:spPr>
          <a:xfrm>
            <a:off x="457200" y="1828800"/>
            <a:ext cx="8229600" cy="44958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hlink"/>
              </a:buClr>
              <a:buSzTx/>
              <a:buFont typeface="Wingdings" panose="05000000000000000000" pitchFamily="2" charset="2"/>
              <a:buChar char="v"/>
              <a:defRPr/>
            </a:pPr>
            <a:endParaRPr kumimoji="0" lang="en-US" sz="2800" b="0" i="0" u="none" strike="noStrike" kern="0" cap="none" spc="0" normalizeH="0" baseline="0" noProof="0">
              <a:ln>
                <a:noFill/>
              </a:ln>
              <a:solidFill>
                <a:schemeClr val="tx1"/>
              </a:solidFill>
              <a:effectLst/>
              <a:uLnTx/>
              <a:uFillTx/>
              <a:latin typeface="+mn-lt"/>
              <a:ea typeface="+mn-ea"/>
              <a:cs typeface="+mn-cs"/>
            </a:endParaRPr>
          </a:p>
        </p:txBody>
      </p:sp>
      <p:sp>
        <p:nvSpPr>
          <p:cNvPr id="30" name="Rectangle 29"/>
          <p:cNvSpPr>
            <a:spLocks noGrp="1" noChangeArrowheads="1"/>
          </p:cNvSpPr>
          <p:nvPr>
            <p:ph type="dt" sz="half" idx="2"/>
          </p:nvPr>
        </p:nvSpPr>
        <p:spPr>
          <a:xfrm>
            <a:off x="457200" y="6400800"/>
            <a:ext cx="2133600" cy="320675"/>
          </a:xfrm>
          <a:prstGeom prst="rect">
            <a:avLst/>
          </a:prstGeom>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&lt;#&gt;</a:t>
            </a:r>
            <a:endParaRPr kumimoji="0" lang="en-US" altLang="zh-CN"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1" name="Rectangle 30"/>
          <p:cNvSpPr>
            <a:spLocks noGrp="1" noChangeArrowheads="1"/>
          </p:cNvSpPr>
          <p:nvPr>
            <p:ph type="ftr" sz="quarter" idx="3"/>
          </p:nvPr>
        </p:nvSpPr>
        <p:spPr bwMode="auto">
          <a:xfrm>
            <a:off x="5089525" y="6434138"/>
            <a:ext cx="3600450" cy="320675"/>
          </a:xfrm>
          <a:prstGeom prst="rect">
            <a:avLst/>
          </a:prstGeom>
          <a:noFill/>
          <a:ln w="9525">
            <a:noFill/>
            <a:miter lim="800000"/>
          </a:ln>
          <a:effec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F03628"/>
                </a:solidFill>
                <a:effectLst/>
                <a:uLnTx/>
                <a:uFillTx/>
                <a:latin typeface="+mn-lt"/>
                <a:ea typeface="宋体" panose="02010600030101010101" pitchFamily="2" charset="-122"/>
                <a:cs typeface="+mn-cs"/>
              </a:rPr>
              <a:t>An Introduction to Database Systems</a:t>
            </a:r>
            <a:endParaRPr kumimoji="0" lang="en-US" altLang="zh-CN" sz="1400" b="1" i="0" u="none" strike="noStrike" kern="1200" cap="none" spc="0" normalizeH="0" baseline="0" noProof="0">
              <a:ln>
                <a:noFill/>
              </a:ln>
              <a:solidFill>
                <a:srgbClr val="F03628"/>
              </a:solidFill>
              <a:effectLst/>
              <a:uLnTx/>
              <a:uFillTx/>
              <a:latin typeface="+mn-lt"/>
              <a:ea typeface="宋体" panose="02010600030101010101" pitchFamily="2" charset="-122"/>
              <a:cs typeface="+mn-cs"/>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bl" preserve="1" showMasterSp="0">
  <p:cSld name="Title and Table">
    <p:bg>
      <p:bgPr>
        <a:solidFill>
          <a:schemeClr val="bg1"/>
        </a:solidFill>
        <a:effectLst/>
      </p:bgPr>
    </p:bg>
    <p:spTree>
      <p:nvGrpSpPr>
        <p:cNvPr id="1" name=""/>
        <p:cNvGrpSpPr/>
        <p:nvPr/>
      </p:nvGrpSpPr>
      <p:grpSpPr>
        <a:xfrm>
          <a:off x="0" y="0"/>
          <a:ext cx="0" cy="0"/>
          <a:chOff x="0" y="0"/>
          <a:chExt cx="0" cy="0"/>
        </a:xfrm>
      </p:grpSpPr>
      <p:graphicFrame>
        <p:nvGraphicFramePr>
          <p:cNvPr id="15362" name="Object 2"/>
          <p:cNvGraphicFramePr>
            <a:graphicFrameLocks noChangeAspect="1"/>
          </p:cNvGraphicFramePr>
          <p:nvPr/>
        </p:nvGraphicFramePr>
        <p:xfrm>
          <a:off x="0" y="0"/>
          <a:ext cx="9144000" cy="1200150"/>
        </p:xfrm>
        <a:graphic>
          <a:graphicData uri="http://schemas.openxmlformats.org/presentationml/2006/ole">
            <mc:AlternateContent xmlns:mc="http://schemas.openxmlformats.org/markup-compatibility/2006">
              <mc:Choice xmlns:v="urn:schemas-microsoft-com:vml" Requires="v">
                <p:oleObj spid="_x0000_s0" name="" r:id="rId2" imgW="9563100" imgH="1600200" progId="Photoshop.Image.6">
                  <p:embed/>
                </p:oleObj>
              </mc:Choice>
              <mc:Fallback>
                <p:oleObj name="" r:id="rId2" imgW="9563100" imgH="1600200" progId="Photoshop.Image.6">
                  <p:embed/>
                  <p:pic>
                    <p:nvPicPr>
                      <p:cNvPr id="0" name="Object 2"/>
                      <p:cNvPicPr/>
                      <p:nvPr/>
                    </p:nvPicPr>
                    <p:blipFill>
                      <a:blip r:embed="rId3"/>
                      <a:stretch>
                        <a:fillRect/>
                      </a:stretch>
                    </p:blipFill>
                    <p:spPr>
                      <a:xfrm>
                        <a:off x="0" y="0"/>
                        <a:ext cx="9144000" cy="1200150"/>
                      </a:xfrm>
                      <a:prstGeom prst="rect">
                        <a:avLst/>
                      </a:prstGeom>
                      <a:noFill/>
                      <a:ln w="38100">
                        <a:noFill/>
                        <a:miter/>
                      </a:ln>
                    </p:spPr>
                  </p:pic>
                </p:oleObj>
              </mc:Fallback>
            </mc:AlternateContent>
          </a:graphicData>
        </a:graphic>
      </p:graphicFrame>
      <p:sp>
        <p:nvSpPr>
          <p:cNvPr id="19" name="Freeform 3"/>
          <p:cNvSpPr/>
          <p:nvPr/>
        </p:nvSpPr>
        <p:spPr bwMode="gray">
          <a:xfrm>
            <a:off x="-11112" y="280988"/>
            <a:ext cx="9155113" cy="1620838"/>
          </a:xfrm>
          <a:custGeom>
            <a:avLst/>
            <a:gdLst>
              <a:gd name="T0" fmla="*/ 2147483646 w 5767"/>
              <a:gd name="T1" fmla="*/ 2147483646 h 1021"/>
              <a:gd name="T2" fmla="*/ 2147483646 w 5767"/>
              <a:gd name="T3" fmla="*/ 2147483646 h 1021"/>
              <a:gd name="T4" fmla="*/ 2147483646 w 5767"/>
              <a:gd name="T5" fmla="*/ 2147483646 h 1021"/>
              <a:gd name="T6" fmla="*/ 2147483646 w 5767"/>
              <a:gd name="T7" fmla="*/ 0 h 1021"/>
              <a:gd name="T8" fmla="*/ 2147483646 w 5767"/>
              <a:gd name="T9" fmla="*/ 2147483646 h 1021"/>
              <a:gd name="T10" fmla="*/ 2147483646 w 5767"/>
              <a:gd name="T11" fmla="*/ 2147483646 h 1021"/>
              <a:gd name="T12" fmla="*/ 2147483646 w 5767"/>
              <a:gd name="T13" fmla="*/ 2147483646 h 1021"/>
              <a:gd name="T14" fmla="*/ 2147483646 w 5767"/>
              <a:gd name="T15" fmla="*/ 2147483646 h 1021"/>
              <a:gd name="T16" fmla="*/ 2147483646 w 5767"/>
              <a:gd name="T17" fmla="*/ 2147483646 h 10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767" h="1021">
                <a:moveTo>
                  <a:pt x="6" y="109"/>
                </a:moveTo>
                <a:cubicBezTo>
                  <a:pt x="144" y="93"/>
                  <a:pt x="626" y="42"/>
                  <a:pt x="1427" y="46"/>
                </a:cubicBezTo>
                <a:cubicBezTo>
                  <a:pt x="2228" y="50"/>
                  <a:pt x="3321" y="224"/>
                  <a:pt x="4032" y="255"/>
                </a:cubicBezTo>
                <a:cubicBezTo>
                  <a:pt x="4742" y="286"/>
                  <a:pt x="5649" y="91"/>
                  <a:pt x="5767" y="0"/>
                </a:cubicBezTo>
                <a:lnTo>
                  <a:pt x="5767" y="776"/>
                </a:lnTo>
                <a:cubicBezTo>
                  <a:pt x="4948" y="879"/>
                  <a:pt x="4543" y="844"/>
                  <a:pt x="4065" y="831"/>
                </a:cubicBezTo>
                <a:cubicBezTo>
                  <a:pt x="3587" y="818"/>
                  <a:pt x="2973" y="694"/>
                  <a:pt x="1984" y="674"/>
                </a:cubicBezTo>
                <a:cubicBezTo>
                  <a:pt x="995" y="654"/>
                  <a:pt x="28" y="969"/>
                  <a:pt x="14" y="995"/>
                </a:cubicBezTo>
                <a:cubicBezTo>
                  <a:pt x="0" y="1021"/>
                  <a:pt x="6" y="255"/>
                  <a:pt x="6" y="109"/>
                </a:cubicBezTo>
                <a:close/>
              </a:path>
            </a:pathLst>
          </a:custGeom>
          <a:solidFill>
            <a:schemeClr val="accent1">
              <a:alpha val="41176"/>
            </a:schemeClr>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 name="Freeform 4"/>
          <p:cNvSpPr/>
          <p:nvPr/>
        </p:nvSpPr>
        <p:spPr bwMode="gray">
          <a:xfrm>
            <a:off x="-20637" y="533400"/>
            <a:ext cx="9161463" cy="1006475"/>
          </a:xfrm>
          <a:custGeom>
            <a:avLst/>
            <a:gdLst>
              <a:gd name="T0" fmla="*/ 2147483646 w 5771"/>
              <a:gd name="T1" fmla="*/ 2147483646 h 634"/>
              <a:gd name="T2" fmla="*/ 2147483646 w 5771"/>
              <a:gd name="T3" fmla="*/ 2147483646 h 634"/>
              <a:gd name="T4" fmla="*/ 2147483646 w 5771"/>
              <a:gd name="T5" fmla="*/ 2147483646 h 634"/>
              <a:gd name="T6" fmla="*/ 2147483646 w 5771"/>
              <a:gd name="T7" fmla="*/ 2147483646 h 634"/>
              <a:gd name="T8" fmla="*/ 2147483646 w 5771"/>
              <a:gd name="T9" fmla="*/ 2147483646 h 634"/>
              <a:gd name="T10" fmla="*/ 2147483646 w 5771"/>
              <a:gd name="T11" fmla="*/ 2147483646 h 634"/>
              <a:gd name="T12" fmla="*/ 2147483646 w 5771"/>
              <a:gd name="T13" fmla="*/ 2147483646 h 634"/>
              <a:gd name="T14" fmla="*/ 2147483646 w 5771"/>
              <a:gd name="T15" fmla="*/ 2147483646 h 634"/>
              <a:gd name="T16" fmla="*/ 2147483646 w 5771"/>
              <a:gd name="T17" fmla="*/ 2147483646 h 6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771" h="634">
                <a:moveTo>
                  <a:pt x="20" y="109"/>
                </a:moveTo>
                <a:cubicBezTo>
                  <a:pt x="26" y="109"/>
                  <a:pt x="645" y="0"/>
                  <a:pt x="1442" y="3"/>
                </a:cubicBezTo>
                <a:cubicBezTo>
                  <a:pt x="2239" y="6"/>
                  <a:pt x="3443" y="123"/>
                  <a:pt x="4150" y="148"/>
                </a:cubicBezTo>
                <a:cubicBezTo>
                  <a:pt x="4858" y="173"/>
                  <a:pt x="5633" y="63"/>
                  <a:pt x="5771" y="37"/>
                </a:cubicBezTo>
                <a:lnTo>
                  <a:pt x="5771" y="557"/>
                </a:lnTo>
                <a:cubicBezTo>
                  <a:pt x="4926" y="634"/>
                  <a:pt x="4422" y="612"/>
                  <a:pt x="3942" y="592"/>
                </a:cubicBezTo>
                <a:cubicBezTo>
                  <a:pt x="3463" y="572"/>
                  <a:pt x="2588" y="450"/>
                  <a:pt x="1839" y="456"/>
                </a:cubicBezTo>
                <a:cubicBezTo>
                  <a:pt x="1182" y="455"/>
                  <a:pt x="0" y="618"/>
                  <a:pt x="6" y="620"/>
                </a:cubicBezTo>
                <a:cubicBezTo>
                  <a:pt x="12" y="621"/>
                  <a:pt x="14" y="109"/>
                  <a:pt x="20" y="109"/>
                </a:cubicBezTo>
                <a:close/>
              </a:path>
            </a:pathLst>
          </a:custGeom>
          <a:solidFill>
            <a:schemeClr val="accent1"/>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nvGrpSpPr>
          <p:cNvPr id="15365" name="Group 5"/>
          <p:cNvGrpSpPr/>
          <p:nvPr/>
        </p:nvGrpSpPr>
        <p:grpSpPr>
          <a:xfrm>
            <a:off x="7740650" y="347663"/>
            <a:ext cx="387350" cy="366712"/>
            <a:chOff x="4752" y="1200"/>
            <a:chExt cx="288" cy="288"/>
          </a:xfrm>
        </p:grpSpPr>
        <p:sp>
          <p:nvSpPr>
            <p:cNvPr id="22" name="Oval 6"/>
            <p:cNvSpPr>
              <a:spLocks noChangeArrowheads="1"/>
            </p:cNvSpPr>
            <p:nvPr/>
          </p:nvSpPr>
          <p:spPr bwMode="gray">
            <a:xfrm>
              <a:off x="4752" y="1200"/>
              <a:ext cx="288" cy="288"/>
            </a:xfrm>
            <a:prstGeom prst="ellipse">
              <a:avLst/>
            </a:prstGeom>
            <a:gradFill rotWithShape="1">
              <a:gsLst>
                <a:gs pos="0">
                  <a:schemeClr val="tx2">
                    <a:gamma/>
                    <a:tint val="25490"/>
                    <a:invGamma/>
                  </a:schemeClr>
                </a:gs>
                <a:gs pos="100000">
                  <a:schemeClr val="tx2">
                    <a:alpha val="31000"/>
                  </a:schemeClr>
                </a:gs>
              </a:gsLst>
              <a:path path="shape">
                <a:fillToRect l="50000" t="50000" r="50000" b="50000"/>
              </a:path>
            </a:gradFill>
            <a:ln w="9525">
              <a:noFill/>
              <a:rou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3" name="Oval 7"/>
            <p:cNvSpPr>
              <a:spLocks noChangeArrowheads="1"/>
            </p:cNvSpPr>
            <p:nvPr/>
          </p:nvSpPr>
          <p:spPr bwMode="gray">
            <a:xfrm>
              <a:off x="4752" y="1200"/>
              <a:ext cx="192" cy="192"/>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15368" name="Group 8"/>
          <p:cNvGrpSpPr/>
          <p:nvPr/>
        </p:nvGrpSpPr>
        <p:grpSpPr>
          <a:xfrm>
            <a:off x="8153400" y="53975"/>
            <a:ext cx="609600" cy="592138"/>
            <a:chOff x="4992" y="816"/>
            <a:chExt cx="576" cy="576"/>
          </a:xfrm>
        </p:grpSpPr>
        <p:sp>
          <p:nvSpPr>
            <p:cNvPr id="25" name="Oval 9"/>
            <p:cNvSpPr>
              <a:spLocks noChangeArrowheads="1"/>
            </p:cNvSpPr>
            <p:nvPr/>
          </p:nvSpPr>
          <p:spPr bwMode="gray">
            <a:xfrm>
              <a:off x="4992" y="816"/>
              <a:ext cx="576" cy="576"/>
            </a:xfrm>
            <a:prstGeom prst="ellipse">
              <a:avLst/>
            </a:prstGeom>
            <a:solidFill>
              <a:schemeClr val="accent1">
                <a:alpha val="52940"/>
              </a:schemeClr>
            </a:solidFill>
            <a:ln>
              <a:noFill/>
            </a:ln>
          </p:spPr>
          <p:txBody>
            <a:bodyPr wrap="none" anchor="ctr"/>
            <a:lstStyle>
              <a:lvl1pPr algn="ctr">
                <a:defRPr b="1">
                  <a:solidFill>
                    <a:schemeClr val="tx1"/>
                  </a:solidFill>
                  <a:latin typeface="Times New Roman" panose="02020603050405020304" pitchFamily="18" charset="0"/>
                  <a:ea typeface="宋体" panose="02010600030101010101" pitchFamily="2" charset="-122"/>
                </a:defRPr>
              </a:lvl1pPr>
              <a:lvl2pPr marL="742950" indent="-285750" algn="ctr">
                <a:defRPr b="1">
                  <a:solidFill>
                    <a:schemeClr val="tx1"/>
                  </a:solidFill>
                  <a:latin typeface="Times New Roman" panose="02020603050405020304" pitchFamily="18" charset="0"/>
                  <a:ea typeface="宋体" panose="02010600030101010101" pitchFamily="2" charset="-122"/>
                </a:defRPr>
              </a:lvl2pPr>
              <a:lvl3pPr marL="1143000" indent="-228600" algn="ctr">
                <a:defRPr b="1">
                  <a:solidFill>
                    <a:schemeClr val="tx1"/>
                  </a:solidFill>
                  <a:latin typeface="Times New Roman" panose="02020603050405020304" pitchFamily="18" charset="0"/>
                  <a:ea typeface="宋体" panose="02010600030101010101" pitchFamily="2" charset="-122"/>
                </a:defRPr>
              </a:lvl3pPr>
              <a:lvl4pPr marL="1600200" indent="-228600" algn="ctr">
                <a:defRPr b="1">
                  <a:solidFill>
                    <a:schemeClr val="tx1"/>
                  </a:solidFill>
                  <a:latin typeface="Times New Roman" panose="02020603050405020304" pitchFamily="18" charset="0"/>
                  <a:ea typeface="宋体" panose="02010600030101010101" pitchFamily="2" charset="-122"/>
                </a:defRPr>
              </a:lvl4pPr>
              <a:lvl5pPr marL="2057400" indent="-228600" algn="ctr">
                <a:defRPr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6" name="Oval 10"/>
            <p:cNvSpPr>
              <a:spLocks noChangeArrowheads="1"/>
            </p:cNvSpPr>
            <p:nvPr/>
          </p:nvSpPr>
          <p:spPr bwMode="gray">
            <a:xfrm>
              <a:off x="4992" y="912"/>
              <a:ext cx="480" cy="385"/>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15371" name="Group 11"/>
          <p:cNvGrpSpPr/>
          <p:nvPr/>
        </p:nvGrpSpPr>
        <p:grpSpPr>
          <a:xfrm>
            <a:off x="171450" y="819150"/>
            <a:ext cx="720725" cy="762000"/>
            <a:chOff x="4992" y="816"/>
            <a:chExt cx="576" cy="576"/>
          </a:xfrm>
        </p:grpSpPr>
        <p:sp>
          <p:nvSpPr>
            <p:cNvPr id="28" name="Oval 12"/>
            <p:cNvSpPr>
              <a:spLocks noChangeArrowheads="1"/>
            </p:cNvSpPr>
            <p:nvPr/>
          </p:nvSpPr>
          <p:spPr bwMode="gray">
            <a:xfrm>
              <a:off x="4992" y="816"/>
              <a:ext cx="576" cy="576"/>
            </a:xfrm>
            <a:prstGeom prst="ellipse">
              <a:avLst/>
            </a:prstGeom>
            <a:solidFill>
              <a:schemeClr val="tx2">
                <a:alpha val="52940"/>
              </a:schemeClr>
            </a:solidFill>
            <a:ln>
              <a:noFill/>
            </a:ln>
          </p:spPr>
          <p:txBody>
            <a:bodyPr wrap="none" anchor="ctr"/>
            <a:lstStyle>
              <a:lvl1pPr algn="ctr">
                <a:defRPr b="1">
                  <a:solidFill>
                    <a:schemeClr val="tx1"/>
                  </a:solidFill>
                  <a:latin typeface="Times New Roman" panose="02020603050405020304" pitchFamily="18" charset="0"/>
                  <a:ea typeface="宋体" panose="02010600030101010101" pitchFamily="2" charset="-122"/>
                </a:defRPr>
              </a:lvl1pPr>
              <a:lvl2pPr marL="742950" indent="-285750" algn="ctr">
                <a:defRPr b="1">
                  <a:solidFill>
                    <a:schemeClr val="tx1"/>
                  </a:solidFill>
                  <a:latin typeface="Times New Roman" panose="02020603050405020304" pitchFamily="18" charset="0"/>
                  <a:ea typeface="宋体" panose="02010600030101010101" pitchFamily="2" charset="-122"/>
                </a:defRPr>
              </a:lvl2pPr>
              <a:lvl3pPr marL="1143000" indent="-228600" algn="ctr">
                <a:defRPr b="1">
                  <a:solidFill>
                    <a:schemeClr val="tx1"/>
                  </a:solidFill>
                  <a:latin typeface="Times New Roman" panose="02020603050405020304" pitchFamily="18" charset="0"/>
                  <a:ea typeface="宋体" panose="02010600030101010101" pitchFamily="2" charset="-122"/>
                </a:defRPr>
              </a:lvl3pPr>
              <a:lvl4pPr marL="1600200" indent="-228600" algn="ctr">
                <a:defRPr b="1">
                  <a:solidFill>
                    <a:schemeClr val="tx1"/>
                  </a:solidFill>
                  <a:latin typeface="Times New Roman" panose="02020603050405020304" pitchFamily="18" charset="0"/>
                  <a:ea typeface="宋体" panose="02010600030101010101" pitchFamily="2" charset="-122"/>
                </a:defRPr>
              </a:lvl4pPr>
              <a:lvl5pPr marL="2057400" indent="-228600" algn="ctr">
                <a:defRPr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9" name="Oval 13"/>
            <p:cNvSpPr>
              <a:spLocks noChangeArrowheads="1"/>
            </p:cNvSpPr>
            <p:nvPr/>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sp>
        <p:nvSpPr>
          <p:cNvPr id="2" name="Title 1"/>
          <p:cNvSpPr>
            <a:spLocks noGrp="1"/>
          </p:cNvSpPr>
          <p:nvPr>
            <p:ph type="title"/>
          </p:nvPr>
        </p:nvSpPr>
        <p:spPr>
          <a:xfrm>
            <a:off x="914400" y="685800"/>
            <a:ext cx="7391400" cy="563563"/>
          </a:xfrm>
        </p:spPr>
        <p:txBody>
          <a:bodyPr/>
          <a:lstStyle/>
          <a:p>
            <a:pPr fontAlgn="base"/>
            <a:r>
              <a:rPr lang="en-US" strike="noStrike" noProof="1"/>
              <a:t>Click to edit Master title style</a:t>
            </a:r>
            <a:endParaRPr lang="en-US" strike="noStrike" noProof="1"/>
          </a:p>
        </p:txBody>
      </p:sp>
      <p:sp>
        <p:nvSpPr>
          <p:cNvPr id="3" name="Table Placeholder 2"/>
          <p:cNvSpPr>
            <a:spLocks noGrp="1"/>
          </p:cNvSpPr>
          <p:nvPr>
            <p:ph type="tbl" idx="1"/>
          </p:nvPr>
        </p:nvSpPr>
        <p:spPr>
          <a:xfrm>
            <a:off x="457200" y="1828800"/>
            <a:ext cx="8229600" cy="44958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hlink"/>
              </a:buClr>
              <a:buSzTx/>
              <a:buFont typeface="Wingdings" panose="05000000000000000000" pitchFamily="2" charset="2"/>
              <a:buChar char="v"/>
              <a:defRPr/>
            </a:pPr>
            <a:endParaRPr kumimoji="0" lang="en-US" sz="2800" b="0" i="0" u="none" strike="noStrike" kern="0" cap="none" spc="0" normalizeH="0" baseline="0" noProof="0">
              <a:ln>
                <a:noFill/>
              </a:ln>
              <a:solidFill>
                <a:schemeClr val="tx1"/>
              </a:solidFill>
              <a:effectLst/>
              <a:uLnTx/>
              <a:uFillTx/>
              <a:latin typeface="+mn-lt"/>
              <a:ea typeface="+mn-ea"/>
              <a:cs typeface="+mn-cs"/>
            </a:endParaRPr>
          </a:p>
        </p:txBody>
      </p:sp>
      <p:sp>
        <p:nvSpPr>
          <p:cNvPr id="30" name="Rectangle 29"/>
          <p:cNvSpPr>
            <a:spLocks noGrp="1" noChangeArrowheads="1"/>
          </p:cNvSpPr>
          <p:nvPr>
            <p:ph type="dt" sz="half" idx="2"/>
          </p:nvPr>
        </p:nvSpPr>
        <p:spPr>
          <a:xfrm>
            <a:off x="457200" y="6400800"/>
            <a:ext cx="2133600" cy="320675"/>
          </a:xfrm>
          <a:prstGeom prst="rect">
            <a:avLst/>
          </a:prstGeom>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&lt;#&gt;</a:t>
            </a:r>
            <a:endParaRPr kumimoji="0" lang="en-US" altLang="zh-CN"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1" name="Rectangle 30"/>
          <p:cNvSpPr>
            <a:spLocks noGrp="1" noChangeArrowheads="1"/>
          </p:cNvSpPr>
          <p:nvPr>
            <p:ph type="ftr" sz="quarter" idx="3"/>
          </p:nvPr>
        </p:nvSpPr>
        <p:spPr bwMode="auto">
          <a:xfrm>
            <a:off x="5089525" y="6434138"/>
            <a:ext cx="3600450" cy="320675"/>
          </a:xfrm>
          <a:prstGeom prst="rect">
            <a:avLst/>
          </a:prstGeom>
          <a:noFill/>
          <a:ln w="9525">
            <a:noFill/>
            <a:miter lim="800000"/>
          </a:ln>
          <a:effec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F03628"/>
                </a:solidFill>
                <a:effectLst/>
                <a:uLnTx/>
                <a:uFillTx/>
                <a:latin typeface="+mn-lt"/>
                <a:ea typeface="宋体" panose="02010600030101010101" pitchFamily="2" charset="-122"/>
                <a:cs typeface="+mn-cs"/>
              </a:rPr>
              <a:t>An Introduction to Database Systems</a:t>
            </a:r>
            <a:endParaRPr kumimoji="0" lang="en-US" altLang="zh-CN" sz="1400" b="1" i="0" u="none" strike="noStrike" kern="1200" cap="none" spc="0" normalizeH="0" baseline="0" noProof="0">
              <a:ln>
                <a:noFill/>
              </a:ln>
              <a:solidFill>
                <a:srgbClr val="F03628"/>
              </a:solidFill>
              <a:effectLst/>
              <a:uLnTx/>
              <a:uFillTx/>
              <a:latin typeface="+mn-lt"/>
              <a:ea typeface="宋体" panose="02010600030101010101" pitchFamily="2" charset="-122"/>
              <a:cs typeface="+mn-cs"/>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xAndTwoObj" preserve="1" showMasterSp="0">
  <p:cSld name="Title, Text, and 2 Content">
    <p:bg>
      <p:bgPr>
        <a:solidFill>
          <a:schemeClr val="bg1"/>
        </a:solidFill>
        <a:effectLst/>
      </p:bgPr>
    </p:bg>
    <p:spTree>
      <p:nvGrpSpPr>
        <p:cNvPr id="1" name=""/>
        <p:cNvGrpSpPr/>
        <p:nvPr/>
      </p:nvGrpSpPr>
      <p:grpSpPr>
        <a:xfrm>
          <a:off x="0" y="0"/>
          <a:ext cx="0" cy="0"/>
          <a:chOff x="0" y="0"/>
          <a:chExt cx="0" cy="0"/>
        </a:xfrm>
      </p:grpSpPr>
      <p:graphicFrame>
        <p:nvGraphicFramePr>
          <p:cNvPr id="17410" name="Object 2"/>
          <p:cNvGraphicFramePr>
            <a:graphicFrameLocks noChangeAspect="1"/>
          </p:cNvGraphicFramePr>
          <p:nvPr/>
        </p:nvGraphicFramePr>
        <p:xfrm>
          <a:off x="0" y="0"/>
          <a:ext cx="9144000" cy="1200150"/>
        </p:xfrm>
        <a:graphic>
          <a:graphicData uri="http://schemas.openxmlformats.org/presentationml/2006/ole">
            <mc:AlternateContent xmlns:mc="http://schemas.openxmlformats.org/markup-compatibility/2006">
              <mc:Choice xmlns:v="urn:schemas-microsoft-com:vml" Requires="v">
                <p:oleObj spid="_x0000_s0" name="" r:id="rId2" imgW="9563100" imgH="1600200" progId="Photoshop.Image.6">
                  <p:embed/>
                </p:oleObj>
              </mc:Choice>
              <mc:Fallback>
                <p:oleObj name="" r:id="rId2" imgW="9563100" imgH="1600200" progId="Photoshop.Image.6">
                  <p:embed/>
                  <p:pic>
                    <p:nvPicPr>
                      <p:cNvPr id="0" name="Object 2"/>
                      <p:cNvPicPr/>
                      <p:nvPr/>
                    </p:nvPicPr>
                    <p:blipFill>
                      <a:blip r:embed="rId3"/>
                      <a:stretch>
                        <a:fillRect/>
                      </a:stretch>
                    </p:blipFill>
                    <p:spPr>
                      <a:xfrm>
                        <a:off x="0" y="0"/>
                        <a:ext cx="9144000" cy="1200150"/>
                      </a:xfrm>
                      <a:prstGeom prst="rect">
                        <a:avLst/>
                      </a:prstGeom>
                      <a:noFill/>
                      <a:ln w="38100">
                        <a:noFill/>
                        <a:miter/>
                      </a:ln>
                    </p:spPr>
                  </p:pic>
                </p:oleObj>
              </mc:Fallback>
            </mc:AlternateContent>
          </a:graphicData>
        </a:graphic>
      </p:graphicFrame>
      <p:sp>
        <p:nvSpPr>
          <p:cNvPr id="19" name="Freeform 3"/>
          <p:cNvSpPr/>
          <p:nvPr/>
        </p:nvSpPr>
        <p:spPr bwMode="gray">
          <a:xfrm>
            <a:off x="-11112" y="280988"/>
            <a:ext cx="9155113" cy="1620838"/>
          </a:xfrm>
          <a:custGeom>
            <a:avLst/>
            <a:gdLst>
              <a:gd name="T0" fmla="*/ 2147483646 w 5767"/>
              <a:gd name="T1" fmla="*/ 2147483646 h 1021"/>
              <a:gd name="T2" fmla="*/ 2147483646 w 5767"/>
              <a:gd name="T3" fmla="*/ 2147483646 h 1021"/>
              <a:gd name="T4" fmla="*/ 2147483646 w 5767"/>
              <a:gd name="T5" fmla="*/ 2147483646 h 1021"/>
              <a:gd name="T6" fmla="*/ 2147483646 w 5767"/>
              <a:gd name="T7" fmla="*/ 0 h 1021"/>
              <a:gd name="T8" fmla="*/ 2147483646 w 5767"/>
              <a:gd name="T9" fmla="*/ 2147483646 h 1021"/>
              <a:gd name="T10" fmla="*/ 2147483646 w 5767"/>
              <a:gd name="T11" fmla="*/ 2147483646 h 1021"/>
              <a:gd name="T12" fmla="*/ 2147483646 w 5767"/>
              <a:gd name="T13" fmla="*/ 2147483646 h 1021"/>
              <a:gd name="T14" fmla="*/ 2147483646 w 5767"/>
              <a:gd name="T15" fmla="*/ 2147483646 h 1021"/>
              <a:gd name="T16" fmla="*/ 2147483646 w 5767"/>
              <a:gd name="T17" fmla="*/ 2147483646 h 10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767" h="1021">
                <a:moveTo>
                  <a:pt x="6" y="109"/>
                </a:moveTo>
                <a:cubicBezTo>
                  <a:pt x="144" y="93"/>
                  <a:pt x="626" y="42"/>
                  <a:pt x="1427" y="46"/>
                </a:cubicBezTo>
                <a:cubicBezTo>
                  <a:pt x="2228" y="50"/>
                  <a:pt x="3321" y="224"/>
                  <a:pt x="4032" y="255"/>
                </a:cubicBezTo>
                <a:cubicBezTo>
                  <a:pt x="4742" y="286"/>
                  <a:pt x="5649" y="91"/>
                  <a:pt x="5767" y="0"/>
                </a:cubicBezTo>
                <a:lnTo>
                  <a:pt x="5767" y="776"/>
                </a:lnTo>
                <a:cubicBezTo>
                  <a:pt x="4948" y="879"/>
                  <a:pt x="4543" y="844"/>
                  <a:pt x="4065" y="831"/>
                </a:cubicBezTo>
                <a:cubicBezTo>
                  <a:pt x="3587" y="818"/>
                  <a:pt x="2973" y="694"/>
                  <a:pt x="1984" y="674"/>
                </a:cubicBezTo>
                <a:cubicBezTo>
                  <a:pt x="995" y="654"/>
                  <a:pt x="28" y="969"/>
                  <a:pt x="14" y="995"/>
                </a:cubicBezTo>
                <a:cubicBezTo>
                  <a:pt x="0" y="1021"/>
                  <a:pt x="6" y="255"/>
                  <a:pt x="6" y="109"/>
                </a:cubicBezTo>
                <a:close/>
              </a:path>
            </a:pathLst>
          </a:custGeom>
          <a:solidFill>
            <a:schemeClr val="accent1">
              <a:alpha val="41176"/>
            </a:schemeClr>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 name="Freeform 4"/>
          <p:cNvSpPr/>
          <p:nvPr/>
        </p:nvSpPr>
        <p:spPr bwMode="gray">
          <a:xfrm>
            <a:off x="-20637" y="533400"/>
            <a:ext cx="9161463" cy="1006475"/>
          </a:xfrm>
          <a:custGeom>
            <a:avLst/>
            <a:gdLst>
              <a:gd name="T0" fmla="*/ 2147483646 w 5771"/>
              <a:gd name="T1" fmla="*/ 2147483646 h 634"/>
              <a:gd name="T2" fmla="*/ 2147483646 w 5771"/>
              <a:gd name="T3" fmla="*/ 2147483646 h 634"/>
              <a:gd name="T4" fmla="*/ 2147483646 w 5771"/>
              <a:gd name="T5" fmla="*/ 2147483646 h 634"/>
              <a:gd name="T6" fmla="*/ 2147483646 w 5771"/>
              <a:gd name="T7" fmla="*/ 2147483646 h 634"/>
              <a:gd name="T8" fmla="*/ 2147483646 w 5771"/>
              <a:gd name="T9" fmla="*/ 2147483646 h 634"/>
              <a:gd name="T10" fmla="*/ 2147483646 w 5771"/>
              <a:gd name="T11" fmla="*/ 2147483646 h 634"/>
              <a:gd name="T12" fmla="*/ 2147483646 w 5771"/>
              <a:gd name="T13" fmla="*/ 2147483646 h 634"/>
              <a:gd name="T14" fmla="*/ 2147483646 w 5771"/>
              <a:gd name="T15" fmla="*/ 2147483646 h 634"/>
              <a:gd name="T16" fmla="*/ 2147483646 w 5771"/>
              <a:gd name="T17" fmla="*/ 2147483646 h 6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771" h="634">
                <a:moveTo>
                  <a:pt x="20" y="109"/>
                </a:moveTo>
                <a:cubicBezTo>
                  <a:pt x="26" y="109"/>
                  <a:pt x="645" y="0"/>
                  <a:pt x="1442" y="3"/>
                </a:cubicBezTo>
                <a:cubicBezTo>
                  <a:pt x="2239" y="6"/>
                  <a:pt x="3443" y="123"/>
                  <a:pt x="4150" y="148"/>
                </a:cubicBezTo>
                <a:cubicBezTo>
                  <a:pt x="4858" y="173"/>
                  <a:pt x="5633" y="63"/>
                  <a:pt x="5771" y="37"/>
                </a:cubicBezTo>
                <a:lnTo>
                  <a:pt x="5771" y="557"/>
                </a:lnTo>
                <a:cubicBezTo>
                  <a:pt x="4926" y="634"/>
                  <a:pt x="4422" y="612"/>
                  <a:pt x="3942" y="592"/>
                </a:cubicBezTo>
                <a:cubicBezTo>
                  <a:pt x="3463" y="572"/>
                  <a:pt x="2588" y="450"/>
                  <a:pt x="1839" y="456"/>
                </a:cubicBezTo>
                <a:cubicBezTo>
                  <a:pt x="1182" y="455"/>
                  <a:pt x="0" y="618"/>
                  <a:pt x="6" y="620"/>
                </a:cubicBezTo>
                <a:cubicBezTo>
                  <a:pt x="12" y="621"/>
                  <a:pt x="14" y="109"/>
                  <a:pt x="20" y="109"/>
                </a:cubicBezTo>
                <a:close/>
              </a:path>
            </a:pathLst>
          </a:custGeom>
          <a:solidFill>
            <a:schemeClr val="accent1"/>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nvGrpSpPr>
          <p:cNvPr id="17413" name="Group 5"/>
          <p:cNvGrpSpPr/>
          <p:nvPr/>
        </p:nvGrpSpPr>
        <p:grpSpPr>
          <a:xfrm>
            <a:off x="7740650" y="347663"/>
            <a:ext cx="387350" cy="366712"/>
            <a:chOff x="4752" y="1200"/>
            <a:chExt cx="288" cy="288"/>
          </a:xfrm>
        </p:grpSpPr>
        <p:sp>
          <p:nvSpPr>
            <p:cNvPr id="22" name="Oval 6"/>
            <p:cNvSpPr>
              <a:spLocks noChangeArrowheads="1"/>
            </p:cNvSpPr>
            <p:nvPr/>
          </p:nvSpPr>
          <p:spPr bwMode="gray">
            <a:xfrm>
              <a:off x="4752" y="1200"/>
              <a:ext cx="288" cy="288"/>
            </a:xfrm>
            <a:prstGeom prst="ellipse">
              <a:avLst/>
            </a:prstGeom>
            <a:gradFill rotWithShape="1">
              <a:gsLst>
                <a:gs pos="0">
                  <a:schemeClr val="tx2">
                    <a:gamma/>
                    <a:tint val="25490"/>
                    <a:invGamma/>
                  </a:schemeClr>
                </a:gs>
                <a:gs pos="100000">
                  <a:schemeClr val="tx2">
                    <a:alpha val="31000"/>
                  </a:schemeClr>
                </a:gs>
              </a:gsLst>
              <a:path path="shape">
                <a:fillToRect l="50000" t="50000" r="50000" b="50000"/>
              </a:path>
            </a:gradFill>
            <a:ln w="9525">
              <a:noFill/>
              <a:rou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3" name="Oval 7"/>
            <p:cNvSpPr>
              <a:spLocks noChangeArrowheads="1"/>
            </p:cNvSpPr>
            <p:nvPr/>
          </p:nvSpPr>
          <p:spPr bwMode="gray">
            <a:xfrm>
              <a:off x="4752" y="1200"/>
              <a:ext cx="192" cy="192"/>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17416" name="Group 8"/>
          <p:cNvGrpSpPr/>
          <p:nvPr/>
        </p:nvGrpSpPr>
        <p:grpSpPr>
          <a:xfrm>
            <a:off x="8153400" y="53975"/>
            <a:ext cx="609600" cy="592138"/>
            <a:chOff x="4992" y="816"/>
            <a:chExt cx="576" cy="576"/>
          </a:xfrm>
        </p:grpSpPr>
        <p:sp>
          <p:nvSpPr>
            <p:cNvPr id="25" name="Oval 9"/>
            <p:cNvSpPr>
              <a:spLocks noChangeArrowheads="1"/>
            </p:cNvSpPr>
            <p:nvPr/>
          </p:nvSpPr>
          <p:spPr bwMode="gray">
            <a:xfrm>
              <a:off x="4992" y="816"/>
              <a:ext cx="576" cy="576"/>
            </a:xfrm>
            <a:prstGeom prst="ellipse">
              <a:avLst/>
            </a:prstGeom>
            <a:solidFill>
              <a:schemeClr val="accent1">
                <a:alpha val="52940"/>
              </a:schemeClr>
            </a:solidFill>
            <a:ln>
              <a:noFill/>
            </a:ln>
          </p:spPr>
          <p:txBody>
            <a:bodyPr wrap="none" anchor="ctr"/>
            <a:lstStyle>
              <a:lvl1pPr algn="ctr">
                <a:defRPr b="1">
                  <a:solidFill>
                    <a:schemeClr val="tx1"/>
                  </a:solidFill>
                  <a:latin typeface="Times New Roman" panose="02020603050405020304" pitchFamily="18" charset="0"/>
                  <a:ea typeface="宋体" panose="02010600030101010101" pitchFamily="2" charset="-122"/>
                </a:defRPr>
              </a:lvl1pPr>
              <a:lvl2pPr marL="742950" indent="-285750" algn="ctr">
                <a:defRPr b="1">
                  <a:solidFill>
                    <a:schemeClr val="tx1"/>
                  </a:solidFill>
                  <a:latin typeface="Times New Roman" panose="02020603050405020304" pitchFamily="18" charset="0"/>
                  <a:ea typeface="宋体" panose="02010600030101010101" pitchFamily="2" charset="-122"/>
                </a:defRPr>
              </a:lvl2pPr>
              <a:lvl3pPr marL="1143000" indent="-228600" algn="ctr">
                <a:defRPr b="1">
                  <a:solidFill>
                    <a:schemeClr val="tx1"/>
                  </a:solidFill>
                  <a:latin typeface="Times New Roman" panose="02020603050405020304" pitchFamily="18" charset="0"/>
                  <a:ea typeface="宋体" panose="02010600030101010101" pitchFamily="2" charset="-122"/>
                </a:defRPr>
              </a:lvl3pPr>
              <a:lvl4pPr marL="1600200" indent="-228600" algn="ctr">
                <a:defRPr b="1">
                  <a:solidFill>
                    <a:schemeClr val="tx1"/>
                  </a:solidFill>
                  <a:latin typeface="Times New Roman" panose="02020603050405020304" pitchFamily="18" charset="0"/>
                  <a:ea typeface="宋体" panose="02010600030101010101" pitchFamily="2" charset="-122"/>
                </a:defRPr>
              </a:lvl4pPr>
              <a:lvl5pPr marL="2057400" indent="-228600" algn="ctr">
                <a:defRPr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6" name="Oval 10"/>
            <p:cNvSpPr>
              <a:spLocks noChangeArrowheads="1"/>
            </p:cNvSpPr>
            <p:nvPr/>
          </p:nvSpPr>
          <p:spPr bwMode="gray">
            <a:xfrm>
              <a:off x="4992" y="912"/>
              <a:ext cx="480" cy="385"/>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17419" name="Group 11"/>
          <p:cNvGrpSpPr/>
          <p:nvPr/>
        </p:nvGrpSpPr>
        <p:grpSpPr>
          <a:xfrm>
            <a:off x="171450" y="819150"/>
            <a:ext cx="720725" cy="762000"/>
            <a:chOff x="4992" y="816"/>
            <a:chExt cx="576" cy="576"/>
          </a:xfrm>
        </p:grpSpPr>
        <p:sp>
          <p:nvSpPr>
            <p:cNvPr id="28" name="Oval 12"/>
            <p:cNvSpPr>
              <a:spLocks noChangeArrowheads="1"/>
            </p:cNvSpPr>
            <p:nvPr/>
          </p:nvSpPr>
          <p:spPr bwMode="gray">
            <a:xfrm>
              <a:off x="4992" y="816"/>
              <a:ext cx="576" cy="576"/>
            </a:xfrm>
            <a:prstGeom prst="ellipse">
              <a:avLst/>
            </a:prstGeom>
            <a:solidFill>
              <a:schemeClr val="tx2">
                <a:alpha val="52940"/>
              </a:schemeClr>
            </a:solidFill>
            <a:ln>
              <a:noFill/>
            </a:ln>
          </p:spPr>
          <p:txBody>
            <a:bodyPr wrap="none" anchor="ctr"/>
            <a:lstStyle>
              <a:lvl1pPr algn="ctr">
                <a:defRPr b="1">
                  <a:solidFill>
                    <a:schemeClr val="tx1"/>
                  </a:solidFill>
                  <a:latin typeface="Times New Roman" panose="02020603050405020304" pitchFamily="18" charset="0"/>
                  <a:ea typeface="宋体" panose="02010600030101010101" pitchFamily="2" charset="-122"/>
                </a:defRPr>
              </a:lvl1pPr>
              <a:lvl2pPr marL="742950" indent="-285750" algn="ctr">
                <a:defRPr b="1">
                  <a:solidFill>
                    <a:schemeClr val="tx1"/>
                  </a:solidFill>
                  <a:latin typeface="Times New Roman" panose="02020603050405020304" pitchFamily="18" charset="0"/>
                  <a:ea typeface="宋体" panose="02010600030101010101" pitchFamily="2" charset="-122"/>
                </a:defRPr>
              </a:lvl2pPr>
              <a:lvl3pPr marL="1143000" indent="-228600" algn="ctr">
                <a:defRPr b="1">
                  <a:solidFill>
                    <a:schemeClr val="tx1"/>
                  </a:solidFill>
                  <a:latin typeface="Times New Roman" panose="02020603050405020304" pitchFamily="18" charset="0"/>
                  <a:ea typeface="宋体" panose="02010600030101010101" pitchFamily="2" charset="-122"/>
                </a:defRPr>
              </a:lvl3pPr>
              <a:lvl4pPr marL="1600200" indent="-228600" algn="ctr">
                <a:defRPr b="1">
                  <a:solidFill>
                    <a:schemeClr val="tx1"/>
                  </a:solidFill>
                  <a:latin typeface="Times New Roman" panose="02020603050405020304" pitchFamily="18" charset="0"/>
                  <a:ea typeface="宋体" panose="02010600030101010101" pitchFamily="2" charset="-122"/>
                </a:defRPr>
              </a:lvl4pPr>
              <a:lvl5pPr marL="2057400" indent="-228600" algn="ctr">
                <a:defRPr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9" name="Oval 13"/>
            <p:cNvSpPr>
              <a:spLocks noChangeArrowheads="1"/>
            </p:cNvSpPr>
            <p:nvPr/>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sp>
        <p:nvSpPr>
          <p:cNvPr id="2" name="Title 1"/>
          <p:cNvSpPr>
            <a:spLocks noGrp="1"/>
          </p:cNvSpPr>
          <p:nvPr>
            <p:ph type="title"/>
          </p:nvPr>
        </p:nvSpPr>
        <p:spPr>
          <a:xfrm>
            <a:off x="914400" y="685800"/>
            <a:ext cx="7391400" cy="563563"/>
          </a:xfrm>
        </p:spPr>
        <p:txBody>
          <a:bodyPr/>
          <a:lstStyle/>
          <a:p>
            <a:pPr fontAlgn="base"/>
            <a:r>
              <a:rPr lang="en-US" strike="noStrike" noProof="1"/>
              <a:t>Click to edit Master title style</a:t>
            </a:r>
            <a:endParaRPr lang="en-US" strike="noStrike" noProof="1"/>
          </a:p>
        </p:txBody>
      </p:sp>
      <p:sp>
        <p:nvSpPr>
          <p:cNvPr id="3" name="Text Placeholder 2"/>
          <p:cNvSpPr>
            <a:spLocks noGrp="1"/>
          </p:cNvSpPr>
          <p:nvPr>
            <p:ph type="body" sz="half" idx="1"/>
          </p:nvPr>
        </p:nvSpPr>
        <p:spPr>
          <a:xfrm>
            <a:off x="457200" y="1828800"/>
            <a:ext cx="4038600" cy="4495800"/>
          </a:xfrm>
        </p:spPr>
        <p:txBody>
          <a:bodyPr/>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US" strike="noStrike" noProof="1"/>
          </a:p>
        </p:txBody>
      </p:sp>
      <p:sp>
        <p:nvSpPr>
          <p:cNvPr id="4" name="Content Placeholder 3"/>
          <p:cNvSpPr>
            <a:spLocks noGrp="1"/>
          </p:cNvSpPr>
          <p:nvPr>
            <p:ph sz="quarter" idx="2"/>
          </p:nvPr>
        </p:nvSpPr>
        <p:spPr>
          <a:xfrm>
            <a:off x="4648200" y="1828800"/>
            <a:ext cx="4038600" cy="2171700"/>
          </a:xfrm>
        </p:spPr>
        <p:txBody>
          <a:bodyPr/>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US" strike="noStrike" noProof="1"/>
          </a:p>
        </p:txBody>
      </p:sp>
      <p:sp>
        <p:nvSpPr>
          <p:cNvPr id="5" name="Content Placeholder 4"/>
          <p:cNvSpPr>
            <a:spLocks noGrp="1"/>
          </p:cNvSpPr>
          <p:nvPr>
            <p:ph sz="quarter" idx="3"/>
          </p:nvPr>
        </p:nvSpPr>
        <p:spPr>
          <a:xfrm>
            <a:off x="4648200" y="4152900"/>
            <a:ext cx="4038600" cy="2171700"/>
          </a:xfrm>
        </p:spPr>
        <p:txBody>
          <a:bodyPr/>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US" strike="noStrike" noProof="1"/>
          </a:p>
        </p:txBody>
      </p:sp>
      <p:sp>
        <p:nvSpPr>
          <p:cNvPr id="30" name="Rectangle 15"/>
          <p:cNvSpPr>
            <a:spLocks noGrp="1" noChangeArrowheads="1"/>
          </p:cNvSpPr>
          <p:nvPr>
            <p:ph type="dt" sz="half" idx="12"/>
          </p:nvPr>
        </p:nvSpPr>
        <p:spPr>
          <a:xfrm>
            <a:off x="457200" y="6400800"/>
            <a:ext cx="2133600" cy="320675"/>
          </a:xfrm>
          <a:prstGeom prst="rect">
            <a:avLst/>
          </a:prstGeom>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&lt;#&gt;</a:t>
            </a:r>
            <a:endParaRPr kumimoji="0" lang="en-US" altLang="zh-CN"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1" name="Rectangle 16"/>
          <p:cNvSpPr>
            <a:spLocks noGrp="1" noChangeArrowheads="1"/>
          </p:cNvSpPr>
          <p:nvPr>
            <p:ph type="ftr" sz="quarter" idx="13"/>
          </p:nvPr>
        </p:nvSpPr>
        <p:spPr bwMode="auto">
          <a:xfrm>
            <a:off x="5089525" y="6434138"/>
            <a:ext cx="3600450" cy="320675"/>
          </a:xfrm>
          <a:prstGeom prst="rect">
            <a:avLst/>
          </a:prstGeom>
          <a:noFill/>
          <a:ln w="9525">
            <a:noFill/>
            <a:miter lim="800000"/>
          </a:ln>
          <a:effec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F03628"/>
                </a:solidFill>
                <a:effectLst/>
                <a:uLnTx/>
                <a:uFillTx/>
                <a:latin typeface="+mn-lt"/>
                <a:ea typeface="宋体" panose="02010600030101010101" pitchFamily="2" charset="-122"/>
                <a:cs typeface="+mn-cs"/>
              </a:rPr>
              <a:t>An Introduction to Database Systems</a:t>
            </a:r>
            <a:endParaRPr kumimoji="0" lang="en-US" altLang="zh-CN" sz="1400" b="1" i="0" u="none" strike="noStrike" kern="1200" cap="none" spc="0" normalizeH="0" baseline="0" noProof="0">
              <a:ln>
                <a:noFill/>
              </a:ln>
              <a:solidFill>
                <a:srgbClr val="F03628"/>
              </a:solidFill>
              <a:effectLst/>
              <a:uLnTx/>
              <a:uFillTx/>
              <a:latin typeface="+mn-lt"/>
              <a:ea typeface="宋体" panose="02010600030101010101" pitchFamily="2" charset="-122"/>
              <a:cs typeface="+mn-cs"/>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hasCustomPrompt="1"/>
          </p:nvPr>
        </p:nvSpPr>
        <p:spPr>
          <a:xfrm>
            <a:off x="685800" y="609600"/>
            <a:ext cx="7772400" cy="5486400"/>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GB"/>
          </a:p>
        </p:txBody>
      </p:sp>
      <p:sp>
        <p:nvSpPr>
          <p:cNvPr id="3" name="日期占位符 2"/>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4" name="页脚占位符 3"/>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5" name="灯片编号占位符 4"/>
          <p:cNvSpPr>
            <a:spLocks noGrp="1"/>
          </p:cNvSpPr>
          <p:nvPr>
            <p:ph type="sldNum" sz="quarter" idx="12"/>
          </p:nvPr>
        </p:nvSpPr>
        <p:spPr>
          <a:xfrm>
            <a:off x="6553200" y="6248400"/>
            <a:ext cx="1905000" cy="457200"/>
          </a:xfrm>
        </p:spPr>
        <p:txBody>
          <a:bodyPr/>
          <a:lstStyle>
            <a:lvl1pPr>
              <a:defRPr/>
            </a:lvl1pPr>
          </a:lstStyle>
          <a:p>
            <a:fld id="{8BA266A6-8D19-4F86-932F-33DAB096DA4E}" type="slidenum">
              <a:rPr lang="en-US" altLang="zh-CN"/>
            </a:fld>
            <a:endParaRPr lang="en-US" altLang="zh-CN"/>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sp>
        <p:nvSpPr>
          <p:cNvPr id="2050" name="Freeform 2"/>
          <p:cNvSpPr/>
          <p:nvPr/>
        </p:nvSpPr>
        <p:spPr>
          <a:xfrm>
            <a:off x="-9525" y="1447800"/>
            <a:ext cx="9164638" cy="3832225"/>
          </a:xfrm>
          <a:custGeom>
            <a:avLst/>
            <a:gdLst/>
            <a:ahLst/>
            <a:cxnLst>
              <a:cxn ang="0">
                <a:pos x="19050" y="196850"/>
              </a:cxn>
              <a:cxn ang="0">
                <a:pos x="2192338" y="19050"/>
              </a:cxn>
              <a:cxn ang="0">
                <a:pos x="6451600" y="922338"/>
              </a:cxn>
              <a:cxn ang="0">
                <a:pos x="9164638" y="187325"/>
              </a:cxn>
              <a:cxn ang="0">
                <a:pos x="9153525" y="3414713"/>
              </a:cxn>
              <a:cxn ang="0">
                <a:pos x="6296025" y="3592513"/>
              </a:cxn>
              <a:cxn ang="0">
                <a:pos x="3116263" y="3011488"/>
              </a:cxn>
              <a:cxn ang="0">
                <a:pos x="9525" y="3821113"/>
              </a:cxn>
              <a:cxn ang="0">
                <a:pos x="19050" y="196850"/>
              </a:cxn>
            </a:cxnLst>
            <a:rect l="0" t="0" r="0" b="0"/>
            <a:pathLst>
              <a:path w="5773" h="2414">
                <a:moveTo>
                  <a:pt x="12" y="124"/>
                </a:moveTo>
                <a:cubicBezTo>
                  <a:pt x="150" y="76"/>
                  <a:pt x="581" y="0"/>
                  <a:pt x="1381" y="12"/>
                </a:cubicBezTo>
                <a:cubicBezTo>
                  <a:pt x="2181" y="23"/>
                  <a:pt x="3370" y="437"/>
                  <a:pt x="4064" y="581"/>
                </a:cubicBezTo>
                <a:cubicBezTo>
                  <a:pt x="4758" y="725"/>
                  <a:pt x="5635" y="219"/>
                  <a:pt x="5773" y="118"/>
                </a:cubicBezTo>
                <a:lnTo>
                  <a:pt x="5766" y="2151"/>
                </a:lnTo>
                <a:cubicBezTo>
                  <a:pt x="4994" y="2407"/>
                  <a:pt x="4326" y="2311"/>
                  <a:pt x="3966" y="2263"/>
                </a:cubicBezTo>
                <a:cubicBezTo>
                  <a:pt x="3606" y="2215"/>
                  <a:pt x="2715" y="1873"/>
                  <a:pt x="1963" y="1897"/>
                </a:cubicBezTo>
                <a:cubicBezTo>
                  <a:pt x="1305" y="1893"/>
                  <a:pt x="0" y="2402"/>
                  <a:pt x="6" y="2407"/>
                </a:cubicBezTo>
                <a:cubicBezTo>
                  <a:pt x="12" y="2414"/>
                  <a:pt x="12" y="568"/>
                  <a:pt x="12" y="124"/>
                </a:cubicBezTo>
                <a:close/>
              </a:path>
            </a:pathLst>
          </a:custGeom>
          <a:solidFill>
            <a:schemeClr val="accent1">
              <a:alpha val="41176"/>
            </a:schemeClr>
          </a:solidFill>
          <a:ln w="9525">
            <a:noFill/>
          </a:ln>
        </p:spPr>
        <p:txBody>
          <a:bodyPr/>
          <a:lstStyle/>
          <a:p>
            <a:endParaRPr lang="zh-CN" altLang="en-US"/>
          </a:p>
        </p:txBody>
      </p:sp>
      <p:grpSp>
        <p:nvGrpSpPr>
          <p:cNvPr id="2052" name="Group 4"/>
          <p:cNvGrpSpPr/>
          <p:nvPr/>
        </p:nvGrpSpPr>
        <p:grpSpPr>
          <a:xfrm>
            <a:off x="7086600" y="1947863"/>
            <a:ext cx="533400" cy="533400"/>
            <a:chOff x="4752" y="1200"/>
            <a:chExt cx="288" cy="288"/>
          </a:xfrm>
        </p:grpSpPr>
        <p:sp>
          <p:nvSpPr>
            <p:cNvPr id="21" name="Oval 5"/>
            <p:cNvSpPr>
              <a:spLocks noChangeArrowheads="1"/>
            </p:cNvSpPr>
            <p:nvPr/>
          </p:nvSpPr>
          <p:spPr bwMode="gray">
            <a:xfrm>
              <a:off x="4752" y="1200"/>
              <a:ext cx="288" cy="288"/>
            </a:xfrm>
            <a:prstGeom prst="ellipse">
              <a:avLst/>
            </a:prstGeom>
            <a:gradFill rotWithShape="1">
              <a:gsLst>
                <a:gs pos="0">
                  <a:schemeClr val="tx2">
                    <a:gamma/>
                    <a:tint val="25490"/>
                    <a:invGamma/>
                  </a:schemeClr>
                </a:gs>
                <a:gs pos="100000">
                  <a:schemeClr val="tx2">
                    <a:alpha val="31000"/>
                  </a:schemeClr>
                </a:gs>
              </a:gsLst>
              <a:path path="shape">
                <a:fillToRect l="50000" t="50000" r="50000" b="50000"/>
              </a:path>
            </a:gradFill>
            <a:ln w="9525">
              <a:noFill/>
              <a:rou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2" name="Oval 6"/>
            <p:cNvSpPr>
              <a:spLocks noChangeArrowheads="1"/>
            </p:cNvSpPr>
            <p:nvPr/>
          </p:nvSpPr>
          <p:spPr bwMode="gray">
            <a:xfrm>
              <a:off x="4752" y="1200"/>
              <a:ext cx="192" cy="192"/>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2053" name="Group 7"/>
          <p:cNvGrpSpPr/>
          <p:nvPr/>
        </p:nvGrpSpPr>
        <p:grpSpPr>
          <a:xfrm>
            <a:off x="7620000" y="1371600"/>
            <a:ext cx="914400" cy="914400"/>
            <a:chOff x="4992" y="816"/>
            <a:chExt cx="576" cy="576"/>
          </a:xfrm>
        </p:grpSpPr>
        <p:sp>
          <p:nvSpPr>
            <p:cNvPr id="24" name="Oval 8"/>
            <p:cNvSpPr>
              <a:spLocks noChangeArrowheads="1"/>
            </p:cNvSpPr>
            <p:nvPr/>
          </p:nvSpPr>
          <p:spPr bwMode="gray">
            <a:xfrm>
              <a:off x="4992" y="816"/>
              <a:ext cx="576" cy="576"/>
            </a:xfrm>
            <a:prstGeom prst="ellipse">
              <a:avLst/>
            </a:prstGeom>
            <a:solidFill>
              <a:schemeClr val="accent1">
                <a:alpha val="52940"/>
              </a:scheme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gn="ctr">
                <a:defRPr b="1">
                  <a:solidFill>
                    <a:schemeClr val="tx1"/>
                  </a:solidFill>
                  <a:latin typeface="Times New Roman" panose="02020603050405020304" pitchFamily="18" charset="0"/>
                  <a:ea typeface="宋体" panose="02010600030101010101" pitchFamily="2" charset="-122"/>
                </a:defRPr>
              </a:lvl1pPr>
              <a:lvl2pPr marL="742950" indent="-285750" algn="ctr">
                <a:defRPr b="1">
                  <a:solidFill>
                    <a:schemeClr val="tx1"/>
                  </a:solidFill>
                  <a:latin typeface="Times New Roman" panose="02020603050405020304" pitchFamily="18" charset="0"/>
                  <a:ea typeface="宋体" panose="02010600030101010101" pitchFamily="2" charset="-122"/>
                </a:defRPr>
              </a:lvl2pPr>
              <a:lvl3pPr marL="1143000" indent="-228600" algn="ctr">
                <a:defRPr b="1">
                  <a:solidFill>
                    <a:schemeClr val="tx1"/>
                  </a:solidFill>
                  <a:latin typeface="Times New Roman" panose="02020603050405020304" pitchFamily="18" charset="0"/>
                  <a:ea typeface="宋体" panose="02010600030101010101" pitchFamily="2" charset="-122"/>
                </a:defRPr>
              </a:lvl3pPr>
              <a:lvl4pPr marL="1600200" indent="-228600" algn="ctr">
                <a:defRPr b="1">
                  <a:solidFill>
                    <a:schemeClr val="tx1"/>
                  </a:solidFill>
                  <a:latin typeface="Times New Roman" panose="02020603050405020304" pitchFamily="18" charset="0"/>
                  <a:ea typeface="宋体" panose="02010600030101010101" pitchFamily="2" charset="-122"/>
                </a:defRPr>
              </a:lvl4pPr>
              <a:lvl5pPr marL="2057400" indent="-228600" algn="ctr">
                <a:defRPr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5" name="Oval 9"/>
            <p:cNvSpPr>
              <a:spLocks noChangeArrowheads="1"/>
            </p:cNvSpPr>
            <p:nvPr/>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2054" name="Group 10"/>
          <p:cNvGrpSpPr/>
          <p:nvPr/>
        </p:nvGrpSpPr>
        <p:grpSpPr>
          <a:xfrm>
            <a:off x="304800" y="3429000"/>
            <a:ext cx="1295400" cy="1371600"/>
            <a:chOff x="4992" y="816"/>
            <a:chExt cx="576" cy="576"/>
          </a:xfrm>
        </p:grpSpPr>
        <p:sp>
          <p:nvSpPr>
            <p:cNvPr id="27" name="Oval 11"/>
            <p:cNvSpPr>
              <a:spLocks noChangeArrowheads="1"/>
            </p:cNvSpPr>
            <p:nvPr/>
          </p:nvSpPr>
          <p:spPr bwMode="gray">
            <a:xfrm>
              <a:off x="4992" y="816"/>
              <a:ext cx="576" cy="576"/>
            </a:xfrm>
            <a:prstGeom prst="ellipse">
              <a:avLst/>
            </a:prstGeom>
            <a:solidFill>
              <a:schemeClr val="tx2">
                <a:alpha val="52940"/>
              </a:scheme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gn="ctr">
                <a:defRPr b="1">
                  <a:solidFill>
                    <a:schemeClr val="tx1"/>
                  </a:solidFill>
                  <a:latin typeface="Times New Roman" panose="02020603050405020304" pitchFamily="18" charset="0"/>
                  <a:ea typeface="宋体" panose="02010600030101010101" pitchFamily="2" charset="-122"/>
                </a:defRPr>
              </a:lvl1pPr>
              <a:lvl2pPr marL="742950" indent="-285750" algn="ctr">
                <a:defRPr b="1">
                  <a:solidFill>
                    <a:schemeClr val="tx1"/>
                  </a:solidFill>
                  <a:latin typeface="Times New Roman" panose="02020603050405020304" pitchFamily="18" charset="0"/>
                  <a:ea typeface="宋体" panose="02010600030101010101" pitchFamily="2" charset="-122"/>
                </a:defRPr>
              </a:lvl2pPr>
              <a:lvl3pPr marL="1143000" indent="-228600" algn="ctr">
                <a:defRPr b="1">
                  <a:solidFill>
                    <a:schemeClr val="tx1"/>
                  </a:solidFill>
                  <a:latin typeface="Times New Roman" panose="02020603050405020304" pitchFamily="18" charset="0"/>
                  <a:ea typeface="宋体" panose="02010600030101010101" pitchFamily="2" charset="-122"/>
                </a:defRPr>
              </a:lvl3pPr>
              <a:lvl4pPr marL="1600200" indent="-228600" algn="ctr">
                <a:defRPr b="1">
                  <a:solidFill>
                    <a:schemeClr val="tx1"/>
                  </a:solidFill>
                  <a:latin typeface="Times New Roman" panose="02020603050405020304" pitchFamily="18" charset="0"/>
                  <a:ea typeface="宋体" panose="02010600030101010101" pitchFamily="2" charset="-122"/>
                </a:defRPr>
              </a:lvl4pPr>
              <a:lvl5pPr marL="2057400" indent="-228600" algn="ctr">
                <a:defRPr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8" name="Oval 12"/>
            <p:cNvSpPr>
              <a:spLocks noChangeArrowheads="1"/>
            </p:cNvSpPr>
            <p:nvPr/>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sp>
        <p:nvSpPr>
          <p:cNvPr id="456719" name="Rectangle 15"/>
          <p:cNvSpPr>
            <a:spLocks noGrp="1" noChangeArrowheads="1"/>
          </p:cNvSpPr>
          <p:nvPr>
            <p:ph type="ctrTitle"/>
          </p:nvPr>
        </p:nvSpPr>
        <p:spPr>
          <a:xfrm>
            <a:off x="1143000" y="1948815"/>
            <a:ext cx="7391400" cy="1654810"/>
          </a:xfrm>
          <a:effectLst>
            <a:outerShdw dist="53882" dir="2700000" algn="ctr" rotWithShape="0">
              <a:schemeClr val="tx1"/>
            </a:outerShdw>
          </a:effectLst>
        </p:spPr>
        <p:txBody>
          <a:bodyPr/>
          <a:lstStyle>
            <a:lvl1pPr>
              <a:defRPr sz="4800"/>
            </a:lvl1pPr>
          </a:lstStyle>
          <a:p>
            <a:r>
              <a:rPr lang="zh-CN" altLang="en-US"/>
              <a:t>单击此处编辑母版标题样式</a:t>
            </a:r>
            <a:endParaRPr lang="zh-CN" altLang="en-US"/>
          </a:p>
        </p:txBody>
      </p:sp>
      <p:sp>
        <p:nvSpPr>
          <p:cNvPr id="456720" name="Rectangle 16"/>
          <p:cNvSpPr>
            <a:spLocks noGrp="1" noChangeArrowheads="1"/>
          </p:cNvSpPr>
          <p:nvPr>
            <p:ph type="subTitle" idx="1"/>
          </p:nvPr>
        </p:nvSpPr>
        <p:spPr bwMode="white">
          <a:xfrm>
            <a:off x="1295400" y="3581400"/>
            <a:ext cx="6705600" cy="381000"/>
          </a:xfrm>
        </p:spPr>
        <p:txBody>
          <a:bodyPr/>
          <a:lstStyle>
            <a:lvl1pPr marL="0" indent="0" algn="ctr">
              <a:buFont typeface="Wingdings" panose="05000000000000000000" pitchFamily="2" charset="2"/>
              <a:buNone/>
              <a:defRPr sz="2000"/>
            </a:lvl1pPr>
          </a:lstStyle>
          <a:p>
            <a:r>
              <a:rPr lang="zh-CN" altLang="en-US"/>
              <a:t>单击此处编辑母版副标题样式</a:t>
            </a:r>
            <a:endParaRPr lang="zh-CN" altLang="en-US"/>
          </a:p>
        </p:txBody>
      </p:sp>
      <p:sp>
        <p:nvSpPr>
          <p:cNvPr id="30" name="Rectangle 13"/>
          <p:cNvSpPr>
            <a:spLocks noGrp="1" noChangeArrowheads="1"/>
          </p:cNvSpPr>
          <p:nvPr>
            <p:ph type="dt" sz="half" idx="2"/>
          </p:nvPr>
        </p:nvSpPr>
        <p:spPr bwMode="auto">
          <a:xfrm>
            <a:off x="457200" y="6477000"/>
            <a:ext cx="2133600" cy="244475"/>
          </a:xfrm>
          <a:prstGeom prst="rect">
            <a:avLst/>
          </a:prstGeom>
          <a:ln>
            <a:miter lim="800000"/>
          </a:ln>
        </p:spPr>
        <p:txBody>
          <a:bodyPr vert="horz" wrap="square" lIns="91440" tIns="45720" rIns="91440" bIns="45720" numCol="1" anchor="t" anchorCtr="0" compatLnSpc="1"/>
          <a:lstStyle>
            <a:lvl1pPr>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1" name="Rectangle 14"/>
          <p:cNvSpPr>
            <a:spLocks noGrp="1" noChangeArrowheads="1"/>
          </p:cNvSpPr>
          <p:nvPr>
            <p:ph type="ftr" sz="quarter" idx="3"/>
          </p:nvPr>
        </p:nvSpPr>
        <p:spPr bwMode="auto">
          <a:xfrm>
            <a:off x="5364163" y="6381750"/>
            <a:ext cx="3529013" cy="287338"/>
          </a:xfrm>
          <a:prstGeom prst="rect">
            <a:avLst/>
          </a:prstGeom>
          <a:ln>
            <a:miter lim="800000"/>
          </a:ln>
        </p:spPr>
        <p:txBody>
          <a:bodyPr vert="horz" wrap="square" lIns="91440" tIns="45720" rIns="91440" bIns="45720" numCol="1" anchor="t" anchorCtr="0" compatLnSpc="1"/>
          <a:lstStyle>
            <a:lvl1pPr algn="ctr" eaLnBrk="1" hangingPunct="1">
              <a:defRPr sz="1400">
                <a:solidFill>
                  <a:srgbClr val="FF3300"/>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FF3300"/>
                </a:solidFill>
                <a:effectLst/>
                <a:uLnTx/>
                <a:uFillTx/>
                <a:latin typeface="+mn-lt"/>
                <a:ea typeface="宋体" panose="02010600030101010101" pitchFamily="2" charset="-122"/>
                <a:cs typeface="+mn-cs"/>
              </a:rPr>
              <a:t>An Introduction to Database System</a:t>
            </a:r>
            <a:endParaRPr kumimoji="0" lang="en-US" altLang="zh-CN" sz="1400" b="1" i="0" u="none" strike="noStrike" kern="1200" cap="none" spc="0" normalizeH="0" baseline="0" noProof="0">
              <a:ln>
                <a:noFill/>
              </a:ln>
              <a:solidFill>
                <a:srgbClr val="FF3300"/>
              </a:solidFill>
              <a:effectLst/>
              <a:uLnTx/>
              <a:uFillTx/>
              <a:latin typeface="+mn-lt"/>
              <a:ea typeface="宋体" panose="02010600030101010101" pitchFamily="2" charset="-122"/>
              <a:cs typeface="+mn-cs"/>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457200" y="1268760"/>
            <a:ext cx="8229600" cy="4968552"/>
          </a:xfrm>
        </p:spPr>
        <p:txBody>
          <a:bodyPr/>
          <a:lstStyle>
            <a:lvl1pPr>
              <a:defRPr b="1"/>
            </a:lvl1pPr>
            <a:lvl2pPr>
              <a:defRPr b="1"/>
            </a:lvl2pPr>
            <a:lvl3pPr>
              <a:defRPr b="1"/>
            </a:lvl3pPr>
            <a:lvl4pPr>
              <a:defRPr b="1"/>
            </a:lvl4pPr>
            <a:lvl5pPr>
              <a:defRPr b="1"/>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endParaRPr 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06941" y="1268760"/>
            <a:ext cx="4038600" cy="4495800"/>
          </a:xfrm>
        </p:spPr>
        <p:txBody>
          <a:bodyPr/>
          <a:lstStyle>
            <a:lvl1pPr>
              <a:defRPr sz="2800" b="1"/>
            </a:lvl1pPr>
            <a:lvl2pPr>
              <a:defRPr sz="2400" b="1"/>
            </a:lvl2pPr>
            <a:lvl3pPr>
              <a:defRPr sz="2400" b="1"/>
            </a:lvl3pPr>
            <a:lvl4pPr>
              <a:defRPr sz="2400" b="1"/>
            </a:lvl4pPr>
            <a:lvl5pPr>
              <a:defRPr sz="2400" b="1"/>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4008" y="1292511"/>
            <a:ext cx="4038600" cy="4495800"/>
          </a:xfrm>
        </p:spPr>
        <p:txBody>
          <a:bodyPr/>
          <a:lstStyle>
            <a:lvl1pPr>
              <a:defRPr sz="2800" b="1"/>
            </a:lvl1pPr>
            <a:lvl2pPr>
              <a:defRPr sz="2400" b="1"/>
            </a:lvl2pPr>
            <a:lvl3pPr>
              <a:defRPr sz="2400" b="1"/>
            </a:lvl3pPr>
            <a:lvl4pPr>
              <a:defRPr sz="2400" b="1"/>
            </a:lvl4pPr>
            <a:lvl5pPr>
              <a:defRPr sz="2400" b="1"/>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23528" y="19319"/>
            <a:ext cx="8229600" cy="1143000"/>
          </a:xfrm>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02768" y="1260476"/>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4" name="Content Placeholder 3"/>
          <p:cNvSpPr>
            <a:spLocks noGrp="1"/>
          </p:cNvSpPr>
          <p:nvPr>
            <p:ph sz="half" idx="2"/>
          </p:nvPr>
        </p:nvSpPr>
        <p:spPr>
          <a:xfrm>
            <a:off x="398140" y="199839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4" y="1260476"/>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6" name="Content Placeholder 5"/>
          <p:cNvSpPr>
            <a:spLocks noGrp="1"/>
          </p:cNvSpPr>
          <p:nvPr>
            <p:ph sz="quarter" idx="4"/>
          </p:nvPr>
        </p:nvSpPr>
        <p:spPr>
          <a:xfrm>
            <a:off x="4645023" y="199839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endParaRPr lang="en-GB"/>
          </a:p>
        </p:txBody>
      </p:sp>
      <p:sp>
        <p:nvSpPr>
          <p:cNvPr id="3" name="文本占位符 2"/>
          <p:cNvSpPr>
            <a:spLocks noGrp="1"/>
          </p:cNvSpPr>
          <p:nvPr>
            <p:ph type="body" idx="1" hasCustomPrompt="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630238" y="2505075"/>
            <a:ext cx="386873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GB"/>
          </a:p>
        </p:txBody>
      </p:sp>
      <p:sp>
        <p:nvSpPr>
          <p:cNvPr id="5" name="文本占位符 4"/>
          <p:cNvSpPr>
            <a:spLocks noGrp="1"/>
          </p:cNvSpPr>
          <p:nvPr>
            <p:ph type="body" sz="quarter" idx="3" hasCustomPrompt="1"/>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4629150" y="2505075"/>
            <a:ext cx="38877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GB"/>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5FA1C3C6-2A0F-4D33-A5B5-AFBCBCA0D334}" type="slidenum">
              <a:rPr lang="en-US" altLang="zh-CN"/>
            </a:fld>
            <a:endParaRPr lang="en-US" altLang="zh-CN"/>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anose="05000000000000000000" pitchFamily="2" charset="2"/>
              <a:buNone/>
              <a:defRPr/>
            </a:pPr>
            <a:endParaRPr kumimoji="0" 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448127" y="1484784"/>
            <a:ext cx="8229600" cy="449580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85800"/>
            <a:ext cx="2057400" cy="5638800"/>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685800"/>
            <a:ext cx="6019800" cy="563880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00100" y="332656"/>
            <a:ext cx="7391400" cy="563563"/>
          </a:xfrm>
        </p:spPr>
        <p:txBody>
          <a:bodyPr/>
          <a:lstStyle/>
          <a:p>
            <a:r>
              <a:rPr lang="en-US"/>
              <a:t>Click to edit Master title style</a:t>
            </a:r>
            <a:endParaRPr lang="en-US"/>
          </a:p>
        </p:txBody>
      </p:sp>
      <p:sp>
        <p:nvSpPr>
          <p:cNvPr id="3" name="Text Placeholder 2"/>
          <p:cNvSpPr>
            <a:spLocks noGrp="1"/>
          </p:cNvSpPr>
          <p:nvPr>
            <p:ph type="body" sz="half" idx="1"/>
          </p:nvPr>
        </p:nvSpPr>
        <p:spPr>
          <a:xfrm>
            <a:off x="430204" y="1394671"/>
            <a:ext cx="4038600" cy="44958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4008" y="1394671"/>
            <a:ext cx="4038600" cy="44958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827584" y="332656"/>
            <a:ext cx="7391400" cy="563563"/>
          </a:xfrm>
        </p:spPr>
        <p:txBody>
          <a:bodyPr/>
          <a:lstStyle/>
          <a:p>
            <a:r>
              <a:rPr lang="en-US"/>
              <a:t>Click to edit Master title style</a:t>
            </a:r>
            <a:endParaRPr lang="en-US"/>
          </a:p>
        </p:txBody>
      </p:sp>
      <p:sp>
        <p:nvSpPr>
          <p:cNvPr id="3" name="Content Placeholder 2"/>
          <p:cNvSpPr>
            <a:spLocks noGrp="1"/>
          </p:cNvSpPr>
          <p:nvPr>
            <p:ph sz="half" idx="1"/>
          </p:nvPr>
        </p:nvSpPr>
        <p:spPr>
          <a:xfrm>
            <a:off x="455245" y="1400609"/>
            <a:ext cx="4038600" cy="44958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quarter" idx="2"/>
          </p:nvPr>
        </p:nvSpPr>
        <p:spPr>
          <a:xfrm>
            <a:off x="4641617" y="1404002"/>
            <a:ext cx="4038600" cy="21717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Content Placeholder 4"/>
          <p:cNvSpPr>
            <a:spLocks noGrp="1"/>
          </p:cNvSpPr>
          <p:nvPr>
            <p:ph sz="quarter" idx="3"/>
          </p:nvPr>
        </p:nvSpPr>
        <p:spPr>
          <a:xfrm>
            <a:off x="4641617" y="3727183"/>
            <a:ext cx="4038600" cy="21717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日期占位符 5"/>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dgm" preserve="1" showMasterSp="0">
  <p:cSld name="Title and Diagram or Organization Chart">
    <p:bg>
      <p:bgPr>
        <a:solidFill>
          <a:schemeClr val="bg1"/>
        </a:solidFill>
        <a:effectLst/>
      </p:bgPr>
    </p:bg>
    <p:spTree>
      <p:nvGrpSpPr>
        <p:cNvPr id="1" name=""/>
        <p:cNvGrpSpPr/>
        <p:nvPr/>
      </p:nvGrpSpPr>
      <p:grpSpPr>
        <a:xfrm>
          <a:off x="0" y="0"/>
          <a:ext cx="0" cy="0"/>
          <a:chOff x="0" y="0"/>
          <a:chExt cx="0" cy="0"/>
        </a:xfrm>
      </p:grpSpPr>
      <p:graphicFrame>
        <p:nvGraphicFramePr>
          <p:cNvPr id="14338" name="Object 2"/>
          <p:cNvGraphicFramePr>
            <a:graphicFrameLocks noChangeAspect="1"/>
          </p:cNvGraphicFramePr>
          <p:nvPr/>
        </p:nvGraphicFramePr>
        <p:xfrm>
          <a:off x="0" y="0"/>
          <a:ext cx="9144000" cy="1200150"/>
        </p:xfrm>
        <a:graphic>
          <a:graphicData uri="http://schemas.openxmlformats.org/presentationml/2006/ole">
            <mc:AlternateContent xmlns:mc="http://schemas.openxmlformats.org/markup-compatibility/2006">
              <mc:Choice xmlns:v="urn:schemas-microsoft-com:vml" Requires="v">
                <p:oleObj spid="_x0000_s0" name="" r:id="rId2" imgW="9563100" imgH="1600200" progId="Photoshop.Image.6">
                  <p:embed/>
                </p:oleObj>
              </mc:Choice>
              <mc:Fallback>
                <p:oleObj name="" r:id="rId2" imgW="9563100" imgH="1600200" progId="Photoshop.Image.6">
                  <p:embed/>
                  <p:pic>
                    <p:nvPicPr>
                      <p:cNvPr id="0" name="Object 2"/>
                      <p:cNvPicPr/>
                      <p:nvPr/>
                    </p:nvPicPr>
                    <p:blipFill>
                      <a:blip r:embed="rId3"/>
                      <a:stretch>
                        <a:fillRect/>
                      </a:stretch>
                    </p:blipFill>
                    <p:spPr>
                      <a:xfrm>
                        <a:off x="0" y="0"/>
                        <a:ext cx="9144000" cy="1200150"/>
                      </a:xfrm>
                      <a:prstGeom prst="rect">
                        <a:avLst/>
                      </a:prstGeom>
                      <a:noFill/>
                      <a:ln w="38100">
                        <a:noFill/>
                        <a:miter/>
                      </a:ln>
                    </p:spPr>
                  </p:pic>
                </p:oleObj>
              </mc:Fallback>
            </mc:AlternateContent>
          </a:graphicData>
        </a:graphic>
      </p:graphicFrame>
      <p:sp>
        <p:nvSpPr>
          <p:cNvPr id="2" name="Title 1"/>
          <p:cNvSpPr>
            <a:spLocks noGrp="1"/>
          </p:cNvSpPr>
          <p:nvPr>
            <p:ph type="title"/>
          </p:nvPr>
        </p:nvSpPr>
        <p:spPr>
          <a:xfrm>
            <a:off x="876300" y="318293"/>
            <a:ext cx="7391400" cy="563563"/>
          </a:xfrm>
        </p:spPr>
        <p:txBody>
          <a:bodyPr/>
          <a:lstStyle/>
          <a:p>
            <a:pPr fontAlgn="base"/>
            <a:r>
              <a:rPr lang="en-US" strike="noStrike" noProof="1"/>
              <a:t>Click to edit Master title style</a:t>
            </a:r>
            <a:endParaRPr lang="en-US" strike="noStrike" noProof="1"/>
          </a:p>
        </p:txBody>
      </p:sp>
      <p:sp>
        <p:nvSpPr>
          <p:cNvPr id="3" name="SmartArt Placeholder 2"/>
          <p:cNvSpPr>
            <a:spLocks noGrp="1"/>
          </p:cNvSpPr>
          <p:nvPr>
            <p:ph type="pic" idx="1"/>
          </p:nvPr>
        </p:nvSpPr>
        <p:spPr>
          <a:xfrm>
            <a:off x="455356" y="1340768"/>
            <a:ext cx="8229600" cy="44958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hlink"/>
              </a:buClr>
              <a:buSzTx/>
              <a:buFont typeface="Wingdings" panose="05000000000000000000" pitchFamily="2" charset="2"/>
              <a:buChar char="v"/>
              <a:defRPr/>
            </a:pPr>
            <a:endParaRPr kumimoji="0" lang="en-US" sz="2800" b="0" i="0" u="none" strike="noStrike" kern="0" cap="none" spc="0" normalizeH="0" baseline="0" noProof="0">
              <a:ln>
                <a:noFill/>
              </a:ln>
              <a:solidFill>
                <a:schemeClr val="tx1"/>
              </a:solidFill>
              <a:effectLst/>
              <a:uLnTx/>
              <a:uFillTx/>
              <a:latin typeface="+mn-lt"/>
              <a:ea typeface="+mn-ea"/>
              <a:cs typeface="+mn-cs"/>
            </a:endParaRPr>
          </a:p>
        </p:txBody>
      </p:sp>
      <p:sp>
        <p:nvSpPr>
          <p:cNvPr id="30" name="Rectangle 29"/>
          <p:cNvSpPr>
            <a:spLocks noGrp="1" noChangeArrowheads="1"/>
          </p:cNvSpPr>
          <p:nvPr>
            <p:ph type="dt" sz="half" idx="2"/>
          </p:nvPr>
        </p:nvSpPr>
        <p:spPr>
          <a:xfrm>
            <a:off x="457200" y="6400800"/>
            <a:ext cx="2133600" cy="320675"/>
          </a:xfrm>
          <a:prstGeom prst="rect">
            <a:avLst/>
          </a:prstGeom>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&lt;#&gt;</a:t>
            </a:r>
            <a:endParaRPr kumimoji="0" lang="en-US" altLang="zh-CN"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bl" preserve="1" showMasterSp="0">
  <p:cSld name="Title and Table">
    <p:bg>
      <p:bgPr>
        <a:solidFill>
          <a:schemeClr val="bg1"/>
        </a:solidFill>
        <a:effectLst/>
      </p:bgPr>
    </p:bg>
    <p:spTree>
      <p:nvGrpSpPr>
        <p:cNvPr id="1" name=""/>
        <p:cNvGrpSpPr/>
        <p:nvPr/>
      </p:nvGrpSpPr>
      <p:grpSpPr>
        <a:xfrm>
          <a:off x="0" y="0"/>
          <a:ext cx="0" cy="0"/>
          <a:chOff x="0" y="0"/>
          <a:chExt cx="0" cy="0"/>
        </a:xfrm>
      </p:grpSpPr>
      <p:graphicFrame>
        <p:nvGraphicFramePr>
          <p:cNvPr id="15362" name="Object 2"/>
          <p:cNvGraphicFramePr>
            <a:graphicFrameLocks noChangeAspect="1"/>
          </p:cNvGraphicFramePr>
          <p:nvPr/>
        </p:nvGraphicFramePr>
        <p:xfrm>
          <a:off x="0" y="0"/>
          <a:ext cx="9144000" cy="1200150"/>
        </p:xfrm>
        <a:graphic>
          <a:graphicData uri="http://schemas.openxmlformats.org/presentationml/2006/ole">
            <mc:AlternateContent xmlns:mc="http://schemas.openxmlformats.org/markup-compatibility/2006">
              <mc:Choice xmlns:v="urn:schemas-microsoft-com:vml" Requires="v">
                <p:oleObj spid="_x0000_s0" name="" r:id="rId2" imgW="9563100" imgH="1600200" progId="Photoshop.Image.6">
                  <p:embed/>
                </p:oleObj>
              </mc:Choice>
              <mc:Fallback>
                <p:oleObj name="" r:id="rId2" imgW="9563100" imgH="1600200" progId="Photoshop.Image.6">
                  <p:embed/>
                  <p:pic>
                    <p:nvPicPr>
                      <p:cNvPr id="0" name="Object 2"/>
                      <p:cNvPicPr/>
                      <p:nvPr/>
                    </p:nvPicPr>
                    <p:blipFill>
                      <a:blip r:embed="rId3"/>
                      <a:stretch>
                        <a:fillRect/>
                      </a:stretch>
                    </p:blipFill>
                    <p:spPr>
                      <a:xfrm>
                        <a:off x="0" y="0"/>
                        <a:ext cx="9144000" cy="1200150"/>
                      </a:xfrm>
                      <a:prstGeom prst="rect">
                        <a:avLst/>
                      </a:prstGeom>
                      <a:noFill/>
                      <a:ln w="38100">
                        <a:noFill/>
                        <a:miter/>
                      </a:ln>
                    </p:spPr>
                  </p:pic>
                </p:oleObj>
              </mc:Fallback>
            </mc:AlternateContent>
          </a:graphicData>
        </a:graphic>
      </p:graphicFrame>
      <p:sp>
        <p:nvSpPr>
          <p:cNvPr id="2" name="Title 1"/>
          <p:cNvSpPr>
            <a:spLocks noGrp="1"/>
          </p:cNvSpPr>
          <p:nvPr>
            <p:ph type="title"/>
          </p:nvPr>
        </p:nvSpPr>
        <p:spPr>
          <a:xfrm>
            <a:off x="755576" y="318293"/>
            <a:ext cx="7391400" cy="563563"/>
          </a:xfrm>
        </p:spPr>
        <p:txBody>
          <a:bodyPr/>
          <a:lstStyle/>
          <a:p>
            <a:pPr fontAlgn="base"/>
            <a:r>
              <a:rPr lang="en-US" strike="noStrike" noProof="1"/>
              <a:t>Click to edit Master title style</a:t>
            </a:r>
            <a:endParaRPr lang="en-US" strike="noStrike" noProof="1"/>
          </a:p>
        </p:txBody>
      </p:sp>
      <p:sp>
        <p:nvSpPr>
          <p:cNvPr id="3" name="Table Placeholder 2"/>
          <p:cNvSpPr>
            <a:spLocks noGrp="1"/>
          </p:cNvSpPr>
          <p:nvPr>
            <p:ph type="tbl" idx="1"/>
          </p:nvPr>
        </p:nvSpPr>
        <p:spPr>
          <a:xfrm>
            <a:off x="395536" y="1484784"/>
            <a:ext cx="8229600" cy="44958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hlink"/>
              </a:buClr>
              <a:buSzTx/>
              <a:buFont typeface="Wingdings" panose="05000000000000000000" pitchFamily="2" charset="2"/>
              <a:buChar char="v"/>
              <a:defRPr/>
            </a:pPr>
            <a:endParaRPr kumimoji="0" lang="en-US" sz="2800" b="0" i="0" u="none" strike="noStrike" kern="0" cap="none" spc="0" normalizeH="0" baseline="0" noProof="0">
              <a:ln>
                <a:noFill/>
              </a:ln>
              <a:solidFill>
                <a:schemeClr val="tx1"/>
              </a:solidFill>
              <a:effectLst/>
              <a:uLnTx/>
              <a:uFillTx/>
              <a:latin typeface="+mn-lt"/>
              <a:ea typeface="+mn-ea"/>
              <a:cs typeface="+mn-cs"/>
            </a:endParaRPr>
          </a:p>
        </p:txBody>
      </p:sp>
      <p:sp>
        <p:nvSpPr>
          <p:cNvPr id="30" name="Rectangle 29"/>
          <p:cNvSpPr>
            <a:spLocks noGrp="1" noChangeArrowheads="1"/>
          </p:cNvSpPr>
          <p:nvPr>
            <p:ph type="dt" sz="half" idx="2"/>
          </p:nvPr>
        </p:nvSpPr>
        <p:spPr>
          <a:xfrm>
            <a:off x="457200" y="6400800"/>
            <a:ext cx="2133600" cy="320675"/>
          </a:xfrm>
          <a:prstGeom prst="rect">
            <a:avLst/>
          </a:prstGeom>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&lt;#&gt;</a:t>
            </a:r>
            <a:endParaRPr kumimoji="0" lang="en-US" altLang="zh-CN"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xAndTwoObj" preserve="1" showMasterSp="0">
  <p:cSld name="Title, Text, and 2 Content">
    <p:bg>
      <p:bgPr>
        <a:solidFill>
          <a:schemeClr val="bg1"/>
        </a:solidFill>
        <a:effectLst/>
      </p:bgPr>
    </p:bg>
    <p:spTree>
      <p:nvGrpSpPr>
        <p:cNvPr id="1" name=""/>
        <p:cNvGrpSpPr/>
        <p:nvPr/>
      </p:nvGrpSpPr>
      <p:grpSpPr>
        <a:xfrm>
          <a:off x="0" y="0"/>
          <a:ext cx="0" cy="0"/>
          <a:chOff x="0" y="0"/>
          <a:chExt cx="0" cy="0"/>
        </a:xfrm>
      </p:grpSpPr>
      <p:graphicFrame>
        <p:nvGraphicFramePr>
          <p:cNvPr id="17410" name="Object 2"/>
          <p:cNvGraphicFramePr>
            <a:graphicFrameLocks noChangeAspect="1"/>
          </p:cNvGraphicFramePr>
          <p:nvPr/>
        </p:nvGraphicFramePr>
        <p:xfrm>
          <a:off x="0" y="0"/>
          <a:ext cx="9144000" cy="1200150"/>
        </p:xfrm>
        <a:graphic>
          <a:graphicData uri="http://schemas.openxmlformats.org/presentationml/2006/ole">
            <mc:AlternateContent xmlns:mc="http://schemas.openxmlformats.org/markup-compatibility/2006">
              <mc:Choice xmlns:v="urn:schemas-microsoft-com:vml" Requires="v">
                <p:oleObj spid="_x0000_s0" name="" r:id="rId2" imgW="9563100" imgH="1600200" progId="Photoshop.Image.6">
                  <p:embed/>
                </p:oleObj>
              </mc:Choice>
              <mc:Fallback>
                <p:oleObj name="" r:id="rId2" imgW="9563100" imgH="1600200" progId="Photoshop.Image.6">
                  <p:embed/>
                  <p:pic>
                    <p:nvPicPr>
                      <p:cNvPr id="0" name="Object 2"/>
                      <p:cNvPicPr/>
                      <p:nvPr/>
                    </p:nvPicPr>
                    <p:blipFill>
                      <a:blip r:embed="rId3"/>
                      <a:stretch>
                        <a:fillRect/>
                      </a:stretch>
                    </p:blipFill>
                    <p:spPr>
                      <a:xfrm>
                        <a:off x="0" y="0"/>
                        <a:ext cx="9144000" cy="1200150"/>
                      </a:xfrm>
                      <a:prstGeom prst="rect">
                        <a:avLst/>
                      </a:prstGeom>
                      <a:noFill/>
                      <a:ln w="38100">
                        <a:noFill/>
                        <a:miter/>
                      </a:ln>
                    </p:spPr>
                  </p:pic>
                </p:oleObj>
              </mc:Fallback>
            </mc:AlternateContent>
          </a:graphicData>
        </a:graphic>
      </p:graphicFrame>
      <p:sp>
        <p:nvSpPr>
          <p:cNvPr id="2" name="Title 1"/>
          <p:cNvSpPr>
            <a:spLocks noGrp="1"/>
          </p:cNvSpPr>
          <p:nvPr>
            <p:ph type="title"/>
          </p:nvPr>
        </p:nvSpPr>
        <p:spPr>
          <a:xfrm>
            <a:off x="876300" y="318293"/>
            <a:ext cx="7391400" cy="563563"/>
          </a:xfrm>
        </p:spPr>
        <p:txBody>
          <a:bodyPr/>
          <a:lstStyle/>
          <a:p>
            <a:pPr fontAlgn="base"/>
            <a:r>
              <a:rPr lang="en-US" strike="noStrike" noProof="1"/>
              <a:t>Click to edit Master title style</a:t>
            </a:r>
            <a:endParaRPr lang="en-US" strike="noStrike" noProof="1"/>
          </a:p>
        </p:txBody>
      </p:sp>
      <p:sp>
        <p:nvSpPr>
          <p:cNvPr id="3" name="Text Placeholder 2"/>
          <p:cNvSpPr>
            <a:spLocks noGrp="1"/>
          </p:cNvSpPr>
          <p:nvPr>
            <p:ph type="body" sz="half" idx="1"/>
          </p:nvPr>
        </p:nvSpPr>
        <p:spPr>
          <a:xfrm>
            <a:off x="395536" y="1340768"/>
            <a:ext cx="4038600" cy="4495800"/>
          </a:xfrm>
        </p:spPr>
        <p:txBody>
          <a:bodyPr/>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US" strike="noStrike" noProof="1"/>
          </a:p>
        </p:txBody>
      </p:sp>
      <p:sp>
        <p:nvSpPr>
          <p:cNvPr id="4" name="Content Placeholder 3"/>
          <p:cNvSpPr>
            <a:spLocks noGrp="1"/>
          </p:cNvSpPr>
          <p:nvPr>
            <p:ph sz="quarter" idx="2"/>
          </p:nvPr>
        </p:nvSpPr>
        <p:spPr>
          <a:xfrm>
            <a:off x="4587010" y="1340768"/>
            <a:ext cx="4038600" cy="2171700"/>
          </a:xfrm>
        </p:spPr>
        <p:txBody>
          <a:bodyPr/>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US" strike="noStrike" noProof="1"/>
          </a:p>
        </p:txBody>
      </p:sp>
      <p:sp>
        <p:nvSpPr>
          <p:cNvPr id="5" name="Content Placeholder 4"/>
          <p:cNvSpPr>
            <a:spLocks noGrp="1"/>
          </p:cNvSpPr>
          <p:nvPr>
            <p:ph sz="quarter" idx="3"/>
          </p:nvPr>
        </p:nvSpPr>
        <p:spPr>
          <a:xfrm>
            <a:off x="4587010" y="3653086"/>
            <a:ext cx="4038600" cy="2171700"/>
          </a:xfrm>
        </p:spPr>
        <p:txBody>
          <a:bodyPr/>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US" strike="noStrike" noProof="1"/>
          </a:p>
        </p:txBody>
      </p:sp>
      <p:sp>
        <p:nvSpPr>
          <p:cNvPr id="30" name="Rectangle 15"/>
          <p:cNvSpPr>
            <a:spLocks noGrp="1" noChangeArrowheads="1"/>
          </p:cNvSpPr>
          <p:nvPr>
            <p:ph type="dt" sz="half" idx="12"/>
          </p:nvPr>
        </p:nvSpPr>
        <p:spPr>
          <a:xfrm>
            <a:off x="457200" y="6400800"/>
            <a:ext cx="2133600" cy="320675"/>
          </a:xfrm>
          <a:prstGeom prst="rect">
            <a:avLst/>
          </a:prstGeom>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&lt;#&gt;</a:t>
            </a:r>
            <a:endParaRPr kumimoji="0" lang="en-US" altLang="zh-CN"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GB"/>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F2E26EC1-FA68-4BBE-9A96-DC4BD70E5DD4}"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77CB3B42-BD79-4EBF-8485-FB9EE1AB7B16}"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endParaRPr lang="en-GB"/>
          </a:p>
        </p:txBody>
      </p:sp>
      <p:sp>
        <p:nvSpPr>
          <p:cNvPr id="3" name="内容占位符 2"/>
          <p:cNvSpPr>
            <a:spLocks noGrp="1"/>
          </p:cNvSpPr>
          <p:nvPr>
            <p:ph idx="1" hasCustomPrompt="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GB"/>
          </a:p>
        </p:txBody>
      </p:sp>
      <p:sp>
        <p:nvSpPr>
          <p:cNvPr id="4" name="文本占位符 3"/>
          <p:cNvSpPr>
            <a:spLocks noGrp="1"/>
          </p:cNvSpPr>
          <p:nvPr>
            <p:ph type="body" sz="half" idx="2" hasCustomPrompt="1"/>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9F2B6F36-8FF9-420C-92BC-BFB1F83DF57B}" type="slidenum">
              <a:rPr lang="en-US" altLang="zh-CN"/>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endParaRPr lang="en-GB"/>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文本占位符 3"/>
          <p:cNvSpPr>
            <a:spLocks noGrp="1"/>
          </p:cNvSpPr>
          <p:nvPr>
            <p:ph type="body" sz="half" idx="2" hasCustomPrompt="1"/>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0A3BF755-643A-48C0-A33D-7E10ABBD5344}"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1.pn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5" Type="http://schemas.openxmlformats.org/officeDocument/2006/relationships/theme" Target="../theme/theme2.xml"/><Relationship Id="rId14" Type="http://schemas.openxmlformats.org/officeDocument/2006/relationships/image" Target="../media/image1.png"/><Relationship Id="rId13" Type="http://schemas.openxmlformats.org/officeDocument/2006/relationships/slideLayout" Target="../slideLayouts/slideLayout26.xml"/><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5.xml"/><Relationship Id="rId8" Type="http://schemas.openxmlformats.org/officeDocument/2006/relationships/slideLayout" Target="../slideLayouts/slideLayout34.xml"/><Relationship Id="rId7" Type="http://schemas.openxmlformats.org/officeDocument/2006/relationships/slideLayout" Target="../slideLayouts/slideLayout33.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 Id="rId3" Type="http://schemas.openxmlformats.org/officeDocument/2006/relationships/slideLayout" Target="../slideLayouts/slideLayout29.xml"/><Relationship Id="rId22" Type="http://schemas.openxmlformats.org/officeDocument/2006/relationships/theme" Target="../theme/theme3.xml"/><Relationship Id="rId21" Type="http://schemas.openxmlformats.org/officeDocument/2006/relationships/vmlDrawing" Target="../drawings/vmlDrawing4.vml"/><Relationship Id="rId20" Type="http://schemas.openxmlformats.org/officeDocument/2006/relationships/image" Target="../media/image1.png"/><Relationship Id="rId2" Type="http://schemas.openxmlformats.org/officeDocument/2006/relationships/slideLayout" Target="../slideLayouts/slideLayout28.xml"/><Relationship Id="rId19" Type="http://schemas.openxmlformats.org/officeDocument/2006/relationships/image" Target="../media/image2.png"/><Relationship Id="rId18" Type="http://schemas.openxmlformats.org/officeDocument/2006/relationships/oleObject" Target="../embeddings/oleObject4.bin"/><Relationship Id="rId17" Type="http://schemas.openxmlformats.org/officeDocument/2006/relationships/slideLayout" Target="../slideLayouts/slideLayout43.xml"/><Relationship Id="rId16" Type="http://schemas.openxmlformats.org/officeDocument/2006/relationships/slideLayout" Target="../slideLayouts/slideLayout42.xml"/><Relationship Id="rId15" Type="http://schemas.openxmlformats.org/officeDocument/2006/relationships/slideLayout" Target="../slideLayouts/slideLayout41.xml"/><Relationship Id="rId14" Type="http://schemas.openxmlformats.org/officeDocument/2006/relationships/slideLayout" Target="../slideLayouts/slideLayout40.xml"/><Relationship Id="rId13" Type="http://schemas.openxmlformats.org/officeDocument/2006/relationships/slideLayout" Target="../slideLayouts/slideLayout39.xml"/><Relationship Id="rId12" Type="http://schemas.openxmlformats.org/officeDocument/2006/relationships/slideLayout" Target="../slideLayouts/slideLayout38.xml"/><Relationship Id="rId11" Type="http://schemas.openxmlformats.org/officeDocument/2006/relationships/slideLayout" Target="../slideLayouts/slideLayout37.xml"/><Relationship Id="rId10" Type="http://schemas.openxmlformats.org/officeDocument/2006/relationships/slideLayout" Target="../slideLayouts/slideLayout36.xml"/><Relationship Id="rId1"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52.xml"/><Relationship Id="rId8" Type="http://schemas.openxmlformats.org/officeDocument/2006/relationships/slideLayout" Target="../slideLayouts/slideLayout51.xml"/><Relationship Id="rId7" Type="http://schemas.openxmlformats.org/officeDocument/2006/relationships/slideLayout" Target="../slideLayouts/slideLayout50.xml"/><Relationship Id="rId6" Type="http://schemas.openxmlformats.org/officeDocument/2006/relationships/slideLayout" Target="../slideLayouts/slideLayout49.xml"/><Relationship Id="rId5" Type="http://schemas.openxmlformats.org/officeDocument/2006/relationships/slideLayout" Target="../slideLayouts/slideLayout48.xml"/><Relationship Id="rId4" Type="http://schemas.openxmlformats.org/officeDocument/2006/relationships/slideLayout" Target="../slideLayouts/slideLayout47.xml"/><Relationship Id="rId3" Type="http://schemas.openxmlformats.org/officeDocument/2006/relationships/slideLayout" Target="../slideLayouts/slideLayout46.xml"/><Relationship Id="rId2" Type="http://schemas.openxmlformats.org/officeDocument/2006/relationships/slideLayout" Target="../slideLayouts/slideLayout45.xml"/><Relationship Id="rId18" Type="http://schemas.openxmlformats.org/officeDocument/2006/relationships/theme" Target="../theme/theme4.xml"/><Relationship Id="rId17" Type="http://schemas.openxmlformats.org/officeDocument/2006/relationships/image" Target="../media/image1.png"/><Relationship Id="rId16" Type="http://schemas.openxmlformats.org/officeDocument/2006/relationships/slideLayout" Target="../slideLayouts/slideLayout59.xml"/><Relationship Id="rId15" Type="http://schemas.openxmlformats.org/officeDocument/2006/relationships/slideLayout" Target="../slideLayouts/slideLayout58.xml"/><Relationship Id="rId14" Type="http://schemas.openxmlformats.org/officeDocument/2006/relationships/slideLayout" Target="../slideLayouts/slideLayout57.xml"/><Relationship Id="rId13" Type="http://schemas.openxmlformats.org/officeDocument/2006/relationships/slideLayout" Target="../slideLayouts/slideLayout56.xml"/><Relationship Id="rId12" Type="http://schemas.openxmlformats.org/officeDocument/2006/relationships/slideLayout" Target="../slideLayouts/slideLayout55.xml"/><Relationship Id="rId11" Type="http://schemas.openxmlformats.org/officeDocument/2006/relationships/slideLayout" Target="../slideLayouts/slideLayout54.xml"/><Relationship Id="rId10" Type="http://schemas.openxmlformats.org/officeDocument/2006/relationships/slideLayout" Target="../slideLayouts/slideLayout53.xml"/><Relationship Id="rId1"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kumimoji="1" sz="1400"/>
            </a:lvl1pPr>
          </a:lstStyle>
          <a:p>
            <a:pPr>
              <a:defRPr/>
            </a:pPr>
            <a:endParaRPr lang="en-US" altLang="zh-CN"/>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defRPr kumimoji="1" sz="1400"/>
            </a:lvl1pPr>
          </a:lstStyle>
          <a:p>
            <a:pPr>
              <a:defRPr/>
            </a:pPr>
            <a:endParaRPr lang="en-US" altLang="zh-CN"/>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kumimoji="1" sz="1400"/>
            </a:lvl1pPr>
          </a:lstStyle>
          <a:p>
            <a:pPr>
              <a:defRPr/>
            </a:pPr>
            <a:fld id="{8FF7655D-5783-4DB9-8B4F-5A110B3A1264}" type="slidenum">
              <a:rPr lang="en-US" altLang="zh-CN"/>
            </a:fld>
            <a:endParaRPr lang="en-US" altLang="zh-CN"/>
          </a:p>
        </p:txBody>
      </p:sp>
      <p:pic>
        <p:nvPicPr>
          <p:cNvPr id="7" name="Picture 5" descr="安大副本111"/>
          <p:cNvPicPr>
            <a:picLocks noChangeAspect="1"/>
          </p:cNvPicPr>
          <p:nvPr userDrawn="1"/>
        </p:nvPicPr>
        <p:blipFill>
          <a:blip r:embed="rId14"/>
          <a:stretch>
            <a:fillRect/>
          </a:stretch>
        </p:blipFill>
        <p:spPr>
          <a:xfrm>
            <a:off x="7019925" y="6010275"/>
            <a:ext cx="2124075" cy="84772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kumimoji="1" sz="1400"/>
            </a:lvl1pPr>
          </a:lstStyle>
          <a:p>
            <a:pPr>
              <a:defRPr/>
            </a:pPr>
            <a:endParaRPr lang="en-US" altLang="zh-CN"/>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defRPr kumimoji="1" sz="1400"/>
            </a:lvl1pPr>
          </a:lstStyle>
          <a:p>
            <a:pPr>
              <a:defRPr/>
            </a:pPr>
            <a:endParaRPr lang="en-US" altLang="zh-CN"/>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kumimoji="1" sz="1400"/>
            </a:lvl1pPr>
          </a:lstStyle>
          <a:p>
            <a:pPr>
              <a:defRPr/>
            </a:pPr>
            <a:fld id="{3BA75548-0ADC-4FF7-85EF-3436B5B84301}" type="slidenum">
              <a:rPr lang="en-US" altLang="zh-CN"/>
            </a:fld>
            <a:endParaRPr lang="en-US" altLang="zh-CN"/>
          </a:p>
        </p:txBody>
      </p:sp>
      <p:pic>
        <p:nvPicPr>
          <p:cNvPr id="7" name="Picture 5" descr="安大副本111"/>
          <p:cNvPicPr>
            <a:picLocks noChangeAspect="1"/>
          </p:cNvPicPr>
          <p:nvPr userDrawn="1"/>
        </p:nvPicPr>
        <p:blipFill>
          <a:blip r:embed="rId14"/>
          <a:stretch>
            <a:fillRect/>
          </a:stretch>
        </p:blipFill>
        <p:spPr>
          <a:xfrm>
            <a:off x="7019925" y="6010275"/>
            <a:ext cx="2124075" cy="84772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nvGraphicFramePr>
        <p:xfrm>
          <a:off x="0" y="0"/>
          <a:ext cx="9144000" cy="1200150"/>
        </p:xfrm>
        <a:graphic>
          <a:graphicData uri="http://schemas.openxmlformats.org/presentationml/2006/ole">
            <mc:AlternateContent xmlns:mc="http://schemas.openxmlformats.org/markup-compatibility/2006">
              <mc:Choice xmlns:v="urn:schemas-microsoft-com:vml" Requires="v">
                <p:oleObj spid="_x0000_s0" name="" r:id="rId18" imgW="9563100" imgH="1600200" progId="Photoshop.Image.6">
                  <p:embed/>
                </p:oleObj>
              </mc:Choice>
              <mc:Fallback>
                <p:oleObj name="" r:id="rId18" imgW="9563100" imgH="1600200" progId="Photoshop.Image.6">
                  <p:embed/>
                  <p:pic>
                    <p:nvPicPr>
                      <p:cNvPr id="0" name="Object 2"/>
                      <p:cNvPicPr/>
                      <p:nvPr/>
                    </p:nvPicPr>
                    <p:blipFill>
                      <a:blip r:embed="rId19"/>
                      <a:stretch>
                        <a:fillRect/>
                      </a:stretch>
                    </p:blipFill>
                    <p:spPr>
                      <a:xfrm>
                        <a:off x="0" y="0"/>
                        <a:ext cx="9144000" cy="1200150"/>
                      </a:xfrm>
                      <a:prstGeom prst="rect">
                        <a:avLst/>
                      </a:prstGeom>
                      <a:noFill/>
                      <a:ln w="38100">
                        <a:noFill/>
                        <a:miter/>
                      </a:ln>
                    </p:spPr>
                  </p:pic>
                </p:oleObj>
              </mc:Fallback>
            </mc:AlternateContent>
          </a:graphicData>
        </a:graphic>
      </p:graphicFrame>
      <p:sp>
        <p:nvSpPr>
          <p:cNvPr id="1027" name="Freeform 3"/>
          <p:cNvSpPr/>
          <p:nvPr/>
        </p:nvSpPr>
        <p:spPr>
          <a:xfrm>
            <a:off x="-11112" y="280988"/>
            <a:ext cx="9155112" cy="1620837"/>
          </a:xfrm>
          <a:custGeom>
            <a:avLst/>
            <a:gdLst/>
            <a:ahLst/>
            <a:cxnLst>
              <a:cxn ang="0">
                <a:pos x="9525" y="173037"/>
              </a:cxn>
              <a:cxn ang="0">
                <a:pos x="2265363" y="73025"/>
              </a:cxn>
              <a:cxn ang="0">
                <a:pos x="6400800" y="404812"/>
              </a:cxn>
              <a:cxn ang="0">
                <a:pos x="9155113" y="0"/>
              </a:cxn>
              <a:cxn ang="0">
                <a:pos x="9155113" y="1231900"/>
              </a:cxn>
              <a:cxn ang="0">
                <a:pos x="6453188" y="1319212"/>
              </a:cxn>
              <a:cxn ang="0">
                <a:pos x="3149600" y="1069975"/>
              </a:cxn>
              <a:cxn ang="0">
                <a:pos x="22225" y="1579562"/>
              </a:cxn>
              <a:cxn ang="0">
                <a:pos x="9525" y="173037"/>
              </a:cxn>
            </a:cxnLst>
            <a:rect l="0" t="0" r="0" b="0"/>
            <a:pathLst>
              <a:path w="5767" h="1021">
                <a:moveTo>
                  <a:pt x="6" y="109"/>
                </a:moveTo>
                <a:cubicBezTo>
                  <a:pt x="144" y="93"/>
                  <a:pt x="626" y="42"/>
                  <a:pt x="1427" y="46"/>
                </a:cubicBezTo>
                <a:cubicBezTo>
                  <a:pt x="2228" y="50"/>
                  <a:pt x="3321" y="224"/>
                  <a:pt x="4032" y="255"/>
                </a:cubicBezTo>
                <a:cubicBezTo>
                  <a:pt x="4742" y="286"/>
                  <a:pt x="5649" y="91"/>
                  <a:pt x="5767" y="0"/>
                </a:cubicBezTo>
                <a:lnTo>
                  <a:pt x="5767" y="776"/>
                </a:lnTo>
                <a:cubicBezTo>
                  <a:pt x="4948" y="879"/>
                  <a:pt x="4543" y="844"/>
                  <a:pt x="4065" y="831"/>
                </a:cubicBezTo>
                <a:cubicBezTo>
                  <a:pt x="3587" y="818"/>
                  <a:pt x="2973" y="694"/>
                  <a:pt x="1984" y="674"/>
                </a:cubicBezTo>
                <a:cubicBezTo>
                  <a:pt x="995" y="654"/>
                  <a:pt x="28" y="969"/>
                  <a:pt x="14" y="995"/>
                </a:cubicBezTo>
                <a:cubicBezTo>
                  <a:pt x="0" y="1021"/>
                  <a:pt x="6" y="255"/>
                  <a:pt x="6" y="109"/>
                </a:cubicBezTo>
                <a:close/>
              </a:path>
            </a:pathLst>
          </a:custGeom>
          <a:solidFill>
            <a:schemeClr val="accent1">
              <a:alpha val="41176"/>
            </a:schemeClr>
          </a:solidFill>
          <a:ln w="9525">
            <a:noFill/>
          </a:ln>
        </p:spPr>
        <p:txBody>
          <a:bodyPr/>
          <a:lstStyle/>
          <a:p>
            <a:endParaRPr lang="zh-CN" altLang="en-US"/>
          </a:p>
        </p:txBody>
      </p:sp>
      <p:sp>
        <p:nvSpPr>
          <p:cNvPr id="1028" name="Freeform 4"/>
          <p:cNvSpPr/>
          <p:nvPr/>
        </p:nvSpPr>
        <p:spPr>
          <a:xfrm>
            <a:off x="-20637" y="533400"/>
            <a:ext cx="9161462" cy="1006475"/>
          </a:xfrm>
          <a:custGeom>
            <a:avLst/>
            <a:gdLst/>
            <a:ahLst/>
            <a:cxnLst>
              <a:cxn ang="0">
                <a:pos x="31750" y="173038"/>
              </a:cxn>
              <a:cxn ang="0">
                <a:pos x="2289175" y="4763"/>
              </a:cxn>
              <a:cxn ang="0">
                <a:pos x="6588125" y="234950"/>
              </a:cxn>
              <a:cxn ang="0">
                <a:pos x="9161463" y="58738"/>
              </a:cxn>
              <a:cxn ang="0">
                <a:pos x="9161463" y="884238"/>
              </a:cxn>
              <a:cxn ang="0">
                <a:pos x="6257925" y="939800"/>
              </a:cxn>
              <a:cxn ang="0">
                <a:pos x="2919413" y="723900"/>
              </a:cxn>
              <a:cxn ang="0">
                <a:pos x="9525" y="984250"/>
              </a:cxn>
              <a:cxn ang="0">
                <a:pos x="31750" y="173038"/>
              </a:cxn>
            </a:cxnLst>
            <a:rect l="0" t="0" r="0" b="0"/>
            <a:pathLst>
              <a:path w="5771" h="634">
                <a:moveTo>
                  <a:pt x="20" y="109"/>
                </a:moveTo>
                <a:cubicBezTo>
                  <a:pt x="26" y="109"/>
                  <a:pt x="645" y="0"/>
                  <a:pt x="1442" y="3"/>
                </a:cubicBezTo>
                <a:cubicBezTo>
                  <a:pt x="2239" y="6"/>
                  <a:pt x="3443" y="123"/>
                  <a:pt x="4150" y="148"/>
                </a:cubicBezTo>
                <a:cubicBezTo>
                  <a:pt x="4858" y="173"/>
                  <a:pt x="5633" y="63"/>
                  <a:pt x="5771" y="37"/>
                </a:cubicBezTo>
                <a:lnTo>
                  <a:pt x="5771" y="557"/>
                </a:lnTo>
                <a:cubicBezTo>
                  <a:pt x="4926" y="634"/>
                  <a:pt x="4422" y="612"/>
                  <a:pt x="3942" y="592"/>
                </a:cubicBezTo>
                <a:cubicBezTo>
                  <a:pt x="3463" y="572"/>
                  <a:pt x="2588" y="450"/>
                  <a:pt x="1839" y="456"/>
                </a:cubicBezTo>
                <a:cubicBezTo>
                  <a:pt x="1182" y="455"/>
                  <a:pt x="0" y="618"/>
                  <a:pt x="6" y="620"/>
                </a:cubicBezTo>
                <a:cubicBezTo>
                  <a:pt x="12" y="621"/>
                  <a:pt x="14" y="109"/>
                  <a:pt x="20" y="109"/>
                </a:cubicBezTo>
                <a:close/>
              </a:path>
            </a:pathLst>
          </a:custGeom>
          <a:solidFill>
            <a:schemeClr val="accent1">
              <a:alpha val="100000"/>
            </a:schemeClr>
          </a:solidFill>
          <a:ln w="9525">
            <a:noFill/>
          </a:ln>
        </p:spPr>
        <p:txBody>
          <a:bodyPr/>
          <a:lstStyle/>
          <a:p>
            <a:endParaRPr lang="zh-CN" altLang="en-US"/>
          </a:p>
        </p:txBody>
      </p:sp>
      <p:grpSp>
        <p:nvGrpSpPr>
          <p:cNvPr id="1029" name="Group 5"/>
          <p:cNvGrpSpPr/>
          <p:nvPr/>
        </p:nvGrpSpPr>
        <p:grpSpPr>
          <a:xfrm>
            <a:off x="7740650" y="347663"/>
            <a:ext cx="387350" cy="366712"/>
            <a:chOff x="4752" y="1200"/>
            <a:chExt cx="288" cy="288"/>
          </a:xfrm>
        </p:grpSpPr>
        <p:sp>
          <p:nvSpPr>
            <p:cNvPr id="455686" name="Oval 6"/>
            <p:cNvSpPr>
              <a:spLocks noChangeArrowheads="1"/>
            </p:cNvSpPr>
            <p:nvPr/>
          </p:nvSpPr>
          <p:spPr bwMode="gray">
            <a:xfrm>
              <a:off x="4752" y="1200"/>
              <a:ext cx="288" cy="288"/>
            </a:xfrm>
            <a:prstGeom prst="ellipse">
              <a:avLst/>
            </a:prstGeom>
            <a:gradFill rotWithShape="1">
              <a:gsLst>
                <a:gs pos="0">
                  <a:schemeClr val="tx2">
                    <a:gamma/>
                    <a:tint val="25490"/>
                    <a:invGamma/>
                  </a:schemeClr>
                </a:gs>
                <a:gs pos="100000">
                  <a:schemeClr val="tx2">
                    <a:alpha val="31000"/>
                  </a:schemeClr>
                </a:gs>
              </a:gsLst>
              <a:path path="shape">
                <a:fillToRect l="50000" t="50000" r="50000" b="50000"/>
              </a:path>
            </a:gradFill>
            <a:ln w="9525">
              <a:noFill/>
              <a:rou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55687" name="Oval 7"/>
            <p:cNvSpPr>
              <a:spLocks noChangeArrowheads="1"/>
            </p:cNvSpPr>
            <p:nvPr/>
          </p:nvSpPr>
          <p:spPr bwMode="gray">
            <a:xfrm>
              <a:off x="4752" y="1200"/>
              <a:ext cx="192" cy="192"/>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1030" name="Group 8"/>
          <p:cNvGrpSpPr/>
          <p:nvPr/>
        </p:nvGrpSpPr>
        <p:grpSpPr>
          <a:xfrm>
            <a:off x="8153400" y="53975"/>
            <a:ext cx="609600" cy="592138"/>
            <a:chOff x="4992" y="816"/>
            <a:chExt cx="576" cy="576"/>
          </a:xfrm>
        </p:grpSpPr>
        <p:sp>
          <p:nvSpPr>
            <p:cNvPr id="1038" name="Oval 9"/>
            <p:cNvSpPr>
              <a:spLocks noChangeArrowheads="1"/>
            </p:cNvSpPr>
            <p:nvPr/>
          </p:nvSpPr>
          <p:spPr bwMode="gray">
            <a:xfrm>
              <a:off x="4992" y="816"/>
              <a:ext cx="576" cy="576"/>
            </a:xfrm>
            <a:prstGeom prst="ellipse">
              <a:avLst/>
            </a:prstGeom>
            <a:solidFill>
              <a:schemeClr val="accent1">
                <a:alpha val="52940"/>
              </a:scheme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gn="ctr">
                <a:defRPr b="1">
                  <a:solidFill>
                    <a:schemeClr val="tx1"/>
                  </a:solidFill>
                  <a:latin typeface="Times New Roman" panose="02020603050405020304" pitchFamily="18" charset="0"/>
                  <a:ea typeface="宋体" panose="02010600030101010101" pitchFamily="2" charset="-122"/>
                </a:defRPr>
              </a:lvl1pPr>
              <a:lvl2pPr marL="742950" indent="-285750" algn="ctr">
                <a:defRPr b="1">
                  <a:solidFill>
                    <a:schemeClr val="tx1"/>
                  </a:solidFill>
                  <a:latin typeface="Times New Roman" panose="02020603050405020304" pitchFamily="18" charset="0"/>
                  <a:ea typeface="宋体" panose="02010600030101010101" pitchFamily="2" charset="-122"/>
                </a:defRPr>
              </a:lvl2pPr>
              <a:lvl3pPr marL="1143000" indent="-228600" algn="ctr">
                <a:defRPr b="1">
                  <a:solidFill>
                    <a:schemeClr val="tx1"/>
                  </a:solidFill>
                  <a:latin typeface="Times New Roman" panose="02020603050405020304" pitchFamily="18" charset="0"/>
                  <a:ea typeface="宋体" panose="02010600030101010101" pitchFamily="2" charset="-122"/>
                </a:defRPr>
              </a:lvl3pPr>
              <a:lvl4pPr marL="1600200" indent="-228600" algn="ctr">
                <a:defRPr b="1">
                  <a:solidFill>
                    <a:schemeClr val="tx1"/>
                  </a:solidFill>
                  <a:latin typeface="Times New Roman" panose="02020603050405020304" pitchFamily="18" charset="0"/>
                  <a:ea typeface="宋体" panose="02010600030101010101" pitchFamily="2" charset="-122"/>
                </a:defRPr>
              </a:lvl4pPr>
              <a:lvl5pPr marL="2057400" indent="-228600" algn="ctr">
                <a:defRPr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55690" name="Oval 10"/>
            <p:cNvSpPr>
              <a:spLocks noChangeArrowheads="1"/>
            </p:cNvSpPr>
            <p:nvPr/>
          </p:nvSpPr>
          <p:spPr bwMode="gray">
            <a:xfrm>
              <a:off x="4992" y="912"/>
              <a:ext cx="480" cy="385"/>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1031" name="Group 11"/>
          <p:cNvGrpSpPr/>
          <p:nvPr/>
        </p:nvGrpSpPr>
        <p:grpSpPr>
          <a:xfrm>
            <a:off x="171450" y="819150"/>
            <a:ext cx="720725" cy="762000"/>
            <a:chOff x="4992" y="816"/>
            <a:chExt cx="576" cy="576"/>
          </a:xfrm>
        </p:grpSpPr>
        <p:sp>
          <p:nvSpPr>
            <p:cNvPr id="1036" name="Oval 12"/>
            <p:cNvSpPr>
              <a:spLocks noChangeArrowheads="1"/>
            </p:cNvSpPr>
            <p:nvPr/>
          </p:nvSpPr>
          <p:spPr bwMode="gray">
            <a:xfrm>
              <a:off x="4992" y="816"/>
              <a:ext cx="576" cy="576"/>
            </a:xfrm>
            <a:prstGeom prst="ellipse">
              <a:avLst/>
            </a:prstGeom>
            <a:solidFill>
              <a:schemeClr val="tx2">
                <a:alpha val="52940"/>
              </a:scheme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gn="ctr">
                <a:defRPr b="1">
                  <a:solidFill>
                    <a:schemeClr val="tx1"/>
                  </a:solidFill>
                  <a:latin typeface="Times New Roman" panose="02020603050405020304" pitchFamily="18" charset="0"/>
                  <a:ea typeface="宋体" panose="02010600030101010101" pitchFamily="2" charset="-122"/>
                </a:defRPr>
              </a:lvl1pPr>
              <a:lvl2pPr marL="742950" indent="-285750" algn="ctr">
                <a:defRPr b="1">
                  <a:solidFill>
                    <a:schemeClr val="tx1"/>
                  </a:solidFill>
                  <a:latin typeface="Times New Roman" panose="02020603050405020304" pitchFamily="18" charset="0"/>
                  <a:ea typeface="宋体" panose="02010600030101010101" pitchFamily="2" charset="-122"/>
                </a:defRPr>
              </a:lvl2pPr>
              <a:lvl3pPr marL="1143000" indent="-228600" algn="ctr">
                <a:defRPr b="1">
                  <a:solidFill>
                    <a:schemeClr val="tx1"/>
                  </a:solidFill>
                  <a:latin typeface="Times New Roman" panose="02020603050405020304" pitchFamily="18" charset="0"/>
                  <a:ea typeface="宋体" panose="02010600030101010101" pitchFamily="2" charset="-122"/>
                </a:defRPr>
              </a:lvl3pPr>
              <a:lvl4pPr marL="1600200" indent="-228600" algn="ctr">
                <a:defRPr b="1">
                  <a:solidFill>
                    <a:schemeClr val="tx1"/>
                  </a:solidFill>
                  <a:latin typeface="Times New Roman" panose="02020603050405020304" pitchFamily="18" charset="0"/>
                  <a:ea typeface="宋体" panose="02010600030101010101" pitchFamily="2" charset="-122"/>
                </a:defRPr>
              </a:lvl4pPr>
              <a:lvl5pPr marL="2057400" indent="-228600" algn="ctr">
                <a:defRPr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55693" name="Oval 13"/>
            <p:cNvSpPr>
              <a:spLocks noChangeArrowheads="1"/>
            </p:cNvSpPr>
            <p:nvPr/>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sp>
        <p:nvSpPr>
          <p:cNvPr id="1032" name="Rectangle 14"/>
          <p:cNvSpPr>
            <a:spLocks noGrp="1"/>
          </p:cNvSpPr>
          <p:nvPr>
            <p:ph type="body" idx="1"/>
          </p:nvPr>
        </p:nvSpPr>
        <p:spPr>
          <a:xfrm>
            <a:off x="457200" y="1828800"/>
            <a:ext cx="8229600" cy="4495800"/>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55695" name="Rectangle 15"/>
          <p:cNvSpPr>
            <a:spLocks noGrp="1" noChangeArrowheads="1"/>
          </p:cNvSpPr>
          <p:nvPr>
            <p:ph type="dt" sz="half" idx="2"/>
          </p:nvPr>
        </p:nvSpPr>
        <p:spPr bwMode="auto">
          <a:xfrm>
            <a:off x="457200" y="6400800"/>
            <a:ext cx="2133600" cy="320675"/>
          </a:xfrm>
          <a:prstGeom prst="rect">
            <a:avLst/>
          </a:prstGeom>
          <a:noFill/>
          <a:ln w="9525">
            <a:noFill/>
            <a:miter lim="800000"/>
          </a:ln>
          <a:effectLst/>
        </p:spPr>
        <p:txBody>
          <a:bodyPr vert="horz" wrap="square" lIns="91440" tIns="45720" rIns="91440" bIns="45720" numCol="1" anchor="t" anchorCtr="0" compatLnSpc="1"/>
          <a:lstStyle>
            <a:lvl1pPr algn="l" eaLnBrk="1" hangingPunct="1">
              <a:defRPr sz="1400" b="0">
                <a:latin typeface="+mn-lt"/>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34" name="Rectangle 17"/>
          <p:cNvSpPr>
            <a:spLocks noGrp="1"/>
          </p:cNvSpPr>
          <p:nvPr>
            <p:ph type="title"/>
          </p:nvPr>
        </p:nvSpPr>
        <p:spPr>
          <a:xfrm>
            <a:off x="914400" y="685800"/>
            <a:ext cx="7391400" cy="563563"/>
          </a:xfrm>
          <a:prstGeom prst="rect">
            <a:avLst/>
          </a:prstGeom>
          <a:noFill/>
          <a:ln w="9525">
            <a:noFill/>
          </a:ln>
        </p:spPr>
        <p:txBody>
          <a:bodyPr anchor="ctr"/>
          <a:lstStyle/>
          <a:p>
            <a:pPr lvl="0"/>
            <a:r>
              <a:rPr lang="zh-CN" altLang="en-US" dirty="0"/>
              <a:t>单击此处编辑母版标题样式</a:t>
            </a:r>
            <a:endParaRPr lang="zh-CN" altLang="en-US" dirty="0"/>
          </a:p>
        </p:txBody>
      </p:sp>
      <p:pic>
        <p:nvPicPr>
          <p:cNvPr id="1035" name="Picture 5" descr="安大副本111"/>
          <p:cNvPicPr>
            <a:picLocks noChangeAspect="1"/>
          </p:cNvPicPr>
          <p:nvPr userDrawn="1"/>
        </p:nvPicPr>
        <p:blipFill>
          <a:blip r:embed="rId20"/>
          <a:stretch>
            <a:fillRect/>
          </a:stretch>
        </p:blipFill>
        <p:spPr>
          <a:xfrm>
            <a:off x="7019925" y="6010275"/>
            <a:ext cx="2124075" cy="84772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Lst>
  <p:hf sldNum="0" hdr="0" ftr="0" dt="0"/>
  <p:txStyles>
    <p:titleStyle>
      <a:lvl1pPr algn="ctr" rtl="0" eaLnBrk="0" fontAlgn="base" hangingPunct="0">
        <a:spcBef>
          <a:spcPct val="0"/>
        </a:spcBef>
        <a:spcAft>
          <a:spcPct val="0"/>
        </a:spcAft>
        <a:defRPr sz="3600" b="1">
          <a:solidFill>
            <a:schemeClr val="bg1"/>
          </a:solidFill>
          <a:latin typeface="+mj-lt"/>
          <a:ea typeface="+mj-ea"/>
          <a:cs typeface="+mj-cs"/>
        </a:defRPr>
      </a:lvl1pPr>
      <a:lvl2pPr algn="ctr" rtl="0" eaLnBrk="0" fontAlgn="base" hangingPunct="0">
        <a:spcBef>
          <a:spcPct val="0"/>
        </a:spcBef>
        <a:spcAft>
          <a:spcPct val="0"/>
        </a:spcAft>
        <a:defRPr sz="3600" b="1">
          <a:solidFill>
            <a:schemeClr val="bg1"/>
          </a:solidFill>
          <a:latin typeface="Arial" panose="020B0604020202020204" pitchFamily="34" charset="0"/>
        </a:defRPr>
      </a:lvl2pPr>
      <a:lvl3pPr algn="ctr" rtl="0" eaLnBrk="0" fontAlgn="base" hangingPunct="0">
        <a:spcBef>
          <a:spcPct val="0"/>
        </a:spcBef>
        <a:spcAft>
          <a:spcPct val="0"/>
        </a:spcAft>
        <a:defRPr sz="3600" b="1">
          <a:solidFill>
            <a:schemeClr val="bg1"/>
          </a:solidFill>
          <a:latin typeface="Arial" panose="020B0604020202020204" pitchFamily="34" charset="0"/>
        </a:defRPr>
      </a:lvl3pPr>
      <a:lvl4pPr algn="ctr" rtl="0" eaLnBrk="0" fontAlgn="base" hangingPunct="0">
        <a:spcBef>
          <a:spcPct val="0"/>
        </a:spcBef>
        <a:spcAft>
          <a:spcPct val="0"/>
        </a:spcAft>
        <a:defRPr sz="3600" b="1">
          <a:solidFill>
            <a:schemeClr val="bg1"/>
          </a:solidFill>
          <a:latin typeface="Arial" panose="020B0604020202020204" pitchFamily="34" charset="0"/>
        </a:defRPr>
      </a:lvl4pPr>
      <a:lvl5pPr algn="ctr" rtl="0" eaLnBrk="0" fontAlgn="base" hangingPunct="0">
        <a:spcBef>
          <a:spcPct val="0"/>
        </a:spcBef>
        <a:spcAft>
          <a:spcPct val="0"/>
        </a:spcAft>
        <a:defRPr sz="3600" b="1">
          <a:solidFill>
            <a:schemeClr val="bg1"/>
          </a:solidFill>
          <a:latin typeface="Arial" panose="020B0604020202020204" pitchFamily="34" charset="0"/>
        </a:defRPr>
      </a:lvl5pPr>
      <a:lvl6pPr marL="457200" algn="ctr" rtl="0" fontAlgn="base">
        <a:spcBef>
          <a:spcPct val="0"/>
        </a:spcBef>
        <a:spcAft>
          <a:spcPct val="0"/>
        </a:spcAft>
        <a:defRPr sz="3600" b="1">
          <a:solidFill>
            <a:schemeClr val="bg1"/>
          </a:solidFill>
          <a:latin typeface="Arial" panose="020B0604020202020204" pitchFamily="34" charset="0"/>
        </a:defRPr>
      </a:lvl6pPr>
      <a:lvl7pPr marL="914400" algn="ctr" rtl="0" fontAlgn="base">
        <a:spcBef>
          <a:spcPct val="0"/>
        </a:spcBef>
        <a:spcAft>
          <a:spcPct val="0"/>
        </a:spcAft>
        <a:defRPr sz="3600" b="1">
          <a:solidFill>
            <a:schemeClr val="bg1"/>
          </a:solidFill>
          <a:latin typeface="Arial" panose="020B0604020202020204" pitchFamily="34" charset="0"/>
        </a:defRPr>
      </a:lvl7pPr>
      <a:lvl8pPr marL="1371600" algn="ctr" rtl="0" fontAlgn="base">
        <a:spcBef>
          <a:spcPct val="0"/>
        </a:spcBef>
        <a:spcAft>
          <a:spcPct val="0"/>
        </a:spcAft>
        <a:defRPr sz="3600" b="1">
          <a:solidFill>
            <a:schemeClr val="bg1"/>
          </a:solidFill>
          <a:latin typeface="Arial" panose="020B0604020202020204" pitchFamily="34" charset="0"/>
        </a:defRPr>
      </a:lvl8pPr>
      <a:lvl9pPr marL="1828800" algn="ctr" rtl="0" fontAlgn="base">
        <a:spcBef>
          <a:spcPct val="0"/>
        </a:spcBef>
        <a:spcAft>
          <a:spcPct val="0"/>
        </a:spcAft>
        <a:defRPr sz="3600" b="1">
          <a:solidFill>
            <a:schemeClr val="bg1"/>
          </a:solidFill>
          <a:latin typeface="Arial" panose="020B0604020202020204" pitchFamily="34" charset="0"/>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b="1">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b="1">
          <a:solidFill>
            <a:schemeClr val="tx1"/>
          </a:solidFill>
          <a:latin typeface="+mn-lt"/>
        </a:defRPr>
      </a:lvl3pPr>
      <a:lvl4pPr marL="1600200" indent="-228600" algn="l" rtl="0" eaLnBrk="0" fontAlgn="base" hangingPunct="0">
        <a:spcBef>
          <a:spcPct val="20000"/>
        </a:spcBef>
        <a:spcAft>
          <a:spcPct val="0"/>
        </a:spcAft>
        <a:buChar char="–"/>
        <a:defRPr sz="2400" b="1">
          <a:solidFill>
            <a:schemeClr val="tx1"/>
          </a:solidFill>
          <a:latin typeface="+mn-lt"/>
        </a:defRPr>
      </a:lvl4pPr>
      <a:lvl5pPr marL="2057400" indent="-228600" algn="l" rtl="0" eaLnBrk="0" fontAlgn="base" hangingPunct="0">
        <a:spcBef>
          <a:spcPct val="20000"/>
        </a:spcBef>
        <a:spcAft>
          <a:spcPct val="0"/>
        </a:spcAft>
        <a:buChar char="»"/>
        <a:defRPr sz="2400" b="1">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2" name="Rectangle 14"/>
          <p:cNvSpPr>
            <a:spLocks noGrp="1"/>
          </p:cNvSpPr>
          <p:nvPr>
            <p:ph type="body" idx="1"/>
          </p:nvPr>
        </p:nvSpPr>
        <p:spPr>
          <a:xfrm>
            <a:off x="457200" y="1514475"/>
            <a:ext cx="8229600" cy="4495800"/>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55695" name="Rectangle 15"/>
          <p:cNvSpPr>
            <a:spLocks noGrp="1" noChangeArrowheads="1"/>
          </p:cNvSpPr>
          <p:nvPr>
            <p:ph type="dt" sz="half" idx="2"/>
          </p:nvPr>
        </p:nvSpPr>
        <p:spPr bwMode="auto">
          <a:xfrm>
            <a:off x="457200" y="6400800"/>
            <a:ext cx="2133600" cy="320675"/>
          </a:xfrm>
          <a:prstGeom prst="rect">
            <a:avLst/>
          </a:prstGeom>
          <a:noFill/>
          <a:ln w="9525">
            <a:noFill/>
            <a:miter lim="800000"/>
          </a:ln>
          <a:effectLst/>
        </p:spPr>
        <p:txBody>
          <a:bodyPr vert="horz" wrap="square" lIns="91440" tIns="45720" rIns="91440" bIns="45720" numCol="1" anchor="t" anchorCtr="0" compatLnSpc="1"/>
          <a:lstStyle>
            <a:lvl1pPr algn="l" eaLnBrk="1" hangingPunct="1">
              <a:defRPr sz="1400" b="0">
                <a:latin typeface="+mn-lt"/>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34" name="Rectangle 17"/>
          <p:cNvSpPr>
            <a:spLocks noGrp="1"/>
          </p:cNvSpPr>
          <p:nvPr>
            <p:ph type="title"/>
          </p:nvPr>
        </p:nvSpPr>
        <p:spPr>
          <a:xfrm>
            <a:off x="755576" y="385603"/>
            <a:ext cx="7391400" cy="563563"/>
          </a:xfrm>
          <a:prstGeom prst="rect">
            <a:avLst/>
          </a:prstGeom>
          <a:noFill/>
          <a:ln w="9525">
            <a:noFill/>
          </a:ln>
        </p:spPr>
        <p:txBody>
          <a:bodyPr anchor="ctr"/>
          <a:lstStyle/>
          <a:p>
            <a:pPr lvl="0"/>
            <a:r>
              <a:rPr lang="zh-CN" altLang="en-US" dirty="0"/>
              <a:t>单击此处编辑母版标题样式</a:t>
            </a:r>
            <a:endParaRPr lang="zh-CN" altLang="en-US" dirty="0"/>
          </a:p>
        </p:txBody>
      </p:sp>
      <p:pic>
        <p:nvPicPr>
          <p:cNvPr id="1035" name="Picture 5" descr="安大副本111"/>
          <p:cNvPicPr>
            <a:picLocks noChangeAspect="1"/>
          </p:cNvPicPr>
          <p:nvPr userDrawn="1"/>
        </p:nvPicPr>
        <p:blipFill>
          <a:blip r:embed="rId17"/>
          <a:stretch>
            <a:fillRect/>
          </a:stretch>
        </p:blipFill>
        <p:spPr>
          <a:xfrm>
            <a:off x="7019925" y="6010275"/>
            <a:ext cx="2124075" cy="84772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Lst>
  <p:hf sldNum="0" hdr="0" ftr="0" dt="0"/>
  <p:txStyles>
    <p:titleStyle>
      <a:lvl1pPr algn="ctr" rtl="0" eaLnBrk="0" fontAlgn="base" hangingPunct="0">
        <a:spcBef>
          <a:spcPct val="0"/>
        </a:spcBef>
        <a:spcAft>
          <a:spcPct val="0"/>
        </a:spcAft>
        <a:defRPr sz="3600" b="1">
          <a:solidFill>
            <a:schemeClr val="tx1"/>
          </a:solidFill>
          <a:latin typeface="+mj-lt"/>
          <a:ea typeface="+mj-ea"/>
          <a:cs typeface="+mj-cs"/>
        </a:defRPr>
      </a:lvl1pPr>
      <a:lvl2pPr algn="ctr" rtl="0" eaLnBrk="0" fontAlgn="base" hangingPunct="0">
        <a:spcBef>
          <a:spcPct val="0"/>
        </a:spcBef>
        <a:spcAft>
          <a:spcPct val="0"/>
        </a:spcAft>
        <a:defRPr sz="3600" b="1">
          <a:solidFill>
            <a:schemeClr val="bg1"/>
          </a:solidFill>
          <a:latin typeface="Arial" panose="020B0604020202020204" pitchFamily="34" charset="0"/>
        </a:defRPr>
      </a:lvl2pPr>
      <a:lvl3pPr algn="ctr" rtl="0" eaLnBrk="0" fontAlgn="base" hangingPunct="0">
        <a:spcBef>
          <a:spcPct val="0"/>
        </a:spcBef>
        <a:spcAft>
          <a:spcPct val="0"/>
        </a:spcAft>
        <a:defRPr sz="3600" b="1">
          <a:solidFill>
            <a:schemeClr val="bg1"/>
          </a:solidFill>
          <a:latin typeface="Arial" panose="020B0604020202020204" pitchFamily="34" charset="0"/>
        </a:defRPr>
      </a:lvl3pPr>
      <a:lvl4pPr algn="ctr" rtl="0" eaLnBrk="0" fontAlgn="base" hangingPunct="0">
        <a:spcBef>
          <a:spcPct val="0"/>
        </a:spcBef>
        <a:spcAft>
          <a:spcPct val="0"/>
        </a:spcAft>
        <a:defRPr sz="3600" b="1">
          <a:solidFill>
            <a:schemeClr val="bg1"/>
          </a:solidFill>
          <a:latin typeface="Arial" panose="020B0604020202020204" pitchFamily="34" charset="0"/>
        </a:defRPr>
      </a:lvl4pPr>
      <a:lvl5pPr algn="ctr" rtl="0" eaLnBrk="0" fontAlgn="base" hangingPunct="0">
        <a:spcBef>
          <a:spcPct val="0"/>
        </a:spcBef>
        <a:spcAft>
          <a:spcPct val="0"/>
        </a:spcAft>
        <a:defRPr sz="3600" b="1">
          <a:solidFill>
            <a:schemeClr val="bg1"/>
          </a:solidFill>
          <a:latin typeface="Arial" panose="020B0604020202020204" pitchFamily="34" charset="0"/>
        </a:defRPr>
      </a:lvl5pPr>
      <a:lvl6pPr marL="457200" algn="ctr" rtl="0" fontAlgn="base">
        <a:spcBef>
          <a:spcPct val="0"/>
        </a:spcBef>
        <a:spcAft>
          <a:spcPct val="0"/>
        </a:spcAft>
        <a:defRPr sz="3600" b="1">
          <a:solidFill>
            <a:schemeClr val="bg1"/>
          </a:solidFill>
          <a:latin typeface="Arial" panose="020B0604020202020204" pitchFamily="34" charset="0"/>
        </a:defRPr>
      </a:lvl6pPr>
      <a:lvl7pPr marL="914400" algn="ctr" rtl="0" fontAlgn="base">
        <a:spcBef>
          <a:spcPct val="0"/>
        </a:spcBef>
        <a:spcAft>
          <a:spcPct val="0"/>
        </a:spcAft>
        <a:defRPr sz="3600" b="1">
          <a:solidFill>
            <a:schemeClr val="bg1"/>
          </a:solidFill>
          <a:latin typeface="Arial" panose="020B0604020202020204" pitchFamily="34" charset="0"/>
        </a:defRPr>
      </a:lvl7pPr>
      <a:lvl8pPr marL="1371600" algn="ctr" rtl="0" fontAlgn="base">
        <a:spcBef>
          <a:spcPct val="0"/>
        </a:spcBef>
        <a:spcAft>
          <a:spcPct val="0"/>
        </a:spcAft>
        <a:defRPr sz="3600" b="1">
          <a:solidFill>
            <a:schemeClr val="bg1"/>
          </a:solidFill>
          <a:latin typeface="Arial" panose="020B0604020202020204" pitchFamily="34" charset="0"/>
        </a:defRPr>
      </a:lvl8pPr>
      <a:lvl9pPr marL="1828800" algn="ctr" rtl="0" fontAlgn="base">
        <a:spcBef>
          <a:spcPct val="0"/>
        </a:spcBef>
        <a:spcAft>
          <a:spcPct val="0"/>
        </a:spcAft>
        <a:defRPr sz="3600" b="1">
          <a:solidFill>
            <a:schemeClr val="bg1"/>
          </a:solidFill>
          <a:latin typeface="Arial" panose="020B0604020202020204" pitchFamily="34" charset="0"/>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b="1">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b="1">
          <a:solidFill>
            <a:schemeClr val="tx1"/>
          </a:solidFill>
          <a:latin typeface="+mn-lt"/>
        </a:defRPr>
      </a:lvl3pPr>
      <a:lvl4pPr marL="1600200" indent="-228600" algn="l" rtl="0" eaLnBrk="0" fontAlgn="base" hangingPunct="0">
        <a:spcBef>
          <a:spcPct val="20000"/>
        </a:spcBef>
        <a:spcAft>
          <a:spcPct val="0"/>
        </a:spcAft>
        <a:buChar char="–"/>
        <a:defRPr sz="2400" b="1">
          <a:solidFill>
            <a:schemeClr val="tx1"/>
          </a:solidFill>
          <a:latin typeface="+mn-lt"/>
        </a:defRPr>
      </a:lvl4pPr>
      <a:lvl5pPr marL="2057400" indent="-228600" algn="l" rtl="0" eaLnBrk="0" fontAlgn="base" hangingPunct="0">
        <a:spcBef>
          <a:spcPct val="20000"/>
        </a:spcBef>
        <a:spcAft>
          <a:spcPct val="0"/>
        </a:spcAft>
        <a:buChar char="»"/>
        <a:defRPr sz="2400" b="1">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4.xml"/><Relationship Id="rId2" Type="http://schemas.openxmlformats.org/officeDocument/2006/relationships/image" Target="../media/image4.png"/><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9" Type="http://schemas.openxmlformats.org/officeDocument/2006/relationships/image" Target="../media/image29.emf"/><Relationship Id="rId8" Type="http://schemas.openxmlformats.org/officeDocument/2006/relationships/oleObject" Target="../embeddings/oleObject25.bin"/><Relationship Id="rId7" Type="http://schemas.openxmlformats.org/officeDocument/2006/relationships/image" Target="../media/image28.emf"/><Relationship Id="rId6" Type="http://schemas.openxmlformats.org/officeDocument/2006/relationships/oleObject" Target="../embeddings/oleObject24.bin"/><Relationship Id="rId5" Type="http://schemas.openxmlformats.org/officeDocument/2006/relationships/image" Target="../media/image27.emf"/><Relationship Id="rId4" Type="http://schemas.openxmlformats.org/officeDocument/2006/relationships/oleObject" Target="../embeddings/oleObject23.bin"/><Relationship Id="rId3" Type="http://schemas.openxmlformats.org/officeDocument/2006/relationships/image" Target="../media/image26.emf"/><Relationship Id="rId2" Type="http://schemas.openxmlformats.org/officeDocument/2006/relationships/oleObject" Target="../embeddings/oleObject22.bin"/><Relationship Id="rId11" Type="http://schemas.openxmlformats.org/officeDocument/2006/relationships/vmlDrawing" Target="../drawings/vmlDrawing11.vml"/><Relationship Id="rId10" Type="http://schemas.openxmlformats.org/officeDocument/2006/relationships/slideLayout" Target="../slideLayouts/slideLayout7.xml"/><Relationship Id="rId1" Type="http://schemas.openxmlformats.org/officeDocument/2006/relationships/image" Target="../media/image25.png"/></Relationships>
</file>

<file path=ppt/slides/_rels/slide100.xml.rels><?xml version="1.0" encoding="UTF-8" standalone="yes"?>
<Relationships xmlns="http://schemas.openxmlformats.org/package/2006/relationships"><Relationship Id="rId9" Type="http://schemas.openxmlformats.org/officeDocument/2006/relationships/notesSlide" Target="../notesSlides/notesSlide22.xml"/><Relationship Id="rId8" Type="http://schemas.openxmlformats.org/officeDocument/2006/relationships/vmlDrawing" Target="../drawings/vmlDrawing81.vml"/><Relationship Id="rId7" Type="http://schemas.openxmlformats.org/officeDocument/2006/relationships/slideLayout" Target="../slideLayouts/slideLayout6.xml"/><Relationship Id="rId6" Type="http://schemas.openxmlformats.org/officeDocument/2006/relationships/image" Target="../media/image434.wmf"/><Relationship Id="rId5" Type="http://schemas.openxmlformats.org/officeDocument/2006/relationships/oleObject" Target="../embeddings/oleObject409.bin"/><Relationship Id="rId4" Type="http://schemas.openxmlformats.org/officeDocument/2006/relationships/image" Target="../media/image433.wmf"/><Relationship Id="rId3" Type="http://schemas.openxmlformats.org/officeDocument/2006/relationships/oleObject" Target="../embeddings/oleObject408.bin"/><Relationship Id="rId2" Type="http://schemas.openxmlformats.org/officeDocument/2006/relationships/image" Target="../media/image432.wmf"/><Relationship Id="rId1" Type="http://schemas.openxmlformats.org/officeDocument/2006/relationships/oleObject" Target="../embeddings/oleObject407.bin"/></Relationships>
</file>

<file path=ppt/slides/_rels/slide101.xml.rels><?xml version="1.0" encoding="UTF-8" standalone="yes"?>
<Relationships xmlns="http://schemas.openxmlformats.org/package/2006/relationships"><Relationship Id="rId9" Type="http://schemas.openxmlformats.org/officeDocument/2006/relationships/notesSlide" Target="../notesSlides/notesSlide23.xml"/><Relationship Id="rId8" Type="http://schemas.openxmlformats.org/officeDocument/2006/relationships/vmlDrawing" Target="../drawings/vmlDrawing82.vml"/><Relationship Id="rId7" Type="http://schemas.openxmlformats.org/officeDocument/2006/relationships/slideLayout" Target="../slideLayouts/slideLayout6.xml"/><Relationship Id="rId6" Type="http://schemas.openxmlformats.org/officeDocument/2006/relationships/image" Target="../media/image437.wmf"/><Relationship Id="rId5" Type="http://schemas.openxmlformats.org/officeDocument/2006/relationships/oleObject" Target="../embeddings/oleObject412.bin"/><Relationship Id="rId4" Type="http://schemas.openxmlformats.org/officeDocument/2006/relationships/image" Target="../media/image436.wmf"/><Relationship Id="rId3" Type="http://schemas.openxmlformats.org/officeDocument/2006/relationships/oleObject" Target="../embeddings/oleObject411.bin"/><Relationship Id="rId2" Type="http://schemas.openxmlformats.org/officeDocument/2006/relationships/image" Target="../media/image435.wmf"/><Relationship Id="rId1" Type="http://schemas.openxmlformats.org/officeDocument/2006/relationships/oleObject" Target="../embeddings/oleObject410.bin"/></Relationships>
</file>

<file path=ppt/slides/_rels/slide102.xml.rels><?xml version="1.0" encoding="UTF-8" standalone="yes"?>
<Relationships xmlns="http://schemas.openxmlformats.org/package/2006/relationships"><Relationship Id="rId6" Type="http://schemas.openxmlformats.org/officeDocument/2006/relationships/vmlDrawing" Target="../drawings/vmlDrawing83.vml"/><Relationship Id="rId5" Type="http://schemas.openxmlformats.org/officeDocument/2006/relationships/slideLayout" Target="../slideLayouts/slideLayout6.xml"/><Relationship Id="rId4" Type="http://schemas.openxmlformats.org/officeDocument/2006/relationships/image" Target="../media/image439.wmf"/><Relationship Id="rId3" Type="http://schemas.openxmlformats.org/officeDocument/2006/relationships/oleObject" Target="../embeddings/oleObject414.bin"/><Relationship Id="rId2" Type="http://schemas.openxmlformats.org/officeDocument/2006/relationships/image" Target="../media/image438.wmf"/><Relationship Id="rId1" Type="http://schemas.openxmlformats.org/officeDocument/2006/relationships/oleObject" Target="../embeddings/oleObject413.bin"/></Relationships>
</file>

<file path=ppt/slides/_rels/slide103.xml.rels><?xml version="1.0" encoding="UTF-8" standalone="yes"?>
<Relationships xmlns="http://schemas.openxmlformats.org/package/2006/relationships"><Relationship Id="rId9" Type="http://schemas.openxmlformats.org/officeDocument/2006/relationships/notesSlide" Target="../notesSlides/notesSlide24.xml"/><Relationship Id="rId8" Type="http://schemas.openxmlformats.org/officeDocument/2006/relationships/vmlDrawing" Target="../drawings/vmlDrawing84.vml"/><Relationship Id="rId7" Type="http://schemas.openxmlformats.org/officeDocument/2006/relationships/slideLayout" Target="../slideLayouts/slideLayout6.xml"/><Relationship Id="rId6" Type="http://schemas.openxmlformats.org/officeDocument/2006/relationships/image" Target="../media/image442.wmf"/><Relationship Id="rId5" Type="http://schemas.openxmlformats.org/officeDocument/2006/relationships/oleObject" Target="../embeddings/oleObject417.bin"/><Relationship Id="rId4" Type="http://schemas.openxmlformats.org/officeDocument/2006/relationships/image" Target="../media/image441.wmf"/><Relationship Id="rId3" Type="http://schemas.openxmlformats.org/officeDocument/2006/relationships/oleObject" Target="../embeddings/oleObject416.bin"/><Relationship Id="rId2" Type="http://schemas.openxmlformats.org/officeDocument/2006/relationships/image" Target="../media/image440.wmf"/><Relationship Id="rId1" Type="http://schemas.openxmlformats.org/officeDocument/2006/relationships/oleObject" Target="../embeddings/oleObject415.bin"/></Relationships>
</file>

<file path=ppt/slides/_rels/slide104.xml.rels><?xml version="1.0" encoding="UTF-8" standalone="yes"?>
<Relationships xmlns="http://schemas.openxmlformats.org/package/2006/relationships"><Relationship Id="rId8" Type="http://schemas.openxmlformats.org/officeDocument/2006/relationships/vmlDrawing" Target="../drawings/vmlDrawing85.vml"/><Relationship Id="rId7" Type="http://schemas.openxmlformats.org/officeDocument/2006/relationships/slideLayout" Target="../slideLayouts/slideLayout6.xml"/><Relationship Id="rId6" Type="http://schemas.openxmlformats.org/officeDocument/2006/relationships/image" Target="../media/image445.wmf"/><Relationship Id="rId5" Type="http://schemas.openxmlformats.org/officeDocument/2006/relationships/oleObject" Target="../embeddings/oleObject420.bin"/><Relationship Id="rId4" Type="http://schemas.openxmlformats.org/officeDocument/2006/relationships/image" Target="../media/image444.wmf"/><Relationship Id="rId3" Type="http://schemas.openxmlformats.org/officeDocument/2006/relationships/oleObject" Target="../embeddings/oleObject419.bin"/><Relationship Id="rId2" Type="http://schemas.openxmlformats.org/officeDocument/2006/relationships/image" Target="../media/image443.wmf"/><Relationship Id="rId1" Type="http://schemas.openxmlformats.org/officeDocument/2006/relationships/oleObject" Target="../embeddings/oleObject418.bin"/></Relationships>
</file>

<file path=ppt/slides/_rels/slide105.xml.rels><?xml version="1.0" encoding="UTF-8" standalone="yes"?>
<Relationships xmlns="http://schemas.openxmlformats.org/package/2006/relationships"><Relationship Id="rId9" Type="http://schemas.openxmlformats.org/officeDocument/2006/relationships/vmlDrawing" Target="../drawings/vmlDrawing86.vml"/><Relationship Id="rId8" Type="http://schemas.openxmlformats.org/officeDocument/2006/relationships/slideLayout" Target="../slideLayouts/slideLayout2.xml"/><Relationship Id="rId7" Type="http://schemas.openxmlformats.org/officeDocument/2006/relationships/image" Target="../media/image449.wmf"/><Relationship Id="rId6" Type="http://schemas.openxmlformats.org/officeDocument/2006/relationships/oleObject" Target="../embeddings/oleObject423.bin"/><Relationship Id="rId5" Type="http://schemas.openxmlformats.org/officeDocument/2006/relationships/image" Target="../media/image448.png"/><Relationship Id="rId4" Type="http://schemas.openxmlformats.org/officeDocument/2006/relationships/image" Target="../media/image447.emf"/><Relationship Id="rId3" Type="http://schemas.openxmlformats.org/officeDocument/2006/relationships/oleObject" Target="../embeddings/oleObject422.bin"/><Relationship Id="rId2" Type="http://schemas.openxmlformats.org/officeDocument/2006/relationships/image" Target="../media/image446.wmf"/><Relationship Id="rId1" Type="http://schemas.openxmlformats.org/officeDocument/2006/relationships/oleObject" Target="../embeddings/oleObject421.bin"/></Relationships>
</file>

<file path=ppt/slides/_rels/slide106.xml.rels><?xml version="1.0" encoding="UTF-8" standalone="yes"?>
<Relationships xmlns="http://schemas.openxmlformats.org/package/2006/relationships"><Relationship Id="rId7" Type="http://schemas.openxmlformats.org/officeDocument/2006/relationships/vmlDrawing" Target="../drawings/vmlDrawing87.vml"/><Relationship Id="rId6" Type="http://schemas.openxmlformats.org/officeDocument/2006/relationships/slideLayout" Target="../slideLayouts/slideLayout2.xml"/><Relationship Id="rId5" Type="http://schemas.openxmlformats.org/officeDocument/2006/relationships/image" Target="../media/image452.png"/><Relationship Id="rId4" Type="http://schemas.openxmlformats.org/officeDocument/2006/relationships/image" Target="../media/image451.emf"/><Relationship Id="rId3" Type="http://schemas.openxmlformats.org/officeDocument/2006/relationships/oleObject" Target="../embeddings/oleObject425.bin"/><Relationship Id="rId2" Type="http://schemas.openxmlformats.org/officeDocument/2006/relationships/image" Target="../media/image450.wmf"/><Relationship Id="rId1" Type="http://schemas.openxmlformats.org/officeDocument/2006/relationships/oleObject" Target="../embeddings/oleObject424.bin"/></Relationships>
</file>

<file path=ppt/slides/_rels/slide107.xml.rels><?xml version="1.0" encoding="UTF-8" standalone="yes"?>
<Relationships xmlns="http://schemas.openxmlformats.org/package/2006/relationships"><Relationship Id="rId9" Type="http://schemas.openxmlformats.org/officeDocument/2006/relationships/vmlDrawing" Target="../drawings/vmlDrawing88.vml"/><Relationship Id="rId8" Type="http://schemas.openxmlformats.org/officeDocument/2006/relationships/slideLayout" Target="../slideLayouts/slideLayout2.xml"/><Relationship Id="rId7" Type="http://schemas.openxmlformats.org/officeDocument/2006/relationships/image" Target="../media/image456.wmf"/><Relationship Id="rId6" Type="http://schemas.openxmlformats.org/officeDocument/2006/relationships/oleObject" Target="../embeddings/oleObject428.bin"/><Relationship Id="rId5" Type="http://schemas.openxmlformats.org/officeDocument/2006/relationships/image" Target="../media/image455.wmf"/><Relationship Id="rId4" Type="http://schemas.openxmlformats.org/officeDocument/2006/relationships/oleObject" Target="../embeddings/oleObject427.bin"/><Relationship Id="rId3" Type="http://schemas.openxmlformats.org/officeDocument/2006/relationships/image" Target="../media/image454.png"/><Relationship Id="rId2" Type="http://schemas.openxmlformats.org/officeDocument/2006/relationships/image" Target="../media/image453.wmf"/><Relationship Id="rId1" Type="http://schemas.openxmlformats.org/officeDocument/2006/relationships/oleObject" Target="../embeddings/oleObject426.bin"/></Relationships>
</file>

<file path=ppt/slides/_rels/slide108.xml.rels><?xml version="1.0" encoding="UTF-8" standalone="yes"?>
<Relationships xmlns="http://schemas.openxmlformats.org/package/2006/relationships"><Relationship Id="rId9" Type="http://schemas.openxmlformats.org/officeDocument/2006/relationships/tags" Target="../tags/tag192.xml"/><Relationship Id="rId8" Type="http://schemas.openxmlformats.org/officeDocument/2006/relationships/tags" Target="../tags/tag191.xml"/><Relationship Id="rId7" Type="http://schemas.openxmlformats.org/officeDocument/2006/relationships/tags" Target="../tags/tag190.xml"/><Relationship Id="rId6" Type="http://schemas.openxmlformats.org/officeDocument/2006/relationships/tags" Target="../tags/tag189.xml"/><Relationship Id="rId5" Type="http://schemas.openxmlformats.org/officeDocument/2006/relationships/tags" Target="../tags/tag188.xml"/><Relationship Id="rId4" Type="http://schemas.openxmlformats.org/officeDocument/2006/relationships/tags" Target="../tags/tag187.xml"/><Relationship Id="rId3" Type="http://schemas.openxmlformats.org/officeDocument/2006/relationships/tags" Target="../tags/tag186.xml"/><Relationship Id="rId2" Type="http://schemas.openxmlformats.org/officeDocument/2006/relationships/tags" Target="../tags/tag185.xml"/><Relationship Id="rId19" Type="http://schemas.openxmlformats.org/officeDocument/2006/relationships/slideLayout" Target="../slideLayouts/slideLayout7.xml"/><Relationship Id="rId18" Type="http://schemas.openxmlformats.org/officeDocument/2006/relationships/tags" Target="../tags/tag200.xml"/><Relationship Id="rId17" Type="http://schemas.openxmlformats.org/officeDocument/2006/relationships/image" Target="../media/image39.png"/><Relationship Id="rId16" Type="http://schemas.openxmlformats.org/officeDocument/2006/relationships/tags" Target="../tags/tag199.xml"/><Relationship Id="rId15" Type="http://schemas.openxmlformats.org/officeDocument/2006/relationships/tags" Target="../tags/tag198.xml"/><Relationship Id="rId14" Type="http://schemas.openxmlformats.org/officeDocument/2006/relationships/tags" Target="../tags/tag197.xml"/><Relationship Id="rId13" Type="http://schemas.openxmlformats.org/officeDocument/2006/relationships/tags" Target="../tags/tag196.xml"/><Relationship Id="rId12" Type="http://schemas.openxmlformats.org/officeDocument/2006/relationships/tags" Target="../tags/tag195.xml"/><Relationship Id="rId11" Type="http://schemas.openxmlformats.org/officeDocument/2006/relationships/tags" Target="../tags/tag194.xml"/><Relationship Id="rId10" Type="http://schemas.openxmlformats.org/officeDocument/2006/relationships/tags" Target="../tags/tag193.xml"/><Relationship Id="rId1" Type="http://schemas.openxmlformats.org/officeDocument/2006/relationships/tags" Target="../tags/tag184.xml"/></Relationships>
</file>

<file path=ppt/slides/_rels/slide109.xml.rels><?xml version="1.0" encoding="UTF-8" standalone="yes"?>
<Relationships xmlns="http://schemas.openxmlformats.org/package/2006/relationships"><Relationship Id="rId9" Type="http://schemas.openxmlformats.org/officeDocument/2006/relationships/tags" Target="../tags/tag207.xml"/><Relationship Id="rId8" Type="http://schemas.openxmlformats.org/officeDocument/2006/relationships/tags" Target="../tags/tag206.xml"/><Relationship Id="rId7" Type="http://schemas.openxmlformats.org/officeDocument/2006/relationships/tags" Target="../tags/tag205.xml"/><Relationship Id="rId6" Type="http://schemas.openxmlformats.org/officeDocument/2006/relationships/tags" Target="../tags/tag204.xml"/><Relationship Id="rId5" Type="http://schemas.openxmlformats.org/officeDocument/2006/relationships/tags" Target="../tags/tag203.xml"/><Relationship Id="rId4" Type="http://schemas.openxmlformats.org/officeDocument/2006/relationships/image" Target="../media/image457.emf"/><Relationship Id="rId3" Type="http://schemas.openxmlformats.org/officeDocument/2006/relationships/oleObject" Target="../embeddings/oleObject429.bin"/><Relationship Id="rId2" Type="http://schemas.openxmlformats.org/officeDocument/2006/relationships/tags" Target="../tags/tag202.xml"/><Relationship Id="rId14" Type="http://schemas.openxmlformats.org/officeDocument/2006/relationships/vmlDrawing" Target="../drawings/vmlDrawing89.vml"/><Relationship Id="rId13" Type="http://schemas.openxmlformats.org/officeDocument/2006/relationships/slideLayout" Target="../slideLayouts/slideLayout7.xml"/><Relationship Id="rId12" Type="http://schemas.openxmlformats.org/officeDocument/2006/relationships/tags" Target="../tags/tag209.xml"/><Relationship Id="rId11" Type="http://schemas.openxmlformats.org/officeDocument/2006/relationships/image" Target="../media/image39.png"/><Relationship Id="rId10" Type="http://schemas.openxmlformats.org/officeDocument/2006/relationships/tags" Target="../tags/tag208.xml"/><Relationship Id="rId1" Type="http://schemas.openxmlformats.org/officeDocument/2006/relationships/tags" Target="../tags/tag201.xml"/></Relationships>
</file>

<file path=ppt/slides/_rels/slide11.xml.rels><?xml version="1.0" encoding="UTF-8" standalone="yes"?>
<Relationships xmlns="http://schemas.openxmlformats.org/package/2006/relationships"><Relationship Id="rId9" Type="http://schemas.openxmlformats.org/officeDocument/2006/relationships/oleObject" Target="../embeddings/oleObject30.bin"/><Relationship Id="rId8" Type="http://schemas.openxmlformats.org/officeDocument/2006/relationships/image" Target="../media/image33.wmf"/><Relationship Id="rId7" Type="http://schemas.openxmlformats.org/officeDocument/2006/relationships/oleObject" Target="../embeddings/oleObject29.bin"/><Relationship Id="rId6" Type="http://schemas.openxmlformats.org/officeDocument/2006/relationships/image" Target="../media/image32.wmf"/><Relationship Id="rId5" Type="http://schemas.openxmlformats.org/officeDocument/2006/relationships/oleObject" Target="../embeddings/oleObject28.bin"/><Relationship Id="rId4" Type="http://schemas.openxmlformats.org/officeDocument/2006/relationships/image" Target="../media/image31.wmf"/><Relationship Id="rId3" Type="http://schemas.openxmlformats.org/officeDocument/2006/relationships/oleObject" Target="../embeddings/oleObject27.bin"/><Relationship Id="rId2" Type="http://schemas.openxmlformats.org/officeDocument/2006/relationships/image" Target="../media/image30.wmf"/><Relationship Id="rId18" Type="http://schemas.openxmlformats.org/officeDocument/2006/relationships/vmlDrawing" Target="../drawings/vmlDrawing12.vml"/><Relationship Id="rId17" Type="http://schemas.openxmlformats.org/officeDocument/2006/relationships/slideLayout" Target="../slideLayouts/slideLayout2.xml"/><Relationship Id="rId16" Type="http://schemas.openxmlformats.org/officeDocument/2006/relationships/image" Target="../media/image37.emf"/><Relationship Id="rId15" Type="http://schemas.openxmlformats.org/officeDocument/2006/relationships/oleObject" Target="../embeddings/oleObject33.bin"/><Relationship Id="rId14" Type="http://schemas.openxmlformats.org/officeDocument/2006/relationships/image" Target="../media/image36.emf"/><Relationship Id="rId13" Type="http://schemas.openxmlformats.org/officeDocument/2006/relationships/oleObject" Target="../embeddings/oleObject32.bin"/><Relationship Id="rId12" Type="http://schemas.openxmlformats.org/officeDocument/2006/relationships/image" Target="../media/image35.wmf"/><Relationship Id="rId11" Type="http://schemas.openxmlformats.org/officeDocument/2006/relationships/oleObject" Target="../embeddings/oleObject31.bin"/><Relationship Id="rId10" Type="http://schemas.openxmlformats.org/officeDocument/2006/relationships/image" Target="../media/image34.wmf"/><Relationship Id="rId1" Type="http://schemas.openxmlformats.org/officeDocument/2006/relationships/oleObject" Target="../embeddings/oleObject26.bin"/></Relationships>
</file>

<file path=ppt/slides/_rels/slide110.xml.rels><?xml version="1.0" encoding="UTF-8" standalone="yes"?>
<Relationships xmlns="http://schemas.openxmlformats.org/package/2006/relationships"><Relationship Id="rId9" Type="http://schemas.openxmlformats.org/officeDocument/2006/relationships/tags" Target="../tags/tag210.xml"/><Relationship Id="rId8" Type="http://schemas.openxmlformats.org/officeDocument/2006/relationships/image" Target="../media/image461.wmf"/><Relationship Id="rId7" Type="http://schemas.openxmlformats.org/officeDocument/2006/relationships/oleObject" Target="../embeddings/oleObject433.bin"/><Relationship Id="rId6" Type="http://schemas.openxmlformats.org/officeDocument/2006/relationships/image" Target="../media/image460.wmf"/><Relationship Id="rId5" Type="http://schemas.openxmlformats.org/officeDocument/2006/relationships/oleObject" Target="../embeddings/oleObject432.bin"/><Relationship Id="rId4" Type="http://schemas.openxmlformats.org/officeDocument/2006/relationships/image" Target="../media/image459.wmf"/><Relationship Id="rId3" Type="http://schemas.openxmlformats.org/officeDocument/2006/relationships/oleObject" Target="../embeddings/oleObject431.bin"/><Relationship Id="rId2" Type="http://schemas.openxmlformats.org/officeDocument/2006/relationships/image" Target="../media/image458.wmf"/><Relationship Id="rId13" Type="http://schemas.openxmlformats.org/officeDocument/2006/relationships/vmlDrawing" Target="../drawings/vmlDrawing90.vml"/><Relationship Id="rId12" Type="http://schemas.openxmlformats.org/officeDocument/2006/relationships/slideLayout" Target="../slideLayouts/slideLayout7.xml"/><Relationship Id="rId11" Type="http://schemas.openxmlformats.org/officeDocument/2006/relationships/image" Target="../media/image457.emf"/><Relationship Id="rId10" Type="http://schemas.openxmlformats.org/officeDocument/2006/relationships/oleObject" Target="../embeddings/oleObject434.bin"/><Relationship Id="rId1" Type="http://schemas.openxmlformats.org/officeDocument/2006/relationships/oleObject" Target="../embeddings/oleObject430.bin"/></Relationships>
</file>

<file path=ppt/slides/_rels/slide111.xml.rels><?xml version="1.0" encoding="UTF-8" standalone="yes"?>
<Relationships xmlns="http://schemas.openxmlformats.org/package/2006/relationships"><Relationship Id="rId9" Type="http://schemas.openxmlformats.org/officeDocument/2006/relationships/image" Target="../media/image457.emf"/><Relationship Id="rId8" Type="http://schemas.openxmlformats.org/officeDocument/2006/relationships/oleObject" Target="../embeddings/oleObject438.bin"/><Relationship Id="rId7" Type="http://schemas.openxmlformats.org/officeDocument/2006/relationships/tags" Target="../tags/tag211.xml"/><Relationship Id="rId6" Type="http://schemas.openxmlformats.org/officeDocument/2006/relationships/image" Target="../media/image464.wmf"/><Relationship Id="rId5" Type="http://schemas.openxmlformats.org/officeDocument/2006/relationships/oleObject" Target="../embeddings/oleObject437.bin"/><Relationship Id="rId4" Type="http://schemas.openxmlformats.org/officeDocument/2006/relationships/image" Target="../media/image463.wmf"/><Relationship Id="rId3" Type="http://schemas.openxmlformats.org/officeDocument/2006/relationships/oleObject" Target="../embeddings/oleObject436.bin"/><Relationship Id="rId2" Type="http://schemas.openxmlformats.org/officeDocument/2006/relationships/image" Target="../media/image462.wmf"/><Relationship Id="rId11" Type="http://schemas.openxmlformats.org/officeDocument/2006/relationships/vmlDrawing" Target="../drawings/vmlDrawing91.vml"/><Relationship Id="rId10" Type="http://schemas.openxmlformats.org/officeDocument/2006/relationships/slideLayout" Target="../slideLayouts/slideLayout7.xml"/><Relationship Id="rId1" Type="http://schemas.openxmlformats.org/officeDocument/2006/relationships/oleObject" Target="../embeddings/oleObject435.bin"/></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114.xml.rels><?xml version="1.0" encoding="UTF-8" standalone="yes"?>
<Relationships xmlns="http://schemas.openxmlformats.org/package/2006/relationships"><Relationship Id="rId4" Type="http://schemas.openxmlformats.org/officeDocument/2006/relationships/vmlDrawing" Target="../drawings/vmlDrawing92.vml"/><Relationship Id="rId3" Type="http://schemas.openxmlformats.org/officeDocument/2006/relationships/slideLayout" Target="../slideLayouts/slideLayout7.xml"/><Relationship Id="rId2" Type="http://schemas.openxmlformats.org/officeDocument/2006/relationships/image" Target="../media/image465.wmf"/><Relationship Id="rId1" Type="http://schemas.openxmlformats.org/officeDocument/2006/relationships/oleObject" Target="../embeddings/oleObject439.bin"/></Relationships>
</file>

<file path=ppt/slides/_rels/slide115.xml.rels><?xml version="1.0" encoding="UTF-8" standalone="yes"?>
<Relationships xmlns="http://schemas.openxmlformats.org/package/2006/relationships"><Relationship Id="rId7" Type="http://schemas.openxmlformats.org/officeDocument/2006/relationships/notesSlide" Target="../notesSlides/notesSlide26.xml"/><Relationship Id="rId6" Type="http://schemas.openxmlformats.org/officeDocument/2006/relationships/vmlDrawing" Target="../drawings/vmlDrawing93.vml"/><Relationship Id="rId5" Type="http://schemas.openxmlformats.org/officeDocument/2006/relationships/slideLayout" Target="../slideLayouts/slideLayout6.xml"/><Relationship Id="rId4" Type="http://schemas.openxmlformats.org/officeDocument/2006/relationships/image" Target="../media/image467.wmf"/><Relationship Id="rId3" Type="http://schemas.openxmlformats.org/officeDocument/2006/relationships/oleObject" Target="../embeddings/oleObject441.bin"/><Relationship Id="rId2" Type="http://schemas.openxmlformats.org/officeDocument/2006/relationships/image" Target="../media/image466.wmf"/><Relationship Id="rId1" Type="http://schemas.openxmlformats.org/officeDocument/2006/relationships/oleObject" Target="../embeddings/oleObject440.bin"/></Relationships>
</file>

<file path=ppt/slides/_rels/slide116.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vmlDrawing" Target="../drawings/vmlDrawing94.vml"/><Relationship Id="rId3" Type="http://schemas.openxmlformats.org/officeDocument/2006/relationships/slideLayout" Target="../slideLayouts/slideLayout6.xml"/><Relationship Id="rId2" Type="http://schemas.openxmlformats.org/officeDocument/2006/relationships/image" Target="../media/image468.wmf"/><Relationship Id="rId1" Type="http://schemas.openxmlformats.org/officeDocument/2006/relationships/oleObject" Target="../embeddings/oleObject442.bin"/></Relationships>
</file>

<file path=ppt/slides/_rels/slide117.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471.wmf"/><Relationship Id="rId7" Type="http://schemas.openxmlformats.org/officeDocument/2006/relationships/oleObject" Target="../embeddings/oleObject446.bin"/><Relationship Id="rId6" Type="http://schemas.openxmlformats.org/officeDocument/2006/relationships/image" Target="../media/image470.wmf"/><Relationship Id="rId5" Type="http://schemas.openxmlformats.org/officeDocument/2006/relationships/oleObject" Target="../embeddings/oleObject445.bin"/><Relationship Id="rId4" Type="http://schemas.openxmlformats.org/officeDocument/2006/relationships/image" Target="../media/image466.wmf"/><Relationship Id="rId3" Type="http://schemas.openxmlformats.org/officeDocument/2006/relationships/oleObject" Target="../embeddings/oleObject444.bin"/><Relationship Id="rId2" Type="http://schemas.openxmlformats.org/officeDocument/2006/relationships/image" Target="../media/image469.wmf"/><Relationship Id="rId11" Type="http://schemas.openxmlformats.org/officeDocument/2006/relationships/notesSlide" Target="../notesSlides/notesSlide28.xml"/><Relationship Id="rId10" Type="http://schemas.openxmlformats.org/officeDocument/2006/relationships/vmlDrawing" Target="../drawings/vmlDrawing95.vml"/><Relationship Id="rId1" Type="http://schemas.openxmlformats.org/officeDocument/2006/relationships/oleObject" Target="../embeddings/oleObject443.bin"/></Relationships>
</file>

<file path=ppt/slides/_rels/slide118.xml.rels><?xml version="1.0" encoding="UTF-8" standalone="yes"?>
<Relationships xmlns="http://schemas.openxmlformats.org/package/2006/relationships"><Relationship Id="rId9" Type="http://schemas.openxmlformats.org/officeDocument/2006/relationships/image" Target="../media/image476.png"/><Relationship Id="rId8" Type="http://schemas.openxmlformats.org/officeDocument/2006/relationships/image" Target="../media/image475.wmf"/><Relationship Id="rId7" Type="http://schemas.openxmlformats.org/officeDocument/2006/relationships/oleObject" Target="../embeddings/oleObject450.bin"/><Relationship Id="rId6" Type="http://schemas.openxmlformats.org/officeDocument/2006/relationships/image" Target="../media/image474.wmf"/><Relationship Id="rId5" Type="http://schemas.openxmlformats.org/officeDocument/2006/relationships/oleObject" Target="../embeddings/oleObject449.bin"/><Relationship Id="rId4" Type="http://schemas.openxmlformats.org/officeDocument/2006/relationships/image" Target="../media/image473.wmf"/><Relationship Id="rId3" Type="http://schemas.openxmlformats.org/officeDocument/2006/relationships/oleObject" Target="../embeddings/oleObject448.bin"/><Relationship Id="rId2" Type="http://schemas.openxmlformats.org/officeDocument/2006/relationships/image" Target="../media/image472.wmf"/><Relationship Id="rId12" Type="http://schemas.openxmlformats.org/officeDocument/2006/relationships/vmlDrawing" Target="../drawings/vmlDrawing96.vml"/><Relationship Id="rId11" Type="http://schemas.openxmlformats.org/officeDocument/2006/relationships/slideLayout" Target="../slideLayouts/slideLayout7.xml"/><Relationship Id="rId10" Type="http://schemas.openxmlformats.org/officeDocument/2006/relationships/image" Target="../media/image477.png"/><Relationship Id="rId1" Type="http://schemas.openxmlformats.org/officeDocument/2006/relationships/oleObject" Target="../embeddings/oleObject447.bin"/></Relationships>
</file>

<file path=ppt/slides/_rels/slide119.xml.rels><?xml version="1.0" encoding="UTF-8" standalone="yes"?>
<Relationships xmlns="http://schemas.openxmlformats.org/package/2006/relationships"><Relationship Id="rId7" Type="http://schemas.openxmlformats.org/officeDocument/2006/relationships/notesSlide" Target="../notesSlides/notesSlide29.xml"/><Relationship Id="rId6" Type="http://schemas.openxmlformats.org/officeDocument/2006/relationships/vmlDrawing" Target="../drawings/vmlDrawing97.vml"/><Relationship Id="rId5" Type="http://schemas.openxmlformats.org/officeDocument/2006/relationships/slideLayout" Target="../slideLayouts/slideLayout6.xml"/><Relationship Id="rId4" Type="http://schemas.openxmlformats.org/officeDocument/2006/relationships/image" Target="../media/image479.wmf"/><Relationship Id="rId3" Type="http://schemas.openxmlformats.org/officeDocument/2006/relationships/oleObject" Target="../embeddings/oleObject452.bin"/><Relationship Id="rId2" Type="http://schemas.openxmlformats.org/officeDocument/2006/relationships/image" Target="../media/image478.wmf"/><Relationship Id="rId1" Type="http://schemas.openxmlformats.org/officeDocument/2006/relationships/oleObject" Target="../embeddings/oleObject451.bin"/></Relationships>
</file>

<file path=ppt/slides/_rels/slide1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image" Target="../media/image38.png"/><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5" Type="http://schemas.openxmlformats.org/officeDocument/2006/relationships/slideLayout" Target="../slideLayouts/slideLayout7.xml"/><Relationship Id="rId14" Type="http://schemas.openxmlformats.org/officeDocument/2006/relationships/tags" Target="../tags/tag12.xml"/><Relationship Id="rId13" Type="http://schemas.openxmlformats.org/officeDocument/2006/relationships/image" Target="../media/image39.png"/><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tags" Target="../tags/tag1.xml"/></Relationships>
</file>

<file path=ppt/slides/_rels/slide120.xml.rels><?xml version="1.0" encoding="UTF-8" standalone="yes"?>
<Relationships xmlns="http://schemas.openxmlformats.org/package/2006/relationships"><Relationship Id="rId6" Type="http://schemas.openxmlformats.org/officeDocument/2006/relationships/vmlDrawing" Target="../drawings/vmlDrawing98.vml"/><Relationship Id="rId5" Type="http://schemas.openxmlformats.org/officeDocument/2006/relationships/slideLayout" Target="../slideLayouts/slideLayout7.xml"/><Relationship Id="rId4" Type="http://schemas.openxmlformats.org/officeDocument/2006/relationships/image" Target="../media/image481.wmf"/><Relationship Id="rId3" Type="http://schemas.openxmlformats.org/officeDocument/2006/relationships/oleObject" Target="../embeddings/oleObject454.bin"/><Relationship Id="rId2" Type="http://schemas.openxmlformats.org/officeDocument/2006/relationships/image" Target="../media/image480.wmf"/><Relationship Id="rId1" Type="http://schemas.openxmlformats.org/officeDocument/2006/relationships/oleObject" Target="../embeddings/oleObject453.bin"/></Relationships>
</file>

<file path=ppt/slides/_rels/slide121.xml.rels><?xml version="1.0" encoding="UTF-8" standalone="yes"?>
<Relationships xmlns="http://schemas.openxmlformats.org/package/2006/relationships"><Relationship Id="rId9" Type="http://schemas.openxmlformats.org/officeDocument/2006/relationships/image" Target="../media/image486.wmf"/><Relationship Id="rId8" Type="http://schemas.openxmlformats.org/officeDocument/2006/relationships/oleObject" Target="../embeddings/oleObject458.bin"/><Relationship Id="rId7" Type="http://schemas.openxmlformats.org/officeDocument/2006/relationships/image" Target="../media/image485.wmf"/><Relationship Id="rId6" Type="http://schemas.openxmlformats.org/officeDocument/2006/relationships/oleObject" Target="../embeddings/oleObject457.bin"/><Relationship Id="rId5" Type="http://schemas.openxmlformats.org/officeDocument/2006/relationships/image" Target="../media/image484.png"/><Relationship Id="rId4" Type="http://schemas.openxmlformats.org/officeDocument/2006/relationships/image" Target="../media/image483.wmf"/><Relationship Id="rId3" Type="http://schemas.openxmlformats.org/officeDocument/2006/relationships/oleObject" Target="../embeddings/oleObject456.bin"/><Relationship Id="rId2" Type="http://schemas.openxmlformats.org/officeDocument/2006/relationships/image" Target="../media/image482.wmf"/><Relationship Id="rId12" Type="http://schemas.openxmlformats.org/officeDocument/2006/relationships/notesSlide" Target="../notesSlides/notesSlide30.xml"/><Relationship Id="rId11" Type="http://schemas.openxmlformats.org/officeDocument/2006/relationships/vmlDrawing" Target="../drawings/vmlDrawing99.vml"/><Relationship Id="rId10" Type="http://schemas.openxmlformats.org/officeDocument/2006/relationships/slideLayout" Target="../slideLayouts/slideLayout6.xml"/><Relationship Id="rId1" Type="http://schemas.openxmlformats.org/officeDocument/2006/relationships/oleObject" Target="../embeddings/oleObject455.bin"/></Relationships>
</file>

<file path=ppt/slides/_rels/slide122.xml.rels><?xml version="1.0" encoding="UTF-8" standalone="yes"?>
<Relationships xmlns="http://schemas.openxmlformats.org/package/2006/relationships"><Relationship Id="rId9" Type="http://schemas.openxmlformats.org/officeDocument/2006/relationships/tags" Target="../tags/tag220.xml"/><Relationship Id="rId8" Type="http://schemas.openxmlformats.org/officeDocument/2006/relationships/tags" Target="../tags/tag219.xml"/><Relationship Id="rId7" Type="http://schemas.openxmlformats.org/officeDocument/2006/relationships/tags" Target="../tags/tag218.xml"/><Relationship Id="rId6" Type="http://schemas.openxmlformats.org/officeDocument/2006/relationships/tags" Target="../tags/tag217.xml"/><Relationship Id="rId5" Type="http://schemas.openxmlformats.org/officeDocument/2006/relationships/tags" Target="../tags/tag216.xml"/><Relationship Id="rId4" Type="http://schemas.openxmlformats.org/officeDocument/2006/relationships/tags" Target="../tags/tag215.xml"/><Relationship Id="rId3" Type="http://schemas.openxmlformats.org/officeDocument/2006/relationships/tags" Target="../tags/tag214.xml"/><Relationship Id="rId2" Type="http://schemas.openxmlformats.org/officeDocument/2006/relationships/tags" Target="../tags/tag213.xml"/><Relationship Id="rId19" Type="http://schemas.openxmlformats.org/officeDocument/2006/relationships/slideLayout" Target="../slideLayouts/slideLayout7.xml"/><Relationship Id="rId18" Type="http://schemas.openxmlformats.org/officeDocument/2006/relationships/tags" Target="../tags/tag228.xml"/><Relationship Id="rId17" Type="http://schemas.openxmlformats.org/officeDocument/2006/relationships/image" Target="../media/image39.png"/><Relationship Id="rId16" Type="http://schemas.openxmlformats.org/officeDocument/2006/relationships/tags" Target="../tags/tag227.xml"/><Relationship Id="rId15" Type="http://schemas.openxmlformats.org/officeDocument/2006/relationships/tags" Target="../tags/tag226.xml"/><Relationship Id="rId14" Type="http://schemas.openxmlformats.org/officeDocument/2006/relationships/tags" Target="../tags/tag225.xml"/><Relationship Id="rId13" Type="http://schemas.openxmlformats.org/officeDocument/2006/relationships/tags" Target="../tags/tag224.xml"/><Relationship Id="rId12" Type="http://schemas.openxmlformats.org/officeDocument/2006/relationships/tags" Target="../tags/tag223.xml"/><Relationship Id="rId11" Type="http://schemas.openxmlformats.org/officeDocument/2006/relationships/tags" Target="../tags/tag222.xml"/><Relationship Id="rId10" Type="http://schemas.openxmlformats.org/officeDocument/2006/relationships/tags" Target="../tags/tag221.xml"/><Relationship Id="rId1" Type="http://schemas.openxmlformats.org/officeDocument/2006/relationships/tags" Target="../tags/tag212.xml"/></Relationships>
</file>

<file path=ppt/slides/_rels/slide123.xml.rels><?xml version="1.0" encoding="UTF-8" standalone="yes"?>
<Relationships xmlns="http://schemas.openxmlformats.org/package/2006/relationships"><Relationship Id="rId9" Type="http://schemas.openxmlformats.org/officeDocument/2006/relationships/oleObject" Target="../embeddings/oleObject463.bin"/><Relationship Id="rId8" Type="http://schemas.openxmlformats.org/officeDocument/2006/relationships/image" Target="../media/image490.emf"/><Relationship Id="rId7" Type="http://schemas.openxmlformats.org/officeDocument/2006/relationships/oleObject" Target="../embeddings/oleObject462.bin"/><Relationship Id="rId6" Type="http://schemas.openxmlformats.org/officeDocument/2006/relationships/image" Target="../media/image489.emf"/><Relationship Id="rId5" Type="http://schemas.openxmlformats.org/officeDocument/2006/relationships/oleObject" Target="../embeddings/oleObject461.bin"/><Relationship Id="rId4" Type="http://schemas.openxmlformats.org/officeDocument/2006/relationships/image" Target="../media/image488.emf"/><Relationship Id="rId3" Type="http://schemas.openxmlformats.org/officeDocument/2006/relationships/oleObject" Target="../embeddings/oleObject460.bin"/><Relationship Id="rId24" Type="http://schemas.openxmlformats.org/officeDocument/2006/relationships/vmlDrawing" Target="../drawings/vmlDrawing100.vml"/><Relationship Id="rId23" Type="http://schemas.openxmlformats.org/officeDocument/2006/relationships/slideLayout" Target="../slideLayouts/slideLayout2.xml"/><Relationship Id="rId22" Type="http://schemas.openxmlformats.org/officeDocument/2006/relationships/image" Target="../media/image486.wmf"/><Relationship Id="rId21" Type="http://schemas.openxmlformats.org/officeDocument/2006/relationships/oleObject" Target="../embeddings/oleObject467.bin"/><Relationship Id="rId20" Type="http://schemas.openxmlformats.org/officeDocument/2006/relationships/image" Target="../media/image485.wmf"/><Relationship Id="rId2" Type="http://schemas.openxmlformats.org/officeDocument/2006/relationships/image" Target="../media/image487.emf"/><Relationship Id="rId19" Type="http://schemas.openxmlformats.org/officeDocument/2006/relationships/oleObject" Target="../embeddings/oleObject466.bin"/><Relationship Id="rId18" Type="http://schemas.openxmlformats.org/officeDocument/2006/relationships/image" Target="../media/image497.png"/><Relationship Id="rId17" Type="http://schemas.openxmlformats.org/officeDocument/2006/relationships/image" Target="../media/image496.png"/><Relationship Id="rId16" Type="http://schemas.openxmlformats.org/officeDocument/2006/relationships/image" Target="../media/image495.png"/><Relationship Id="rId15" Type="http://schemas.openxmlformats.org/officeDocument/2006/relationships/image" Target="../media/image494.png"/><Relationship Id="rId14" Type="http://schemas.openxmlformats.org/officeDocument/2006/relationships/image" Target="../media/image493.emf"/><Relationship Id="rId13" Type="http://schemas.openxmlformats.org/officeDocument/2006/relationships/oleObject" Target="../embeddings/oleObject465.bin"/><Relationship Id="rId12" Type="http://schemas.openxmlformats.org/officeDocument/2006/relationships/image" Target="../media/image492.emf"/><Relationship Id="rId11" Type="http://schemas.openxmlformats.org/officeDocument/2006/relationships/oleObject" Target="../embeddings/oleObject464.bin"/><Relationship Id="rId10" Type="http://schemas.openxmlformats.org/officeDocument/2006/relationships/image" Target="../media/image491.emf"/><Relationship Id="rId1" Type="http://schemas.openxmlformats.org/officeDocument/2006/relationships/oleObject" Target="../embeddings/oleObject459.bin"/></Relationships>
</file>

<file path=ppt/slides/_rels/slide124.xml.rels><?xml version="1.0" encoding="UTF-8" standalone="yes"?>
<Relationships xmlns="http://schemas.openxmlformats.org/package/2006/relationships"><Relationship Id="rId9" Type="http://schemas.openxmlformats.org/officeDocument/2006/relationships/tags" Target="../tags/tag229.xml"/><Relationship Id="rId8" Type="http://schemas.openxmlformats.org/officeDocument/2006/relationships/image" Target="../media/image486.wmf"/><Relationship Id="rId7" Type="http://schemas.openxmlformats.org/officeDocument/2006/relationships/oleObject" Target="../embeddings/oleObject469.bin"/><Relationship Id="rId6" Type="http://schemas.openxmlformats.org/officeDocument/2006/relationships/image" Target="../media/image485.wmf"/><Relationship Id="rId5" Type="http://schemas.openxmlformats.org/officeDocument/2006/relationships/oleObject" Target="../embeddings/oleObject468.bin"/><Relationship Id="rId4" Type="http://schemas.openxmlformats.org/officeDocument/2006/relationships/image" Target="../media/image497.png"/><Relationship Id="rId3" Type="http://schemas.openxmlformats.org/officeDocument/2006/relationships/image" Target="../media/image496.png"/><Relationship Id="rId23" Type="http://schemas.openxmlformats.org/officeDocument/2006/relationships/vmlDrawing" Target="../drawings/vmlDrawing101.vml"/><Relationship Id="rId22" Type="http://schemas.openxmlformats.org/officeDocument/2006/relationships/slideLayout" Target="../slideLayouts/slideLayout7.xml"/><Relationship Id="rId21" Type="http://schemas.openxmlformats.org/officeDocument/2006/relationships/image" Target="../media/image503.wmf"/><Relationship Id="rId20" Type="http://schemas.openxmlformats.org/officeDocument/2006/relationships/oleObject" Target="../embeddings/oleObject475.bin"/><Relationship Id="rId2" Type="http://schemas.openxmlformats.org/officeDocument/2006/relationships/image" Target="../media/image495.png"/><Relationship Id="rId19" Type="http://schemas.openxmlformats.org/officeDocument/2006/relationships/image" Target="../media/image502.wmf"/><Relationship Id="rId18" Type="http://schemas.openxmlformats.org/officeDocument/2006/relationships/oleObject" Target="../embeddings/oleObject474.bin"/><Relationship Id="rId17" Type="http://schemas.openxmlformats.org/officeDocument/2006/relationships/image" Target="../media/image501.wmf"/><Relationship Id="rId16" Type="http://schemas.openxmlformats.org/officeDocument/2006/relationships/oleObject" Target="../embeddings/oleObject473.bin"/><Relationship Id="rId15" Type="http://schemas.openxmlformats.org/officeDocument/2006/relationships/image" Target="../media/image500.wmf"/><Relationship Id="rId14" Type="http://schemas.openxmlformats.org/officeDocument/2006/relationships/oleObject" Target="../embeddings/oleObject472.bin"/><Relationship Id="rId13" Type="http://schemas.openxmlformats.org/officeDocument/2006/relationships/image" Target="../media/image499.wmf"/><Relationship Id="rId12" Type="http://schemas.openxmlformats.org/officeDocument/2006/relationships/oleObject" Target="../embeddings/oleObject471.bin"/><Relationship Id="rId11" Type="http://schemas.openxmlformats.org/officeDocument/2006/relationships/image" Target="../media/image498.wmf"/><Relationship Id="rId10" Type="http://schemas.openxmlformats.org/officeDocument/2006/relationships/oleObject" Target="../embeddings/oleObject470.bin"/><Relationship Id="rId1" Type="http://schemas.openxmlformats.org/officeDocument/2006/relationships/image" Target="../media/image494.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9" Type="http://schemas.openxmlformats.org/officeDocument/2006/relationships/notesSlide" Target="../notesSlides/notesSlide31.xml"/><Relationship Id="rId8" Type="http://schemas.openxmlformats.org/officeDocument/2006/relationships/vmlDrawing" Target="../drawings/vmlDrawing102.vml"/><Relationship Id="rId7" Type="http://schemas.openxmlformats.org/officeDocument/2006/relationships/slideLayout" Target="../slideLayouts/slideLayout6.xml"/><Relationship Id="rId6" Type="http://schemas.openxmlformats.org/officeDocument/2006/relationships/image" Target="../media/image506.wmf"/><Relationship Id="rId5" Type="http://schemas.openxmlformats.org/officeDocument/2006/relationships/oleObject" Target="../embeddings/oleObject478.bin"/><Relationship Id="rId4" Type="http://schemas.openxmlformats.org/officeDocument/2006/relationships/image" Target="../media/image505.wmf"/><Relationship Id="rId3" Type="http://schemas.openxmlformats.org/officeDocument/2006/relationships/oleObject" Target="../embeddings/oleObject477.bin"/><Relationship Id="rId2" Type="http://schemas.openxmlformats.org/officeDocument/2006/relationships/image" Target="../media/image504.emf"/><Relationship Id="rId1" Type="http://schemas.openxmlformats.org/officeDocument/2006/relationships/oleObject" Target="../embeddings/oleObject476.bin"/></Relationships>
</file>

<file path=ppt/slides/_rels/slide127.xml.rels><?xml version="1.0" encoding="UTF-8" standalone="yes"?>
<Relationships xmlns="http://schemas.openxmlformats.org/package/2006/relationships"><Relationship Id="rId9" Type="http://schemas.openxmlformats.org/officeDocument/2006/relationships/oleObject" Target="../embeddings/oleObject481.bin"/><Relationship Id="rId8" Type="http://schemas.openxmlformats.org/officeDocument/2006/relationships/image" Target="../media/image512.wmf"/><Relationship Id="rId7" Type="http://schemas.openxmlformats.org/officeDocument/2006/relationships/oleObject" Target="../embeddings/oleObject480.bin"/><Relationship Id="rId6" Type="http://schemas.openxmlformats.org/officeDocument/2006/relationships/image" Target="../media/image511.png"/><Relationship Id="rId5" Type="http://schemas.openxmlformats.org/officeDocument/2006/relationships/image" Target="../media/image510.png"/><Relationship Id="rId4" Type="http://schemas.openxmlformats.org/officeDocument/2006/relationships/image" Target="../media/image509.png"/><Relationship Id="rId3" Type="http://schemas.openxmlformats.org/officeDocument/2006/relationships/image" Target="../media/image508.png"/><Relationship Id="rId2" Type="http://schemas.openxmlformats.org/officeDocument/2006/relationships/image" Target="../media/image507.wmf"/><Relationship Id="rId16" Type="http://schemas.openxmlformats.org/officeDocument/2006/relationships/vmlDrawing" Target="../drawings/vmlDrawing103.vml"/><Relationship Id="rId15" Type="http://schemas.openxmlformats.org/officeDocument/2006/relationships/slideLayout" Target="../slideLayouts/slideLayout6.xml"/><Relationship Id="rId14" Type="http://schemas.openxmlformats.org/officeDocument/2006/relationships/image" Target="../media/image515.wmf"/><Relationship Id="rId13" Type="http://schemas.openxmlformats.org/officeDocument/2006/relationships/oleObject" Target="../embeddings/oleObject483.bin"/><Relationship Id="rId12" Type="http://schemas.openxmlformats.org/officeDocument/2006/relationships/image" Target="../media/image514.wmf"/><Relationship Id="rId11" Type="http://schemas.openxmlformats.org/officeDocument/2006/relationships/oleObject" Target="../embeddings/oleObject482.bin"/><Relationship Id="rId10" Type="http://schemas.openxmlformats.org/officeDocument/2006/relationships/image" Target="../media/image513.wmf"/><Relationship Id="rId1" Type="http://schemas.openxmlformats.org/officeDocument/2006/relationships/oleObject" Target="../embeddings/oleObject479.bin"/></Relationships>
</file>

<file path=ppt/slides/_rels/slide128.xml.rels><?xml version="1.0" encoding="UTF-8" standalone="yes"?>
<Relationships xmlns="http://schemas.openxmlformats.org/package/2006/relationships"><Relationship Id="rId8" Type="http://schemas.openxmlformats.org/officeDocument/2006/relationships/vmlDrawing" Target="../drawings/vmlDrawing104.vml"/><Relationship Id="rId7" Type="http://schemas.openxmlformats.org/officeDocument/2006/relationships/slideLayout" Target="../slideLayouts/slideLayout6.xml"/><Relationship Id="rId6" Type="http://schemas.openxmlformats.org/officeDocument/2006/relationships/image" Target="../media/image518.emf"/><Relationship Id="rId5" Type="http://schemas.openxmlformats.org/officeDocument/2006/relationships/oleObject" Target="../embeddings/oleObject486.bin"/><Relationship Id="rId4" Type="http://schemas.openxmlformats.org/officeDocument/2006/relationships/image" Target="../media/image517.wmf"/><Relationship Id="rId3" Type="http://schemas.openxmlformats.org/officeDocument/2006/relationships/oleObject" Target="../embeddings/oleObject485.bin"/><Relationship Id="rId2" Type="http://schemas.openxmlformats.org/officeDocument/2006/relationships/image" Target="../media/image516.wmf"/><Relationship Id="rId1" Type="http://schemas.openxmlformats.org/officeDocument/2006/relationships/oleObject" Target="../embeddings/oleObject484.bin"/></Relationships>
</file>

<file path=ppt/slides/_rels/slide129.xml.rels><?xml version="1.0" encoding="UTF-8" standalone="yes"?>
<Relationships xmlns="http://schemas.openxmlformats.org/package/2006/relationships"><Relationship Id="rId7" Type="http://schemas.openxmlformats.org/officeDocument/2006/relationships/notesSlide" Target="../notesSlides/notesSlide32.xml"/><Relationship Id="rId6" Type="http://schemas.openxmlformats.org/officeDocument/2006/relationships/vmlDrawing" Target="../drawings/vmlDrawing105.vml"/><Relationship Id="rId5" Type="http://schemas.openxmlformats.org/officeDocument/2006/relationships/slideLayout" Target="../slideLayouts/slideLayout6.xml"/><Relationship Id="rId4" Type="http://schemas.openxmlformats.org/officeDocument/2006/relationships/image" Target="../media/image520.wmf"/><Relationship Id="rId3" Type="http://schemas.openxmlformats.org/officeDocument/2006/relationships/oleObject" Target="../embeddings/oleObject488.bin"/><Relationship Id="rId2" Type="http://schemas.openxmlformats.org/officeDocument/2006/relationships/image" Target="../media/image519.wmf"/><Relationship Id="rId1" Type="http://schemas.openxmlformats.org/officeDocument/2006/relationships/oleObject" Target="../embeddings/oleObject487.bin"/></Relationships>
</file>

<file path=ppt/slides/_rels/slide13.xml.rels><?xml version="1.0" encoding="UTF-8" standalone="yes"?>
<Relationships xmlns="http://schemas.openxmlformats.org/package/2006/relationships"><Relationship Id="rId9" Type="http://schemas.openxmlformats.org/officeDocument/2006/relationships/vmlDrawing" Target="../drawings/vmlDrawing13.vml"/><Relationship Id="rId8" Type="http://schemas.openxmlformats.org/officeDocument/2006/relationships/slideLayout" Target="../slideLayouts/slideLayout7.xml"/><Relationship Id="rId7" Type="http://schemas.openxmlformats.org/officeDocument/2006/relationships/image" Target="../media/image37.emf"/><Relationship Id="rId6" Type="http://schemas.openxmlformats.org/officeDocument/2006/relationships/oleObject" Target="../embeddings/oleObject36.bin"/><Relationship Id="rId5" Type="http://schemas.openxmlformats.org/officeDocument/2006/relationships/image" Target="../media/image36.emf"/><Relationship Id="rId4" Type="http://schemas.openxmlformats.org/officeDocument/2006/relationships/oleObject" Target="../embeddings/oleObject35.bin"/><Relationship Id="rId3" Type="http://schemas.openxmlformats.org/officeDocument/2006/relationships/image" Target="../media/image41.emf"/><Relationship Id="rId2" Type="http://schemas.openxmlformats.org/officeDocument/2006/relationships/oleObject" Target="../embeddings/oleObject34.bin"/><Relationship Id="rId1" Type="http://schemas.openxmlformats.org/officeDocument/2006/relationships/image" Target="../media/image40.png"/></Relationships>
</file>

<file path=ppt/slides/_rels/slide130.xml.rels><?xml version="1.0" encoding="UTF-8" standalone="yes"?>
<Relationships xmlns="http://schemas.openxmlformats.org/package/2006/relationships"><Relationship Id="rId9" Type="http://schemas.openxmlformats.org/officeDocument/2006/relationships/tags" Target="../tags/tag236.xml"/><Relationship Id="rId8" Type="http://schemas.openxmlformats.org/officeDocument/2006/relationships/tags" Target="../tags/tag235.xml"/><Relationship Id="rId7" Type="http://schemas.openxmlformats.org/officeDocument/2006/relationships/tags" Target="../tags/tag234.xml"/><Relationship Id="rId6" Type="http://schemas.openxmlformats.org/officeDocument/2006/relationships/tags" Target="../tags/tag233.xml"/><Relationship Id="rId5" Type="http://schemas.openxmlformats.org/officeDocument/2006/relationships/tags" Target="../tags/tag232.xml"/><Relationship Id="rId4" Type="http://schemas.openxmlformats.org/officeDocument/2006/relationships/image" Target="../media/image521.wmf"/><Relationship Id="rId3" Type="http://schemas.openxmlformats.org/officeDocument/2006/relationships/oleObject" Target="../embeddings/oleObject489.bin"/><Relationship Id="rId2" Type="http://schemas.openxmlformats.org/officeDocument/2006/relationships/tags" Target="../tags/tag231.xml"/><Relationship Id="rId14" Type="http://schemas.openxmlformats.org/officeDocument/2006/relationships/vmlDrawing" Target="../drawings/vmlDrawing106.vml"/><Relationship Id="rId13" Type="http://schemas.openxmlformats.org/officeDocument/2006/relationships/slideLayout" Target="../slideLayouts/slideLayout7.xml"/><Relationship Id="rId12" Type="http://schemas.openxmlformats.org/officeDocument/2006/relationships/tags" Target="../tags/tag238.xml"/><Relationship Id="rId11" Type="http://schemas.openxmlformats.org/officeDocument/2006/relationships/image" Target="../media/image39.png"/><Relationship Id="rId10" Type="http://schemas.openxmlformats.org/officeDocument/2006/relationships/tags" Target="../tags/tag237.xml"/><Relationship Id="rId1" Type="http://schemas.openxmlformats.org/officeDocument/2006/relationships/tags" Target="../tags/tag230.xml"/></Relationships>
</file>

<file path=ppt/slides/_rels/slide131.xml.rels><?xml version="1.0" encoding="UTF-8" standalone="yes"?>
<Relationships xmlns="http://schemas.openxmlformats.org/package/2006/relationships"><Relationship Id="rId9" Type="http://schemas.openxmlformats.org/officeDocument/2006/relationships/image" Target="../media/image524.wmf"/><Relationship Id="rId8" Type="http://schemas.openxmlformats.org/officeDocument/2006/relationships/oleObject" Target="../embeddings/oleObject493.bin"/><Relationship Id="rId7" Type="http://schemas.openxmlformats.org/officeDocument/2006/relationships/image" Target="../media/image523.wmf"/><Relationship Id="rId6" Type="http://schemas.openxmlformats.org/officeDocument/2006/relationships/oleObject" Target="../embeddings/oleObject492.bin"/><Relationship Id="rId5" Type="http://schemas.openxmlformats.org/officeDocument/2006/relationships/image" Target="../media/image522.wmf"/><Relationship Id="rId4" Type="http://schemas.openxmlformats.org/officeDocument/2006/relationships/oleObject" Target="../embeddings/oleObject491.bin"/><Relationship Id="rId3" Type="http://schemas.openxmlformats.org/officeDocument/2006/relationships/image" Target="../media/image521.wmf"/><Relationship Id="rId2" Type="http://schemas.openxmlformats.org/officeDocument/2006/relationships/oleObject" Target="../embeddings/oleObject490.bin"/><Relationship Id="rId16" Type="http://schemas.openxmlformats.org/officeDocument/2006/relationships/vmlDrawing" Target="../drawings/vmlDrawing107.vml"/><Relationship Id="rId15" Type="http://schemas.openxmlformats.org/officeDocument/2006/relationships/slideLayout" Target="../slideLayouts/slideLayout7.xml"/><Relationship Id="rId14" Type="http://schemas.openxmlformats.org/officeDocument/2006/relationships/oleObject" Target="../embeddings/oleObject496.bin"/><Relationship Id="rId13" Type="http://schemas.openxmlformats.org/officeDocument/2006/relationships/image" Target="../media/image526.wmf"/><Relationship Id="rId12" Type="http://schemas.openxmlformats.org/officeDocument/2006/relationships/oleObject" Target="../embeddings/oleObject495.bin"/><Relationship Id="rId11" Type="http://schemas.openxmlformats.org/officeDocument/2006/relationships/image" Target="../media/image525.wmf"/><Relationship Id="rId10" Type="http://schemas.openxmlformats.org/officeDocument/2006/relationships/oleObject" Target="../embeddings/oleObject494.bin"/><Relationship Id="rId1" Type="http://schemas.openxmlformats.org/officeDocument/2006/relationships/tags" Target="../tags/tag239.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6" Type="http://schemas.openxmlformats.org/officeDocument/2006/relationships/vmlDrawing" Target="../drawings/vmlDrawing108.vml"/><Relationship Id="rId5" Type="http://schemas.openxmlformats.org/officeDocument/2006/relationships/slideLayout" Target="../slideLayouts/slideLayout2.xml"/><Relationship Id="rId4" Type="http://schemas.openxmlformats.org/officeDocument/2006/relationships/image" Target="../media/image528.wmf"/><Relationship Id="rId3" Type="http://schemas.openxmlformats.org/officeDocument/2006/relationships/oleObject" Target="../embeddings/oleObject498.bin"/><Relationship Id="rId2" Type="http://schemas.openxmlformats.org/officeDocument/2006/relationships/image" Target="../media/image527.wmf"/><Relationship Id="rId1" Type="http://schemas.openxmlformats.org/officeDocument/2006/relationships/oleObject" Target="../embeddings/oleObject497.bin"/></Relationships>
</file>

<file path=ppt/slides/_rels/slide134.xml.rels><?xml version="1.0" encoding="UTF-8" standalone="yes"?>
<Relationships xmlns="http://schemas.openxmlformats.org/package/2006/relationships"><Relationship Id="rId6" Type="http://schemas.openxmlformats.org/officeDocument/2006/relationships/vmlDrawing" Target="../drawings/vmlDrawing109.vml"/><Relationship Id="rId5" Type="http://schemas.openxmlformats.org/officeDocument/2006/relationships/slideLayout" Target="../slideLayouts/slideLayout2.xml"/><Relationship Id="rId4" Type="http://schemas.openxmlformats.org/officeDocument/2006/relationships/image" Target="../media/image530.wmf"/><Relationship Id="rId3" Type="http://schemas.openxmlformats.org/officeDocument/2006/relationships/oleObject" Target="../embeddings/oleObject500.bin"/><Relationship Id="rId2" Type="http://schemas.openxmlformats.org/officeDocument/2006/relationships/image" Target="../media/image529.wmf"/><Relationship Id="rId1" Type="http://schemas.openxmlformats.org/officeDocument/2006/relationships/oleObject" Target="../embeddings/oleObject499.bin"/></Relationships>
</file>

<file path=ppt/slides/_rels/slide135.xml.rels><?xml version="1.0" encoding="UTF-8" standalone="yes"?>
<Relationships xmlns="http://schemas.openxmlformats.org/package/2006/relationships"><Relationship Id="rId8" Type="http://schemas.openxmlformats.org/officeDocument/2006/relationships/vmlDrawing" Target="../drawings/vmlDrawing110.vml"/><Relationship Id="rId7" Type="http://schemas.openxmlformats.org/officeDocument/2006/relationships/slideLayout" Target="../slideLayouts/slideLayout2.xml"/><Relationship Id="rId6" Type="http://schemas.openxmlformats.org/officeDocument/2006/relationships/image" Target="../media/image533.wmf"/><Relationship Id="rId5" Type="http://schemas.openxmlformats.org/officeDocument/2006/relationships/oleObject" Target="../embeddings/oleObject503.bin"/><Relationship Id="rId4" Type="http://schemas.openxmlformats.org/officeDocument/2006/relationships/image" Target="../media/image532.wmf"/><Relationship Id="rId3" Type="http://schemas.openxmlformats.org/officeDocument/2006/relationships/oleObject" Target="../embeddings/oleObject502.bin"/><Relationship Id="rId2" Type="http://schemas.openxmlformats.org/officeDocument/2006/relationships/image" Target="../media/image531.wmf"/><Relationship Id="rId1" Type="http://schemas.openxmlformats.org/officeDocument/2006/relationships/oleObject" Target="../embeddings/oleObject501.bin"/></Relationships>
</file>

<file path=ppt/slides/_rels/slide136.xml.rels><?xml version="1.0" encoding="UTF-8" standalone="yes"?>
<Relationships xmlns="http://schemas.openxmlformats.org/package/2006/relationships"><Relationship Id="rId8" Type="http://schemas.openxmlformats.org/officeDocument/2006/relationships/vmlDrawing" Target="../drawings/vmlDrawing111.vml"/><Relationship Id="rId7" Type="http://schemas.openxmlformats.org/officeDocument/2006/relationships/slideLayout" Target="../slideLayouts/slideLayout2.xml"/><Relationship Id="rId6" Type="http://schemas.openxmlformats.org/officeDocument/2006/relationships/image" Target="../media/image536.wmf"/><Relationship Id="rId5" Type="http://schemas.openxmlformats.org/officeDocument/2006/relationships/oleObject" Target="../embeddings/oleObject506.bin"/><Relationship Id="rId4" Type="http://schemas.openxmlformats.org/officeDocument/2006/relationships/image" Target="../media/image535.wmf"/><Relationship Id="rId3" Type="http://schemas.openxmlformats.org/officeDocument/2006/relationships/oleObject" Target="../embeddings/oleObject505.bin"/><Relationship Id="rId2" Type="http://schemas.openxmlformats.org/officeDocument/2006/relationships/image" Target="../media/image534.wmf"/><Relationship Id="rId1" Type="http://schemas.openxmlformats.org/officeDocument/2006/relationships/oleObject" Target="../embeddings/oleObject504.bin"/></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7" Type="http://schemas.openxmlformats.org/officeDocument/2006/relationships/notesSlide" Target="../notesSlides/notesSlide33.xml"/><Relationship Id="rId6" Type="http://schemas.openxmlformats.org/officeDocument/2006/relationships/vmlDrawing" Target="../drawings/vmlDrawing112.vml"/><Relationship Id="rId5" Type="http://schemas.openxmlformats.org/officeDocument/2006/relationships/slideLayout" Target="../slideLayouts/slideLayout6.xml"/><Relationship Id="rId4" Type="http://schemas.openxmlformats.org/officeDocument/2006/relationships/image" Target="../media/image538.wmf"/><Relationship Id="rId3" Type="http://schemas.openxmlformats.org/officeDocument/2006/relationships/oleObject" Target="../embeddings/oleObject508.bin"/><Relationship Id="rId2" Type="http://schemas.openxmlformats.org/officeDocument/2006/relationships/image" Target="../media/image537.wmf"/><Relationship Id="rId1" Type="http://schemas.openxmlformats.org/officeDocument/2006/relationships/oleObject" Target="../embeddings/oleObject507.bin"/></Relationships>
</file>

<file path=ppt/slides/_rels/slide139.xml.rels><?xml version="1.0" encoding="UTF-8" standalone="yes"?>
<Relationships xmlns="http://schemas.openxmlformats.org/package/2006/relationships"><Relationship Id="rId7" Type="http://schemas.openxmlformats.org/officeDocument/2006/relationships/notesSlide" Target="../notesSlides/notesSlide34.xml"/><Relationship Id="rId6" Type="http://schemas.openxmlformats.org/officeDocument/2006/relationships/vmlDrawing" Target="../drawings/vmlDrawing113.vml"/><Relationship Id="rId5" Type="http://schemas.openxmlformats.org/officeDocument/2006/relationships/slideLayout" Target="../slideLayouts/slideLayout6.xml"/><Relationship Id="rId4" Type="http://schemas.openxmlformats.org/officeDocument/2006/relationships/image" Target="../media/image540.emf"/><Relationship Id="rId3" Type="http://schemas.openxmlformats.org/officeDocument/2006/relationships/oleObject" Target="../embeddings/oleObject510.bin"/><Relationship Id="rId2" Type="http://schemas.openxmlformats.org/officeDocument/2006/relationships/image" Target="../media/image539.emf"/><Relationship Id="rId1" Type="http://schemas.openxmlformats.org/officeDocument/2006/relationships/oleObject" Target="../embeddings/oleObject509.bin"/></Relationships>
</file>

<file path=ppt/slides/_rels/slide14.xml.rels><?xml version="1.0" encoding="UTF-8" standalone="yes"?>
<Relationships xmlns="http://schemas.openxmlformats.org/package/2006/relationships"><Relationship Id="rId9" Type="http://schemas.openxmlformats.org/officeDocument/2006/relationships/image" Target="../media/image46.png"/><Relationship Id="rId8" Type="http://schemas.openxmlformats.org/officeDocument/2006/relationships/image" Target="../media/image45.emf"/><Relationship Id="rId7" Type="http://schemas.openxmlformats.org/officeDocument/2006/relationships/oleObject" Target="../embeddings/oleObject40.bin"/><Relationship Id="rId6" Type="http://schemas.openxmlformats.org/officeDocument/2006/relationships/image" Target="../media/image44.emf"/><Relationship Id="rId5" Type="http://schemas.openxmlformats.org/officeDocument/2006/relationships/oleObject" Target="../embeddings/oleObject39.bin"/><Relationship Id="rId4" Type="http://schemas.openxmlformats.org/officeDocument/2006/relationships/image" Target="../media/image43.emf"/><Relationship Id="rId3" Type="http://schemas.openxmlformats.org/officeDocument/2006/relationships/oleObject" Target="../embeddings/oleObject38.bin"/><Relationship Id="rId2" Type="http://schemas.openxmlformats.org/officeDocument/2006/relationships/image" Target="../media/image42.emf"/><Relationship Id="rId19" Type="http://schemas.openxmlformats.org/officeDocument/2006/relationships/vmlDrawing" Target="../drawings/vmlDrawing14.vml"/><Relationship Id="rId18" Type="http://schemas.openxmlformats.org/officeDocument/2006/relationships/slideLayout" Target="../slideLayouts/slideLayout2.xml"/><Relationship Id="rId17" Type="http://schemas.openxmlformats.org/officeDocument/2006/relationships/image" Target="../media/image29.emf"/><Relationship Id="rId16" Type="http://schemas.openxmlformats.org/officeDocument/2006/relationships/oleObject" Target="../embeddings/oleObject44.bin"/><Relationship Id="rId15" Type="http://schemas.openxmlformats.org/officeDocument/2006/relationships/image" Target="../media/image28.emf"/><Relationship Id="rId14" Type="http://schemas.openxmlformats.org/officeDocument/2006/relationships/oleObject" Target="../embeddings/oleObject43.bin"/><Relationship Id="rId13" Type="http://schemas.openxmlformats.org/officeDocument/2006/relationships/image" Target="../media/image27.emf"/><Relationship Id="rId12" Type="http://schemas.openxmlformats.org/officeDocument/2006/relationships/oleObject" Target="../embeddings/oleObject42.bin"/><Relationship Id="rId11" Type="http://schemas.openxmlformats.org/officeDocument/2006/relationships/image" Target="../media/image26.emf"/><Relationship Id="rId10" Type="http://schemas.openxmlformats.org/officeDocument/2006/relationships/oleObject" Target="../embeddings/oleObject41.bin"/><Relationship Id="rId1" Type="http://schemas.openxmlformats.org/officeDocument/2006/relationships/oleObject" Target="../embeddings/oleObject37.bin"/></Relationships>
</file>

<file path=ppt/slides/_rels/slide140.xml.rels><?xml version="1.0" encoding="UTF-8" standalone="yes"?>
<Relationships xmlns="http://schemas.openxmlformats.org/package/2006/relationships"><Relationship Id="rId9" Type="http://schemas.openxmlformats.org/officeDocument/2006/relationships/vmlDrawing" Target="../drawings/vmlDrawing114.vml"/><Relationship Id="rId8" Type="http://schemas.openxmlformats.org/officeDocument/2006/relationships/slideLayout" Target="../slideLayouts/slideLayout6.xml"/><Relationship Id="rId7" Type="http://schemas.openxmlformats.org/officeDocument/2006/relationships/image" Target="../media/image544.wmf"/><Relationship Id="rId6" Type="http://schemas.openxmlformats.org/officeDocument/2006/relationships/oleObject" Target="../embeddings/oleObject513.bin"/><Relationship Id="rId5" Type="http://schemas.openxmlformats.org/officeDocument/2006/relationships/image" Target="../media/image543.png"/><Relationship Id="rId4" Type="http://schemas.openxmlformats.org/officeDocument/2006/relationships/image" Target="../media/image542.wmf"/><Relationship Id="rId3" Type="http://schemas.openxmlformats.org/officeDocument/2006/relationships/oleObject" Target="../embeddings/oleObject512.bin"/><Relationship Id="rId2" Type="http://schemas.openxmlformats.org/officeDocument/2006/relationships/image" Target="../media/image541.wmf"/><Relationship Id="rId1" Type="http://schemas.openxmlformats.org/officeDocument/2006/relationships/oleObject" Target="../embeddings/oleObject511.bin"/></Relationships>
</file>

<file path=ppt/slides/_rels/slide141.xml.rels><?xml version="1.0" encoding="UTF-8" standalone="yes"?>
<Relationships xmlns="http://schemas.openxmlformats.org/package/2006/relationships"><Relationship Id="rId6" Type="http://schemas.openxmlformats.org/officeDocument/2006/relationships/vmlDrawing" Target="../drawings/vmlDrawing115.vml"/><Relationship Id="rId5" Type="http://schemas.openxmlformats.org/officeDocument/2006/relationships/slideLayout" Target="../slideLayouts/slideLayout6.xml"/><Relationship Id="rId4" Type="http://schemas.openxmlformats.org/officeDocument/2006/relationships/image" Target="../media/image546.wmf"/><Relationship Id="rId3" Type="http://schemas.openxmlformats.org/officeDocument/2006/relationships/oleObject" Target="../embeddings/oleObject515.bin"/><Relationship Id="rId2" Type="http://schemas.openxmlformats.org/officeDocument/2006/relationships/image" Target="../media/image545.wmf"/><Relationship Id="rId1" Type="http://schemas.openxmlformats.org/officeDocument/2006/relationships/oleObject" Target="../embeddings/oleObject514.bin"/></Relationships>
</file>

<file path=ppt/slides/_rels/slide142.xml.rels><?xml version="1.0" encoding="UTF-8" standalone="yes"?>
<Relationships xmlns="http://schemas.openxmlformats.org/package/2006/relationships"><Relationship Id="rId6" Type="http://schemas.openxmlformats.org/officeDocument/2006/relationships/vmlDrawing" Target="../drawings/vmlDrawing116.vml"/><Relationship Id="rId5" Type="http://schemas.openxmlformats.org/officeDocument/2006/relationships/slideLayout" Target="../slideLayouts/slideLayout6.xml"/><Relationship Id="rId4" Type="http://schemas.openxmlformats.org/officeDocument/2006/relationships/image" Target="../media/image548.wmf"/><Relationship Id="rId3" Type="http://schemas.openxmlformats.org/officeDocument/2006/relationships/oleObject" Target="../embeddings/oleObject517.bin"/><Relationship Id="rId2" Type="http://schemas.openxmlformats.org/officeDocument/2006/relationships/image" Target="../media/image547.wmf"/><Relationship Id="rId1" Type="http://schemas.openxmlformats.org/officeDocument/2006/relationships/oleObject" Target="../embeddings/oleObject516.bin"/></Relationships>
</file>

<file path=ppt/slides/_rels/slide143.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vmlDrawing" Target="../drawings/vmlDrawing117.vml"/><Relationship Id="rId3" Type="http://schemas.openxmlformats.org/officeDocument/2006/relationships/slideLayout" Target="../slideLayouts/slideLayout6.xml"/><Relationship Id="rId2" Type="http://schemas.openxmlformats.org/officeDocument/2006/relationships/image" Target="../media/image549.wmf"/><Relationship Id="rId1" Type="http://schemas.openxmlformats.org/officeDocument/2006/relationships/oleObject" Target="../embeddings/oleObject518.bin"/></Relationships>
</file>

<file path=ppt/slides/_rels/slide144.xml.rels><?xml version="1.0" encoding="UTF-8" standalone="yes"?>
<Relationships xmlns="http://schemas.openxmlformats.org/package/2006/relationships"><Relationship Id="rId9" Type="http://schemas.openxmlformats.org/officeDocument/2006/relationships/oleObject" Target="../embeddings/oleObject523.bin"/><Relationship Id="rId8" Type="http://schemas.openxmlformats.org/officeDocument/2006/relationships/image" Target="../media/image553.wmf"/><Relationship Id="rId7" Type="http://schemas.openxmlformats.org/officeDocument/2006/relationships/oleObject" Target="../embeddings/oleObject522.bin"/><Relationship Id="rId6" Type="http://schemas.openxmlformats.org/officeDocument/2006/relationships/image" Target="../media/image552.wmf"/><Relationship Id="rId5" Type="http://schemas.openxmlformats.org/officeDocument/2006/relationships/oleObject" Target="../embeddings/oleObject521.bin"/><Relationship Id="rId4" Type="http://schemas.openxmlformats.org/officeDocument/2006/relationships/image" Target="../media/image551.wmf"/><Relationship Id="rId3" Type="http://schemas.openxmlformats.org/officeDocument/2006/relationships/oleObject" Target="../embeddings/oleObject520.bin"/><Relationship Id="rId2" Type="http://schemas.openxmlformats.org/officeDocument/2006/relationships/image" Target="../media/image550.wmf"/><Relationship Id="rId13" Type="http://schemas.openxmlformats.org/officeDocument/2006/relationships/notesSlide" Target="../notesSlides/notesSlide36.xml"/><Relationship Id="rId12" Type="http://schemas.openxmlformats.org/officeDocument/2006/relationships/vmlDrawing" Target="../drawings/vmlDrawing118.vml"/><Relationship Id="rId11" Type="http://schemas.openxmlformats.org/officeDocument/2006/relationships/slideLayout" Target="../slideLayouts/slideLayout6.xml"/><Relationship Id="rId10" Type="http://schemas.openxmlformats.org/officeDocument/2006/relationships/image" Target="../media/image554.wmf"/><Relationship Id="rId1" Type="http://schemas.openxmlformats.org/officeDocument/2006/relationships/oleObject" Target="../embeddings/oleObject519.bin"/></Relationships>
</file>

<file path=ppt/slides/_rels/slide145.xml.rels><?xml version="1.0" encoding="UTF-8" standalone="yes"?>
<Relationships xmlns="http://schemas.openxmlformats.org/package/2006/relationships"><Relationship Id="rId9" Type="http://schemas.openxmlformats.org/officeDocument/2006/relationships/tags" Target="../tags/tag242.xml"/><Relationship Id="rId8" Type="http://schemas.openxmlformats.org/officeDocument/2006/relationships/image" Target="../media/image541.wmf"/><Relationship Id="rId7" Type="http://schemas.openxmlformats.org/officeDocument/2006/relationships/oleObject" Target="../embeddings/oleObject525.bin"/><Relationship Id="rId6" Type="http://schemas.openxmlformats.org/officeDocument/2006/relationships/image" Target="../media/image557.png"/><Relationship Id="rId5" Type="http://schemas.openxmlformats.org/officeDocument/2006/relationships/image" Target="../media/image556.png"/><Relationship Id="rId4" Type="http://schemas.openxmlformats.org/officeDocument/2006/relationships/image" Target="../media/image555.wmf"/><Relationship Id="rId3" Type="http://schemas.openxmlformats.org/officeDocument/2006/relationships/oleObject" Target="../embeddings/oleObject524.bin"/><Relationship Id="rId2" Type="http://schemas.openxmlformats.org/officeDocument/2006/relationships/tags" Target="../tags/tag241.xml"/><Relationship Id="rId18" Type="http://schemas.openxmlformats.org/officeDocument/2006/relationships/vmlDrawing" Target="../drawings/vmlDrawing119.vml"/><Relationship Id="rId17" Type="http://schemas.openxmlformats.org/officeDocument/2006/relationships/slideLayout" Target="../slideLayouts/slideLayout7.xml"/><Relationship Id="rId16" Type="http://schemas.openxmlformats.org/officeDocument/2006/relationships/tags" Target="../tags/tag248.xml"/><Relationship Id="rId15" Type="http://schemas.openxmlformats.org/officeDocument/2006/relationships/image" Target="../media/image39.png"/><Relationship Id="rId14" Type="http://schemas.openxmlformats.org/officeDocument/2006/relationships/tags" Target="../tags/tag247.xml"/><Relationship Id="rId13" Type="http://schemas.openxmlformats.org/officeDocument/2006/relationships/tags" Target="../tags/tag246.xml"/><Relationship Id="rId12" Type="http://schemas.openxmlformats.org/officeDocument/2006/relationships/tags" Target="../tags/tag245.xml"/><Relationship Id="rId11" Type="http://schemas.openxmlformats.org/officeDocument/2006/relationships/tags" Target="../tags/tag244.xml"/><Relationship Id="rId10" Type="http://schemas.openxmlformats.org/officeDocument/2006/relationships/tags" Target="../tags/tag243.xml"/><Relationship Id="rId1" Type="http://schemas.openxmlformats.org/officeDocument/2006/relationships/tags" Target="../tags/tag240.xml"/></Relationships>
</file>

<file path=ppt/slides/_rels/slide146.xml.rels><?xml version="1.0" encoding="UTF-8" standalone="yes"?>
<Relationships xmlns="http://schemas.openxmlformats.org/package/2006/relationships"><Relationship Id="rId6" Type="http://schemas.openxmlformats.org/officeDocument/2006/relationships/vmlDrawing" Target="../drawings/vmlDrawing120.vml"/><Relationship Id="rId5" Type="http://schemas.openxmlformats.org/officeDocument/2006/relationships/slideLayout" Target="../slideLayouts/slideLayout7.xml"/><Relationship Id="rId4" Type="http://schemas.openxmlformats.org/officeDocument/2006/relationships/image" Target="../media/image559.wmf"/><Relationship Id="rId3" Type="http://schemas.openxmlformats.org/officeDocument/2006/relationships/oleObject" Target="../embeddings/oleObject527.bin"/><Relationship Id="rId2" Type="http://schemas.openxmlformats.org/officeDocument/2006/relationships/image" Target="../media/image558.wmf"/><Relationship Id="rId1" Type="http://schemas.openxmlformats.org/officeDocument/2006/relationships/oleObject" Target="../embeddings/oleObject526.bin"/></Relationships>
</file>

<file path=ppt/slides/_rels/slide14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563.wmf"/><Relationship Id="rId7" Type="http://schemas.openxmlformats.org/officeDocument/2006/relationships/oleObject" Target="../embeddings/oleObject531.bin"/><Relationship Id="rId6" Type="http://schemas.openxmlformats.org/officeDocument/2006/relationships/image" Target="../media/image562.wmf"/><Relationship Id="rId5" Type="http://schemas.openxmlformats.org/officeDocument/2006/relationships/oleObject" Target="../embeddings/oleObject530.bin"/><Relationship Id="rId4" Type="http://schemas.openxmlformats.org/officeDocument/2006/relationships/image" Target="../media/image561.wmf"/><Relationship Id="rId3" Type="http://schemas.openxmlformats.org/officeDocument/2006/relationships/oleObject" Target="../embeddings/oleObject529.bin"/><Relationship Id="rId2" Type="http://schemas.openxmlformats.org/officeDocument/2006/relationships/image" Target="../media/image560.wmf"/><Relationship Id="rId10" Type="http://schemas.openxmlformats.org/officeDocument/2006/relationships/vmlDrawing" Target="../drawings/vmlDrawing121.vml"/><Relationship Id="rId1" Type="http://schemas.openxmlformats.org/officeDocument/2006/relationships/oleObject" Target="../embeddings/oleObject528.bin"/></Relationships>
</file>

<file path=ppt/slides/_rels/slide148.xml.rels><?xml version="1.0" encoding="UTF-8" standalone="yes"?>
<Relationships xmlns="http://schemas.openxmlformats.org/package/2006/relationships"><Relationship Id="rId9" Type="http://schemas.openxmlformats.org/officeDocument/2006/relationships/oleObject" Target="../embeddings/oleObject536.bin"/><Relationship Id="rId8" Type="http://schemas.openxmlformats.org/officeDocument/2006/relationships/image" Target="../media/image565.wmf"/><Relationship Id="rId7" Type="http://schemas.openxmlformats.org/officeDocument/2006/relationships/oleObject" Target="../embeddings/oleObject535.bin"/><Relationship Id="rId6" Type="http://schemas.openxmlformats.org/officeDocument/2006/relationships/image" Target="../media/image562.wmf"/><Relationship Id="rId5" Type="http://schemas.openxmlformats.org/officeDocument/2006/relationships/oleObject" Target="../embeddings/oleObject534.bin"/><Relationship Id="rId4" Type="http://schemas.openxmlformats.org/officeDocument/2006/relationships/image" Target="../media/image553.wmf"/><Relationship Id="rId3" Type="http://schemas.openxmlformats.org/officeDocument/2006/relationships/oleObject" Target="../embeddings/oleObject533.bin"/><Relationship Id="rId2" Type="http://schemas.openxmlformats.org/officeDocument/2006/relationships/image" Target="../media/image564.wmf"/><Relationship Id="rId14" Type="http://schemas.openxmlformats.org/officeDocument/2006/relationships/vmlDrawing" Target="../drawings/vmlDrawing122.vml"/><Relationship Id="rId13" Type="http://schemas.openxmlformats.org/officeDocument/2006/relationships/slideLayout" Target="../slideLayouts/slideLayout2.xml"/><Relationship Id="rId12" Type="http://schemas.openxmlformats.org/officeDocument/2006/relationships/image" Target="../media/image554.wmf"/><Relationship Id="rId11" Type="http://schemas.openxmlformats.org/officeDocument/2006/relationships/oleObject" Target="../embeddings/oleObject537.bin"/><Relationship Id="rId10" Type="http://schemas.openxmlformats.org/officeDocument/2006/relationships/image" Target="../media/image566.wmf"/><Relationship Id="rId1" Type="http://schemas.openxmlformats.org/officeDocument/2006/relationships/oleObject" Target="../embeddings/oleObject532.bin"/></Relationships>
</file>

<file path=ppt/slides/_rels/slide149.xml.rels><?xml version="1.0" encoding="UTF-8" standalone="yes"?>
<Relationships xmlns="http://schemas.openxmlformats.org/package/2006/relationships"><Relationship Id="rId8" Type="http://schemas.openxmlformats.org/officeDocument/2006/relationships/vmlDrawing" Target="../drawings/vmlDrawing123.vml"/><Relationship Id="rId7" Type="http://schemas.openxmlformats.org/officeDocument/2006/relationships/slideLayout" Target="../slideLayouts/slideLayout7.xml"/><Relationship Id="rId6" Type="http://schemas.openxmlformats.org/officeDocument/2006/relationships/image" Target="../media/image568.wmf"/><Relationship Id="rId5" Type="http://schemas.openxmlformats.org/officeDocument/2006/relationships/oleObject" Target="../embeddings/oleObject540.bin"/><Relationship Id="rId4" Type="http://schemas.openxmlformats.org/officeDocument/2006/relationships/image" Target="../media/image567.wmf"/><Relationship Id="rId3" Type="http://schemas.openxmlformats.org/officeDocument/2006/relationships/oleObject" Target="../embeddings/oleObject539.bin"/><Relationship Id="rId2" Type="http://schemas.openxmlformats.org/officeDocument/2006/relationships/image" Target="../media/image555.wmf"/><Relationship Id="rId1" Type="http://schemas.openxmlformats.org/officeDocument/2006/relationships/oleObject" Target="../embeddings/oleObject538.bin"/></Relationships>
</file>

<file path=ppt/slides/_rels/slide15.xml.rels><?xml version="1.0" encoding="UTF-8" standalone="yes"?>
<Relationships xmlns="http://schemas.openxmlformats.org/package/2006/relationships"><Relationship Id="rId9" Type="http://schemas.openxmlformats.org/officeDocument/2006/relationships/oleObject" Target="../embeddings/oleObject49.bin"/><Relationship Id="rId8" Type="http://schemas.openxmlformats.org/officeDocument/2006/relationships/image" Target="../media/image50.wmf"/><Relationship Id="rId7" Type="http://schemas.openxmlformats.org/officeDocument/2006/relationships/oleObject" Target="../embeddings/oleObject48.bin"/><Relationship Id="rId6" Type="http://schemas.openxmlformats.org/officeDocument/2006/relationships/image" Target="../media/image49.wmf"/><Relationship Id="rId5" Type="http://schemas.openxmlformats.org/officeDocument/2006/relationships/oleObject" Target="../embeddings/oleObject47.bin"/><Relationship Id="rId4" Type="http://schemas.openxmlformats.org/officeDocument/2006/relationships/image" Target="../media/image48.wmf"/><Relationship Id="rId3" Type="http://schemas.openxmlformats.org/officeDocument/2006/relationships/oleObject" Target="../embeddings/oleObject46.bin"/><Relationship Id="rId2" Type="http://schemas.openxmlformats.org/officeDocument/2006/relationships/image" Target="../media/image47.wmf"/><Relationship Id="rId12" Type="http://schemas.openxmlformats.org/officeDocument/2006/relationships/vmlDrawing" Target="../drawings/vmlDrawing15.vml"/><Relationship Id="rId11" Type="http://schemas.openxmlformats.org/officeDocument/2006/relationships/slideLayout" Target="../slideLayouts/slideLayout7.xml"/><Relationship Id="rId10" Type="http://schemas.openxmlformats.org/officeDocument/2006/relationships/image" Target="../media/image51.emf"/><Relationship Id="rId1" Type="http://schemas.openxmlformats.org/officeDocument/2006/relationships/oleObject" Target="../embeddings/oleObject45.bin"/></Relationships>
</file>

<file path=ppt/slides/_rels/slide150.xml.rels><?xml version="1.0" encoding="UTF-8" standalone="yes"?>
<Relationships xmlns="http://schemas.openxmlformats.org/package/2006/relationships"><Relationship Id="rId9" Type="http://schemas.openxmlformats.org/officeDocument/2006/relationships/oleObject" Target="../embeddings/oleObject545.bin"/><Relationship Id="rId8" Type="http://schemas.openxmlformats.org/officeDocument/2006/relationships/image" Target="../media/image572.wmf"/><Relationship Id="rId7" Type="http://schemas.openxmlformats.org/officeDocument/2006/relationships/oleObject" Target="../embeddings/oleObject544.bin"/><Relationship Id="rId6" Type="http://schemas.openxmlformats.org/officeDocument/2006/relationships/image" Target="../media/image571.wmf"/><Relationship Id="rId5" Type="http://schemas.openxmlformats.org/officeDocument/2006/relationships/oleObject" Target="../embeddings/oleObject543.bin"/><Relationship Id="rId4" Type="http://schemas.openxmlformats.org/officeDocument/2006/relationships/image" Target="../media/image570.wmf"/><Relationship Id="rId3" Type="http://schemas.openxmlformats.org/officeDocument/2006/relationships/oleObject" Target="../embeddings/oleObject542.bin"/><Relationship Id="rId2" Type="http://schemas.openxmlformats.org/officeDocument/2006/relationships/image" Target="../media/image569.wmf"/><Relationship Id="rId15" Type="http://schemas.openxmlformats.org/officeDocument/2006/relationships/vmlDrawing" Target="../drawings/vmlDrawing124.vml"/><Relationship Id="rId14" Type="http://schemas.openxmlformats.org/officeDocument/2006/relationships/slideLayout" Target="../slideLayouts/slideLayout7.xml"/><Relationship Id="rId13" Type="http://schemas.openxmlformats.org/officeDocument/2006/relationships/image" Target="../media/image560.wmf"/><Relationship Id="rId12" Type="http://schemas.openxmlformats.org/officeDocument/2006/relationships/oleObject" Target="../embeddings/oleObject546.bin"/><Relationship Id="rId11" Type="http://schemas.openxmlformats.org/officeDocument/2006/relationships/image" Target="../media/image574.png"/><Relationship Id="rId10" Type="http://schemas.openxmlformats.org/officeDocument/2006/relationships/image" Target="../media/image573.wmf"/><Relationship Id="rId1" Type="http://schemas.openxmlformats.org/officeDocument/2006/relationships/oleObject" Target="../embeddings/oleObject541.bin"/></Relationships>
</file>

<file path=ppt/slides/_rels/slide151.xml.rels><?xml version="1.0" encoding="UTF-8" standalone="yes"?>
<Relationships xmlns="http://schemas.openxmlformats.org/package/2006/relationships"><Relationship Id="rId9" Type="http://schemas.openxmlformats.org/officeDocument/2006/relationships/oleObject" Target="../embeddings/oleObject551.bin"/><Relationship Id="rId8" Type="http://schemas.openxmlformats.org/officeDocument/2006/relationships/image" Target="../media/image578.wmf"/><Relationship Id="rId7" Type="http://schemas.openxmlformats.org/officeDocument/2006/relationships/oleObject" Target="../embeddings/oleObject550.bin"/><Relationship Id="rId6" Type="http://schemas.openxmlformats.org/officeDocument/2006/relationships/image" Target="../media/image577.wmf"/><Relationship Id="rId5" Type="http://schemas.openxmlformats.org/officeDocument/2006/relationships/oleObject" Target="../embeddings/oleObject549.bin"/><Relationship Id="rId4" Type="http://schemas.openxmlformats.org/officeDocument/2006/relationships/image" Target="../media/image576.wmf"/><Relationship Id="rId3" Type="http://schemas.openxmlformats.org/officeDocument/2006/relationships/oleObject" Target="../embeddings/oleObject548.bin"/><Relationship Id="rId2" Type="http://schemas.openxmlformats.org/officeDocument/2006/relationships/image" Target="../media/image575.wmf"/><Relationship Id="rId12" Type="http://schemas.openxmlformats.org/officeDocument/2006/relationships/vmlDrawing" Target="../drawings/vmlDrawing125.vml"/><Relationship Id="rId11" Type="http://schemas.openxmlformats.org/officeDocument/2006/relationships/slideLayout" Target="../slideLayouts/slideLayout7.xml"/><Relationship Id="rId10" Type="http://schemas.openxmlformats.org/officeDocument/2006/relationships/image" Target="../media/image579.wmf"/><Relationship Id="rId1" Type="http://schemas.openxmlformats.org/officeDocument/2006/relationships/oleObject" Target="../embeddings/oleObject547.bin"/></Relationships>
</file>

<file path=ppt/slides/_rels/slide152.xml.rels><?xml version="1.0" encoding="UTF-8" standalone="yes"?>
<Relationships xmlns="http://schemas.openxmlformats.org/package/2006/relationships"><Relationship Id="rId6" Type="http://schemas.openxmlformats.org/officeDocument/2006/relationships/vmlDrawing" Target="../drawings/vmlDrawing126.vml"/><Relationship Id="rId5" Type="http://schemas.openxmlformats.org/officeDocument/2006/relationships/slideLayout" Target="../slideLayouts/slideLayout7.xml"/><Relationship Id="rId4" Type="http://schemas.openxmlformats.org/officeDocument/2006/relationships/oleObject" Target="../embeddings/oleObject553.bin"/><Relationship Id="rId3" Type="http://schemas.openxmlformats.org/officeDocument/2006/relationships/image" Target="../media/image273.wmf"/><Relationship Id="rId2" Type="http://schemas.openxmlformats.org/officeDocument/2006/relationships/oleObject" Target="../embeddings/oleObject552.bin"/><Relationship Id="rId1" Type="http://schemas.openxmlformats.org/officeDocument/2006/relationships/image" Target="../media/image580.png"/></Relationships>
</file>

<file path=ppt/slides/_rels/slide15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2.png"/><Relationship Id="rId1" Type="http://schemas.openxmlformats.org/officeDocument/2006/relationships/tags" Target="../tags/tag249.xml"/></Relationships>
</file>

<file path=ppt/slides/_rels/slide154.xml.rels><?xml version="1.0" encoding="UTF-8" standalone="yes"?>
<Relationships xmlns="http://schemas.openxmlformats.org/package/2006/relationships"><Relationship Id="rId9" Type="http://schemas.openxmlformats.org/officeDocument/2006/relationships/vmlDrawing" Target="../drawings/vmlDrawing127.vml"/><Relationship Id="rId8" Type="http://schemas.openxmlformats.org/officeDocument/2006/relationships/slideLayout" Target="../slideLayouts/slideLayout7.xml"/><Relationship Id="rId7" Type="http://schemas.openxmlformats.org/officeDocument/2006/relationships/image" Target="../media/image584.png"/><Relationship Id="rId6" Type="http://schemas.openxmlformats.org/officeDocument/2006/relationships/image" Target="../media/image583.wmf"/><Relationship Id="rId5" Type="http://schemas.openxmlformats.org/officeDocument/2006/relationships/oleObject" Target="../embeddings/oleObject556.bin"/><Relationship Id="rId4" Type="http://schemas.openxmlformats.org/officeDocument/2006/relationships/image" Target="../media/image582.wmf"/><Relationship Id="rId3" Type="http://schemas.openxmlformats.org/officeDocument/2006/relationships/oleObject" Target="../embeddings/oleObject555.bin"/><Relationship Id="rId2" Type="http://schemas.openxmlformats.org/officeDocument/2006/relationships/image" Target="../media/image581.wmf"/><Relationship Id="rId1" Type="http://schemas.openxmlformats.org/officeDocument/2006/relationships/oleObject" Target="../embeddings/oleObject554.bin"/></Relationships>
</file>

<file path=ppt/slides/_rels/slide155.xml.rels><?xml version="1.0" encoding="UTF-8" standalone="yes"?>
<Relationships xmlns="http://schemas.openxmlformats.org/package/2006/relationships"><Relationship Id="rId9" Type="http://schemas.openxmlformats.org/officeDocument/2006/relationships/vmlDrawing" Target="../drawings/vmlDrawing128.vml"/><Relationship Id="rId8" Type="http://schemas.openxmlformats.org/officeDocument/2006/relationships/slideLayout" Target="../slideLayouts/slideLayout7.xml"/><Relationship Id="rId7" Type="http://schemas.openxmlformats.org/officeDocument/2006/relationships/image" Target="../media/image588.wmf"/><Relationship Id="rId6" Type="http://schemas.openxmlformats.org/officeDocument/2006/relationships/oleObject" Target="../embeddings/oleObject559.bin"/><Relationship Id="rId5" Type="http://schemas.openxmlformats.org/officeDocument/2006/relationships/image" Target="../media/image587.wmf"/><Relationship Id="rId4" Type="http://schemas.openxmlformats.org/officeDocument/2006/relationships/oleObject" Target="../embeddings/oleObject558.bin"/><Relationship Id="rId3" Type="http://schemas.openxmlformats.org/officeDocument/2006/relationships/image" Target="../media/image586.png"/><Relationship Id="rId2" Type="http://schemas.openxmlformats.org/officeDocument/2006/relationships/image" Target="../media/image585.wmf"/><Relationship Id="rId1" Type="http://schemas.openxmlformats.org/officeDocument/2006/relationships/oleObject" Target="../embeddings/oleObject557.bin"/></Relationships>
</file>

<file path=ppt/slides/_rels/slide156.xml.rels><?xml version="1.0" encoding="UTF-8" standalone="yes"?>
<Relationships xmlns="http://schemas.openxmlformats.org/package/2006/relationships"><Relationship Id="rId6" Type="http://schemas.openxmlformats.org/officeDocument/2006/relationships/vmlDrawing" Target="../drawings/vmlDrawing129.vml"/><Relationship Id="rId5" Type="http://schemas.openxmlformats.org/officeDocument/2006/relationships/slideLayout" Target="../slideLayouts/slideLayout7.xml"/><Relationship Id="rId4" Type="http://schemas.openxmlformats.org/officeDocument/2006/relationships/image" Target="../media/image590.emf"/><Relationship Id="rId3" Type="http://schemas.openxmlformats.org/officeDocument/2006/relationships/oleObject" Target="../embeddings/oleObject561.bin"/><Relationship Id="rId2" Type="http://schemas.openxmlformats.org/officeDocument/2006/relationships/image" Target="../media/image589.wmf"/><Relationship Id="rId1" Type="http://schemas.openxmlformats.org/officeDocument/2006/relationships/oleObject" Target="../embeddings/oleObject560.bin"/></Relationships>
</file>

<file path=ppt/slides/_rels/slide157.xml.rels><?xml version="1.0" encoding="UTF-8" standalone="yes"?>
<Relationships xmlns="http://schemas.openxmlformats.org/package/2006/relationships"><Relationship Id="rId6" Type="http://schemas.openxmlformats.org/officeDocument/2006/relationships/vmlDrawing" Target="../drawings/vmlDrawing130.vml"/><Relationship Id="rId5" Type="http://schemas.openxmlformats.org/officeDocument/2006/relationships/slideLayout" Target="../slideLayouts/slideLayout13.xml"/><Relationship Id="rId4" Type="http://schemas.openxmlformats.org/officeDocument/2006/relationships/image" Target="../media/image591.wmf"/><Relationship Id="rId3" Type="http://schemas.openxmlformats.org/officeDocument/2006/relationships/oleObject" Target="../embeddings/oleObject563.bin"/><Relationship Id="rId2" Type="http://schemas.openxmlformats.org/officeDocument/2006/relationships/image" Target="../media/image590.emf"/><Relationship Id="rId1" Type="http://schemas.openxmlformats.org/officeDocument/2006/relationships/oleObject" Target="../embeddings/oleObject562.bin"/></Relationships>
</file>

<file path=ppt/slides/_rels/slide158.xml.rels><?xml version="1.0" encoding="UTF-8" standalone="yes"?>
<Relationships xmlns="http://schemas.openxmlformats.org/package/2006/relationships"><Relationship Id="rId9" Type="http://schemas.openxmlformats.org/officeDocument/2006/relationships/vmlDrawing" Target="../drawings/vmlDrawing131.vml"/><Relationship Id="rId8" Type="http://schemas.openxmlformats.org/officeDocument/2006/relationships/slideLayout" Target="../slideLayouts/slideLayout7.xml"/><Relationship Id="rId7" Type="http://schemas.openxmlformats.org/officeDocument/2006/relationships/image" Target="../media/image595.wmf"/><Relationship Id="rId6" Type="http://schemas.openxmlformats.org/officeDocument/2006/relationships/oleObject" Target="../embeddings/oleObject566.bin"/><Relationship Id="rId5" Type="http://schemas.openxmlformats.org/officeDocument/2006/relationships/image" Target="../media/image594.wmf"/><Relationship Id="rId4" Type="http://schemas.openxmlformats.org/officeDocument/2006/relationships/oleObject" Target="../embeddings/oleObject565.bin"/><Relationship Id="rId3" Type="http://schemas.openxmlformats.org/officeDocument/2006/relationships/image" Target="../media/image593.png"/><Relationship Id="rId2" Type="http://schemas.openxmlformats.org/officeDocument/2006/relationships/image" Target="../media/image592.wmf"/><Relationship Id="rId1" Type="http://schemas.openxmlformats.org/officeDocument/2006/relationships/oleObject" Target="../embeddings/oleObject564.bin"/></Relationships>
</file>

<file path=ppt/slides/_rels/slide159.xml.rels><?xml version="1.0" encoding="UTF-8" standalone="yes"?>
<Relationships xmlns="http://schemas.openxmlformats.org/package/2006/relationships"><Relationship Id="rId6" Type="http://schemas.openxmlformats.org/officeDocument/2006/relationships/vmlDrawing" Target="../drawings/vmlDrawing132.vml"/><Relationship Id="rId5" Type="http://schemas.openxmlformats.org/officeDocument/2006/relationships/slideLayout" Target="../slideLayouts/slideLayout2.xml"/><Relationship Id="rId4" Type="http://schemas.openxmlformats.org/officeDocument/2006/relationships/image" Target="../media/image597.emf"/><Relationship Id="rId3" Type="http://schemas.openxmlformats.org/officeDocument/2006/relationships/oleObject" Target="../embeddings/oleObject568.bin"/><Relationship Id="rId2" Type="http://schemas.openxmlformats.org/officeDocument/2006/relationships/image" Target="../media/image596.emf"/><Relationship Id="rId1" Type="http://schemas.openxmlformats.org/officeDocument/2006/relationships/oleObject" Target="../embeddings/oleObject567.bin"/></Relationships>
</file>

<file path=ppt/slides/_rels/slide16.xml.rels><?xml version="1.0" encoding="UTF-8" standalone="yes"?>
<Relationships xmlns="http://schemas.openxmlformats.org/package/2006/relationships"><Relationship Id="rId9" Type="http://schemas.openxmlformats.org/officeDocument/2006/relationships/image" Target="../media/image56.wmf"/><Relationship Id="rId8" Type="http://schemas.openxmlformats.org/officeDocument/2006/relationships/oleObject" Target="../embeddings/oleObject53.bin"/><Relationship Id="rId7" Type="http://schemas.openxmlformats.org/officeDocument/2006/relationships/image" Target="../media/image55.png"/><Relationship Id="rId6" Type="http://schemas.openxmlformats.org/officeDocument/2006/relationships/image" Target="../media/image54.wmf"/><Relationship Id="rId5" Type="http://schemas.openxmlformats.org/officeDocument/2006/relationships/oleObject" Target="../embeddings/oleObject52.bin"/><Relationship Id="rId4" Type="http://schemas.openxmlformats.org/officeDocument/2006/relationships/image" Target="../media/image53.wmf"/><Relationship Id="rId3" Type="http://schemas.openxmlformats.org/officeDocument/2006/relationships/oleObject" Target="../embeddings/oleObject51.bin"/><Relationship Id="rId2" Type="http://schemas.openxmlformats.org/officeDocument/2006/relationships/image" Target="../media/image52.wmf"/><Relationship Id="rId11" Type="http://schemas.openxmlformats.org/officeDocument/2006/relationships/vmlDrawing" Target="../drawings/vmlDrawing16.vml"/><Relationship Id="rId10" Type="http://schemas.openxmlformats.org/officeDocument/2006/relationships/slideLayout" Target="../slideLayouts/slideLayout7.xml"/><Relationship Id="rId1" Type="http://schemas.openxmlformats.org/officeDocument/2006/relationships/oleObject" Target="../embeddings/oleObject50.bin"/></Relationships>
</file>

<file path=ppt/slides/_rels/slide160.xml.rels><?xml version="1.0" encoding="UTF-8" standalone="yes"?>
<Relationships xmlns="http://schemas.openxmlformats.org/package/2006/relationships"><Relationship Id="rId8" Type="http://schemas.openxmlformats.org/officeDocument/2006/relationships/vmlDrawing" Target="../drawings/vmlDrawing133.vml"/><Relationship Id="rId7" Type="http://schemas.openxmlformats.org/officeDocument/2006/relationships/slideLayout" Target="../slideLayouts/slideLayout2.xml"/><Relationship Id="rId6" Type="http://schemas.openxmlformats.org/officeDocument/2006/relationships/image" Target="../media/image600.wmf"/><Relationship Id="rId5" Type="http://schemas.openxmlformats.org/officeDocument/2006/relationships/oleObject" Target="../embeddings/oleObject571.bin"/><Relationship Id="rId4" Type="http://schemas.openxmlformats.org/officeDocument/2006/relationships/image" Target="../media/image599.wmf"/><Relationship Id="rId3" Type="http://schemas.openxmlformats.org/officeDocument/2006/relationships/oleObject" Target="../embeddings/oleObject570.bin"/><Relationship Id="rId2" Type="http://schemas.openxmlformats.org/officeDocument/2006/relationships/image" Target="../media/image598.wmf"/><Relationship Id="rId1" Type="http://schemas.openxmlformats.org/officeDocument/2006/relationships/oleObject" Target="../embeddings/oleObject569.bin"/></Relationships>
</file>

<file path=ppt/slides/_rels/slide161.xml.rels><?xml version="1.0" encoding="UTF-8" standalone="yes"?>
<Relationships xmlns="http://schemas.openxmlformats.org/package/2006/relationships"><Relationship Id="rId4" Type="http://schemas.openxmlformats.org/officeDocument/2006/relationships/vmlDrawing" Target="../drawings/vmlDrawing134.vml"/><Relationship Id="rId3" Type="http://schemas.openxmlformats.org/officeDocument/2006/relationships/slideLayout" Target="../slideLayouts/slideLayout7.xml"/><Relationship Id="rId2" Type="http://schemas.openxmlformats.org/officeDocument/2006/relationships/image" Target="../media/image601.wmf"/><Relationship Id="rId1" Type="http://schemas.openxmlformats.org/officeDocument/2006/relationships/oleObject" Target="../embeddings/oleObject572.bin"/></Relationships>
</file>

<file path=ppt/slides/_rels/slide16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605.wmf"/><Relationship Id="rId7" Type="http://schemas.openxmlformats.org/officeDocument/2006/relationships/oleObject" Target="../embeddings/oleObject576.bin"/><Relationship Id="rId6" Type="http://schemas.openxmlformats.org/officeDocument/2006/relationships/image" Target="../media/image604.wmf"/><Relationship Id="rId5" Type="http://schemas.openxmlformats.org/officeDocument/2006/relationships/oleObject" Target="../embeddings/oleObject575.bin"/><Relationship Id="rId4" Type="http://schemas.openxmlformats.org/officeDocument/2006/relationships/image" Target="../media/image603.wmf"/><Relationship Id="rId3" Type="http://schemas.openxmlformats.org/officeDocument/2006/relationships/oleObject" Target="../embeddings/oleObject574.bin"/><Relationship Id="rId2" Type="http://schemas.openxmlformats.org/officeDocument/2006/relationships/image" Target="../media/image602.wmf"/><Relationship Id="rId10" Type="http://schemas.openxmlformats.org/officeDocument/2006/relationships/vmlDrawing" Target="../drawings/vmlDrawing135.vml"/><Relationship Id="rId1" Type="http://schemas.openxmlformats.org/officeDocument/2006/relationships/oleObject" Target="../embeddings/oleObject573.bin"/></Relationships>
</file>

<file path=ppt/slides/_rels/slide163.xml.rels><?xml version="1.0" encoding="UTF-8" standalone="yes"?>
<Relationships xmlns="http://schemas.openxmlformats.org/package/2006/relationships"><Relationship Id="rId8" Type="http://schemas.openxmlformats.org/officeDocument/2006/relationships/vmlDrawing" Target="../drawings/vmlDrawing136.vml"/><Relationship Id="rId7" Type="http://schemas.openxmlformats.org/officeDocument/2006/relationships/slideLayout" Target="../slideLayouts/slideLayout2.xml"/><Relationship Id="rId6" Type="http://schemas.openxmlformats.org/officeDocument/2006/relationships/image" Target="../media/image607.wmf"/><Relationship Id="rId5" Type="http://schemas.openxmlformats.org/officeDocument/2006/relationships/oleObject" Target="../embeddings/oleObject579.bin"/><Relationship Id="rId4" Type="http://schemas.openxmlformats.org/officeDocument/2006/relationships/image" Target="../media/image598.wmf"/><Relationship Id="rId3" Type="http://schemas.openxmlformats.org/officeDocument/2006/relationships/oleObject" Target="../embeddings/oleObject578.bin"/><Relationship Id="rId2" Type="http://schemas.openxmlformats.org/officeDocument/2006/relationships/image" Target="../media/image606.wmf"/><Relationship Id="rId1" Type="http://schemas.openxmlformats.org/officeDocument/2006/relationships/oleObject" Target="../embeddings/oleObject577.bin"/></Relationships>
</file>

<file path=ppt/slides/_rels/slide164.xml.rels><?xml version="1.0" encoding="UTF-8" standalone="yes"?>
<Relationships xmlns="http://schemas.openxmlformats.org/package/2006/relationships"><Relationship Id="rId9" Type="http://schemas.openxmlformats.org/officeDocument/2006/relationships/tags" Target="../tags/tag256.xml"/><Relationship Id="rId8" Type="http://schemas.openxmlformats.org/officeDocument/2006/relationships/tags" Target="../tags/tag255.xml"/><Relationship Id="rId7" Type="http://schemas.openxmlformats.org/officeDocument/2006/relationships/tags" Target="../tags/tag254.xml"/><Relationship Id="rId6" Type="http://schemas.openxmlformats.org/officeDocument/2006/relationships/tags" Target="../tags/tag253.xml"/><Relationship Id="rId5" Type="http://schemas.openxmlformats.org/officeDocument/2006/relationships/tags" Target="../tags/tag252.xml"/><Relationship Id="rId4" Type="http://schemas.openxmlformats.org/officeDocument/2006/relationships/image" Target="../media/image608.wmf"/><Relationship Id="rId3" Type="http://schemas.openxmlformats.org/officeDocument/2006/relationships/oleObject" Target="../embeddings/oleObject580.bin"/><Relationship Id="rId21" Type="http://schemas.openxmlformats.org/officeDocument/2006/relationships/vmlDrawing" Target="../drawings/vmlDrawing137.vml"/><Relationship Id="rId20" Type="http://schemas.openxmlformats.org/officeDocument/2006/relationships/slideLayout" Target="../slideLayouts/slideLayout7.xml"/><Relationship Id="rId2" Type="http://schemas.openxmlformats.org/officeDocument/2006/relationships/tags" Target="../tags/tag251.xml"/><Relationship Id="rId19" Type="http://schemas.openxmlformats.org/officeDocument/2006/relationships/tags" Target="../tags/tag265.xml"/><Relationship Id="rId18" Type="http://schemas.openxmlformats.org/officeDocument/2006/relationships/image" Target="../media/image39.png"/><Relationship Id="rId17" Type="http://schemas.openxmlformats.org/officeDocument/2006/relationships/tags" Target="../tags/tag264.xml"/><Relationship Id="rId16" Type="http://schemas.openxmlformats.org/officeDocument/2006/relationships/tags" Target="../tags/tag263.xml"/><Relationship Id="rId15" Type="http://schemas.openxmlformats.org/officeDocument/2006/relationships/tags" Target="../tags/tag262.xml"/><Relationship Id="rId14" Type="http://schemas.openxmlformats.org/officeDocument/2006/relationships/tags" Target="../tags/tag261.xml"/><Relationship Id="rId13" Type="http://schemas.openxmlformats.org/officeDocument/2006/relationships/tags" Target="../tags/tag260.xml"/><Relationship Id="rId12" Type="http://schemas.openxmlformats.org/officeDocument/2006/relationships/tags" Target="../tags/tag259.xml"/><Relationship Id="rId11" Type="http://schemas.openxmlformats.org/officeDocument/2006/relationships/tags" Target="../tags/tag258.xml"/><Relationship Id="rId10" Type="http://schemas.openxmlformats.org/officeDocument/2006/relationships/tags" Target="../tags/tag257.xml"/><Relationship Id="rId1" Type="http://schemas.openxmlformats.org/officeDocument/2006/relationships/tags" Target="../tags/tag250.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9" Type="http://schemas.openxmlformats.org/officeDocument/2006/relationships/oleObject" Target="../embeddings/oleObject585.bin"/><Relationship Id="rId8" Type="http://schemas.openxmlformats.org/officeDocument/2006/relationships/image" Target="../media/image612.wmf"/><Relationship Id="rId7" Type="http://schemas.openxmlformats.org/officeDocument/2006/relationships/oleObject" Target="../embeddings/oleObject584.bin"/><Relationship Id="rId6" Type="http://schemas.openxmlformats.org/officeDocument/2006/relationships/image" Target="../media/image611.wmf"/><Relationship Id="rId5" Type="http://schemas.openxmlformats.org/officeDocument/2006/relationships/oleObject" Target="../embeddings/oleObject583.bin"/><Relationship Id="rId4" Type="http://schemas.openxmlformats.org/officeDocument/2006/relationships/image" Target="../media/image610.wmf"/><Relationship Id="rId3" Type="http://schemas.openxmlformats.org/officeDocument/2006/relationships/oleObject" Target="../embeddings/oleObject582.bin"/><Relationship Id="rId2" Type="http://schemas.openxmlformats.org/officeDocument/2006/relationships/image" Target="../media/image609.wmf"/><Relationship Id="rId13" Type="http://schemas.openxmlformats.org/officeDocument/2006/relationships/notesSlide" Target="../notesSlides/notesSlide37.xml"/><Relationship Id="rId12" Type="http://schemas.openxmlformats.org/officeDocument/2006/relationships/vmlDrawing" Target="../drawings/vmlDrawing138.vml"/><Relationship Id="rId11" Type="http://schemas.openxmlformats.org/officeDocument/2006/relationships/slideLayout" Target="../slideLayouts/slideLayout6.xml"/><Relationship Id="rId10" Type="http://schemas.openxmlformats.org/officeDocument/2006/relationships/image" Target="../media/image613.wmf"/><Relationship Id="rId1" Type="http://schemas.openxmlformats.org/officeDocument/2006/relationships/oleObject" Target="../embeddings/oleObject581.bin"/></Relationships>
</file>

<file path=ppt/slides/_rels/slide167.xml.rels><?xml version="1.0" encoding="UTF-8" standalone="yes"?>
<Relationships xmlns="http://schemas.openxmlformats.org/package/2006/relationships"><Relationship Id="rId9" Type="http://schemas.openxmlformats.org/officeDocument/2006/relationships/oleObject" Target="../embeddings/oleObject590.bin"/><Relationship Id="rId8" Type="http://schemas.openxmlformats.org/officeDocument/2006/relationships/image" Target="../media/image617.wmf"/><Relationship Id="rId7" Type="http://schemas.openxmlformats.org/officeDocument/2006/relationships/oleObject" Target="../embeddings/oleObject589.bin"/><Relationship Id="rId6" Type="http://schemas.openxmlformats.org/officeDocument/2006/relationships/image" Target="../media/image616.wmf"/><Relationship Id="rId5" Type="http://schemas.openxmlformats.org/officeDocument/2006/relationships/oleObject" Target="../embeddings/oleObject588.bin"/><Relationship Id="rId4" Type="http://schemas.openxmlformats.org/officeDocument/2006/relationships/image" Target="../media/image615.wmf"/><Relationship Id="rId3" Type="http://schemas.openxmlformats.org/officeDocument/2006/relationships/oleObject" Target="../embeddings/oleObject587.bin"/><Relationship Id="rId2" Type="http://schemas.openxmlformats.org/officeDocument/2006/relationships/image" Target="../media/image614.wmf"/><Relationship Id="rId15" Type="http://schemas.openxmlformats.org/officeDocument/2006/relationships/notesSlide" Target="../notesSlides/notesSlide38.xml"/><Relationship Id="rId14" Type="http://schemas.openxmlformats.org/officeDocument/2006/relationships/vmlDrawing" Target="../drawings/vmlDrawing139.vml"/><Relationship Id="rId13" Type="http://schemas.openxmlformats.org/officeDocument/2006/relationships/slideLayout" Target="../slideLayouts/slideLayout6.xml"/><Relationship Id="rId12" Type="http://schemas.openxmlformats.org/officeDocument/2006/relationships/image" Target="../media/image619.wmf"/><Relationship Id="rId11" Type="http://schemas.openxmlformats.org/officeDocument/2006/relationships/oleObject" Target="../embeddings/oleObject591.bin"/><Relationship Id="rId10" Type="http://schemas.openxmlformats.org/officeDocument/2006/relationships/image" Target="../media/image618.wmf"/><Relationship Id="rId1" Type="http://schemas.openxmlformats.org/officeDocument/2006/relationships/oleObject" Target="../embeddings/oleObject586.bin"/></Relationships>
</file>

<file path=ppt/slides/_rels/slide168.xml.rels><?xml version="1.0" encoding="UTF-8" standalone="yes"?>
<Relationships xmlns="http://schemas.openxmlformats.org/package/2006/relationships"><Relationship Id="rId9" Type="http://schemas.openxmlformats.org/officeDocument/2006/relationships/oleObject" Target="../embeddings/oleObject596.bin"/><Relationship Id="rId8" Type="http://schemas.openxmlformats.org/officeDocument/2006/relationships/image" Target="../media/image623.wmf"/><Relationship Id="rId7" Type="http://schemas.openxmlformats.org/officeDocument/2006/relationships/oleObject" Target="../embeddings/oleObject595.bin"/><Relationship Id="rId6" Type="http://schemas.openxmlformats.org/officeDocument/2006/relationships/image" Target="../media/image622.wmf"/><Relationship Id="rId5" Type="http://schemas.openxmlformats.org/officeDocument/2006/relationships/oleObject" Target="../embeddings/oleObject594.bin"/><Relationship Id="rId4" Type="http://schemas.openxmlformats.org/officeDocument/2006/relationships/image" Target="../media/image621.wmf"/><Relationship Id="rId3" Type="http://schemas.openxmlformats.org/officeDocument/2006/relationships/oleObject" Target="../embeddings/oleObject593.bin"/><Relationship Id="rId2" Type="http://schemas.openxmlformats.org/officeDocument/2006/relationships/image" Target="../media/image620.wmf"/><Relationship Id="rId13" Type="http://schemas.openxmlformats.org/officeDocument/2006/relationships/notesSlide" Target="../notesSlides/notesSlide39.xml"/><Relationship Id="rId12" Type="http://schemas.openxmlformats.org/officeDocument/2006/relationships/vmlDrawing" Target="../drawings/vmlDrawing140.vml"/><Relationship Id="rId11" Type="http://schemas.openxmlformats.org/officeDocument/2006/relationships/slideLayout" Target="../slideLayouts/slideLayout6.xml"/><Relationship Id="rId10" Type="http://schemas.openxmlformats.org/officeDocument/2006/relationships/image" Target="../media/image624.wmf"/><Relationship Id="rId1" Type="http://schemas.openxmlformats.org/officeDocument/2006/relationships/oleObject" Target="../embeddings/oleObject592.bin"/></Relationships>
</file>

<file path=ppt/slides/_rels/slide169.xml.rels><?xml version="1.0" encoding="UTF-8" standalone="yes"?>
<Relationships xmlns="http://schemas.openxmlformats.org/package/2006/relationships"><Relationship Id="rId4" Type="http://schemas.openxmlformats.org/officeDocument/2006/relationships/vmlDrawing" Target="../drawings/vmlDrawing141.vml"/><Relationship Id="rId3" Type="http://schemas.openxmlformats.org/officeDocument/2006/relationships/slideLayout" Target="../slideLayouts/slideLayout6.xml"/><Relationship Id="rId2" Type="http://schemas.openxmlformats.org/officeDocument/2006/relationships/image" Target="../media/image625.wmf"/><Relationship Id="rId1" Type="http://schemas.openxmlformats.org/officeDocument/2006/relationships/oleObject" Target="../embeddings/oleObject597.bin"/></Relationships>
</file>

<file path=ppt/slides/_rels/slide17.xml.rels><?xml version="1.0" encoding="UTF-8" standalone="yes"?>
<Relationships xmlns="http://schemas.openxmlformats.org/package/2006/relationships"><Relationship Id="rId9" Type="http://schemas.openxmlformats.org/officeDocument/2006/relationships/oleObject" Target="../embeddings/oleObject58.bin"/><Relationship Id="rId8" Type="http://schemas.openxmlformats.org/officeDocument/2006/relationships/image" Target="../media/image58.wmf"/><Relationship Id="rId7" Type="http://schemas.openxmlformats.org/officeDocument/2006/relationships/oleObject" Target="../embeddings/oleObject57.bin"/><Relationship Id="rId6" Type="http://schemas.openxmlformats.org/officeDocument/2006/relationships/image" Target="../media/image52.wmf"/><Relationship Id="rId5" Type="http://schemas.openxmlformats.org/officeDocument/2006/relationships/oleObject" Target="../embeddings/oleObject56.bin"/><Relationship Id="rId4" Type="http://schemas.openxmlformats.org/officeDocument/2006/relationships/image" Target="../media/image54.wmf"/><Relationship Id="rId3" Type="http://schemas.openxmlformats.org/officeDocument/2006/relationships/oleObject" Target="../embeddings/oleObject55.bin"/><Relationship Id="rId2" Type="http://schemas.openxmlformats.org/officeDocument/2006/relationships/image" Target="../media/image57.wmf"/><Relationship Id="rId16" Type="http://schemas.openxmlformats.org/officeDocument/2006/relationships/vmlDrawing" Target="../drawings/vmlDrawing17.vml"/><Relationship Id="rId15" Type="http://schemas.openxmlformats.org/officeDocument/2006/relationships/slideLayout" Target="../slideLayouts/slideLayout7.xml"/><Relationship Id="rId14" Type="http://schemas.openxmlformats.org/officeDocument/2006/relationships/image" Target="../media/image53.wmf"/><Relationship Id="rId13" Type="http://schemas.openxmlformats.org/officeDocument/2006/relationships/oleObject" Target="../embeddings/oleObject60.bin"/><Relationship Id="rId12" Type="http://schemas.openxmlformats.org/officeDocument/2006/relationships/image" Target="../media/image60.wmf"/><Relationship Id="rId11" Type="http://schemas.openxmlformats.org/officeDocument/2006/relationships/oleObject" Target="../embeddings/oleObject59.bin"/><Relationship Id="rId10" Type="http://schemas.openxmlformats.org/officeDocument/2006/relationships/image" Target="../media/image59.wmf"/><Relationship Id="rId1" Type="http://schemas.openxmlformats.org/officeDocument/2006/relationships/oleObject" Target="../embeddings/oleObject54.bin"/></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172.xml.rels><?xml version="1.0" encoding="UTF-8" standalone="yes"?>
<Relationships xmlns="http://schemas.openxmlformats.org/package/2006/relationships"><Relationship Id="rId9" Type="http://schemas.openxmlformats.org/officeDocument/2006/relationships/oleObject" Target="../embeddings/oleObject602.bin"/><Relationship Id="rId8" Type="http://schemas.openxmlformats.org/officeDocument/2006/relationships/image" Target="../media/image51.emf"/><Relationship Id="rId7" Type="http://schemas.openxmlformats.org/officeDocument/2006/relationships/oleObject" Target="../embeddings/oleObject601.bin"/><Relationship Id="rId6" Type="http://schemas.openxmlformats.org/officeDocument/2006/relationships/image" Target="../media/image37.emf"/><Relationship Id="rId5" Type="http://schemas.openxmlformats.org/officeDocument/2006/relationships/oleObject" Target="../embeddings/oleObject600.bin"/><Relationship Id="rId4" Type="http://schemas.openxmlformats.org/officeDocument/2006/relationships/image" Target="../media/image36.emf"/><Relationship Id="rId3" Type="http://schemas.openxmlformats.org/officeDocument/2006/relationships/oleObject" Target="../embeddings/oleObject599.bin"/><Relationship Id="rId2" Type="http://schemas.openxmlformats.org/officeDocument/2006/relationships/image" Target="../media/image89.wmf"/><Relationship Id="rId19" Type="http://schemas.openxmlformats.org/officeDocument/2006/relationships/vmlDrawing" Target="../drawings/vmlDrawing142.vml"/><Relationship Id="rId18" Type="http://schemas.openxmlformats.org/officeDocument/2006/relationships/slideLayout" Target="../slideLayouts/slideLayout43.xml"/><Relationship Id="rId17" Type="http://schemas.openxmlformats.org/officeDocument/2006/relationships/image" Target="../media/image95.wmf"/><Relationship Id="rId16" Type="http://schemas.openxmlformats.org/officeDocument/2006/relationships/oleObject" Target="../embeddings/oleObject605.bin"/><Relationship Id="rId15" Type="http://schemas.openxmlformats.org/officeDocument/2006/relationships/image" Target="../media/image94.wmf"/><Relationship Id="rId14" Type="http://schemas.openxmlformats.org/officeDocument/2006/relationships/oleObject" Target="../embeddings/oleObject604.bin"/><Relationship Id="rId13" Type="http://schemas.openxmlformats.org/officeDocument/2006/relationships/image" Target="../media/image93.wmf"/><Relationship Id="rId12" Type="http://schemas.openxmlformats.org/officeDocument/2006/relationships/oleObject" Target="../embeddings/oleObject603.bin"/><Relationship Id="rId11" Type="http://schemas.openxmlformats.org/officeDocument/2006/relationships/image" Target="../media/image71.png"/><Relationship Id="rId10" Type="http://schemas.openxmlformats.org/officeDocument/2006/relationships/image" Target="../media/image92.wmf"/><Relationship Id="rId1" Type="http://schemas.openxmlformats.org/officeDocument/2006/relationships/oleObject" Target="../embeddings/oleObject598.bin"/></Relationships>
</file>

<file path=ppt/slides/_rels/slide173.xml.rels><?xml version="1.0" encoding="UTF-8" standalone="yes"?>
<Relationships xmlns="http://schemas.openxmlformats.org/package/2006/relationships"><Relationship Id="rId9" Type="http://schemas.openxmlformats.org/officeDocument/2006/relationships/image" Target="../media/image226.png"/><Relationship Id="rId8" Type="http://schemas.openxmlformats.org/officeDocument/2006/relationships/image" Target="../media/image225.png"/><Relationship Id="rId7" Type="http://schemas.openxmlformats.org/officeDocument/2006/relationships/image" Target="../media/image224.png"/><Relationship Id="rId6" Type="http://schemas.openxmlformats.org/officeDocument/2006/relationships/image" Target="../media/image187.wmf"/><Relationship Id="rId5" Type="http://schemas.openxmlformats.org/officeDocument/2006/relationships/oleObject" Target="../embeddings/oleObject608.bin"/><Relationship Id="rId4" Type="http://schemas.openxmlformats.org/officeDocument/2006/relationships/image" Target="../media/image216.wmf"/><Relationship Id="rId3" Type="http://schemas.openxmlformats.org/officeDocument/2006/relationships/oleObject" Target="../embeddings/oleObject607.bin"/><Relationship Id="rId2" Type="http://schemas.openxmlformats.org/officeDocument/2006/relationships/image" Target="../media/image206.wmf"/><Relationship Id="rId19" Type="http://schemas.openxmlformats.org/officeDocument/2006/relationships/vmlDrawing" Target="../drawings/vmlDrawing143.vml"/><Relationship Id="rId18" Type="http://schemas.openxmlformats.org/officeDocument/2006/relationships/slideLayout" Target="../slideLayouts/slideLayout43.xml"/><Relationship Id="rId17" Type="http://schemas.openxmlformats.org/officeDocument/2006/relationships/image" Target="../media/image228.png"/><Relationship Id="rId16" Type="http://schemas.openxmlformats.org/officeDocument/2006/relationships/image" Target="../media/image149.png"/><Relationship Id="rId15" Type="http://schemas.openxmlformats.org/officeDocument/2006/relationships/image" Target="../media/image148.wmf"/><Relationship Id="rId14" Type="http://schemas.openxmlformats.org/officeDocument/2006/relationships/image" Target="../media/image147.png"/><Relationship Id="rId13" Type="http://schemas.openxmlformats.org/officeDocument/2006/relationships/image" Target="../media/image146.wmf"/><Relationship Id="rId12" Type="http://schemas.openxmlformats.org/officeDocument/2006/relationships/image" Target="../media/image145.wmf"/><Relationship Id="rId11" Type="http://schemas.openxmlformats.org/officeDocument/2006/relationships/image" Target="../media/image144.wmf"/><Relationship Id="rId10" Type="http://schemas.openxmlformats.org/officeDocument/2006/relationships/image" Target="../media/image227.png"/><Relationship Id="rId1" Type="http://schemas.openxmlformats.org/officeDocument/2006/relationships/oleObject" Target="../embeddings/oleObject606.bin"/></Relationships>
</file>

<file path=ppt/slides/_rels/slide174.xml.rels><?xml version="1.0" encoding="UTF-8" standalone="yes"?>
<Relationships xmlns="http://schemas.openxmlformats.org/package/2006/relationships"><Relationship Id="rId9" Type="http://schemas.openxmlformats.org/officeDocument/2006/relationships/oleObject" Target="../embeddings/oleObject612.bin"/><Relationship Id="rId8" Type="http://schemas.openxmlformats.org/officeDocument/2006/relationships/image" Target="../media/image273.wmf"/><Relationship Id="rId7" Type="http://schemas.openxmlformats.org/officeDocument/2006/relationships/oleObject" Target="../embeddings/oleObject611.bin"/><Relationship Id="rId6" Type="http://schemas.openxmlformats.org/officeDocument/2006/relationships/image" Target="../media/image356.wmf"/><Relationship Id="rId5" Type="http://schemas.openxmlformats.org/officeDocument/2006/relationships/oleObject" Target="../embeddings/oleObject610.bin"/><Relationship Id="rId4" Type="http://schemas.openxmlformats.org/officeDocument/2006/relationships/image" Target="../media/image355.png"/><Relationship Id="rId3" Type="http://schemas.openxmlformats.org/officeDocument/2006/relationships/image" Target="../media/image354.wmf"/><Relationship Id="rId22" Type="http://schemas.openxmlformats.org/officeDocument/2006/relationships/vmlDrawing" Target="../drawings/vmlDrawing144.vml"/><Relationship Id="rId21" Type="http://schemas.openxmlformats.org/officeDocument/2006/relationships/slideLayout" Target="../slideLayouts/slideLayout43.xml"/><Relationship Id="rId20" Type="http://schemas.openxmlformats.org/officeDocument/2006/relationships/image" Target="../media/image345.wmf"/><Relationship Id="rId2" Type="http://schemas.openxmlformats.org/officeDocument/2006/relationships/oleObject" Target="../embeddings/oleObject609.bin"/><Relationship Id="rId19" Type="http://schemas.openxmlformats.org/officeDocument/2006/relationships/oleObject" Target="../embeddings/oleObject618.bin"/><Relationship Id="rId18" Type="http://schemas.openxmlformats.org/officeDocument/2006/relationships/image" Target="../media/image344.wmf"/><Relationship Id="rId17" Type="http://schemas.openxmlformats.org/officeDocument/2006/relationships/oleObject" Target="../embeddings/oleObject617.bin"/><Relationship Id="rId16" Type="http://schemas.openxmlformats.org/officeDocument/2006/relationships/oleObject" Target="../embeddings/oleObject616.bin"/><Relationship Id="rId15" Type="http://schemas.openxmlformats.org/officeDocument/2006/relationships/image" Target="../media/image276.wmf"/><Relationship Id="rId14" Type="http://schemas.openxmlformats.org/officeDocument/2006/relationships/oleObject" Target="../embeddings/oleObject615.bin"/><Relationship Id="rId13" Type="http://schemas.openxmlformats.org/officeDocument/2006/relationships/image" Target="../media/image275.wmf"/><Relationship Id="rId12" Type="http://schemas.openxmlformats.org/officeDocument/2006/relationships/oleObject" Target="../embeddings/oleObject614.bin"/><Relationship Id="rId11" Type="http://schemas.openxmlformats.org/officeDocument/2006/relationships/oleObject" Target="../embeddings/oleObject613.bin"/><Relationship Id="rId10" Type="http://schemas.openxmlformats.org/officeDocument/2006/relationships/image" Target="../media/image274.wmf"/><Relationship Id="rId1" Type="http://schemas.openxmlformats.org/officeDocument/2006/relationships/image" Target="../media/image353.png"/></Relationships>
</file>

<file path=ppt/slides/_rels/slide175.xml.rels><?xml version="1.0" encoding="UTF-8" standalone="yes"?>
<Relationships xmlns="http://schemas.openxmlformats.org/package/2006/relationships"><Relationship Id="rId9" Type="http://schemas.openxmlformats.org/officeDocument/2006/relationships/oleObject" Target="../embeddings/oleObject623.bin"/><Relationship Id="rId8" Type="http://schemas.openxmlformats.org/officeDocument/2006/relationships/image" Target="../media/image398.wmf"/><Relationship Id="rId7" Type="http://schemas.openxmlformats.org/officeDocument/2006/relationships/oleObject" Target="../embeddings/oleObject622.bin"/><Relationship Id="rId6" Type="http://schemas.openxmlformats.org/officeDocument/2006/relationships/image" Target="../media/image627.wmf"/><Relationship Id="rId5" Type="http://schemas.openxmlformats.org/officeDocument/2006/relationships/oleObject" Target="../embeddings/oleObject621.bin"/><Relationship Id="rId4" Type="http://schemas.openxmlformats.org/officeDocument/2006/relationships/image" Target="../media/image396.wmf"/><Relationship Id="rId3" Type="http://schemas.openxmlformats.org/officeDocument/2006/relationships/oleObject" Target="../embeddings/oleObject620.bin"/><Relationship Id="rId2" Type="http://schemas.openxmlformats.org/officeDocument/2006/relationships/image" Target="../media/image626.wmf"/><Relationship Id="rId15" Type="http://schemas.openxmlformats.org/officeDocument/2006/relationships/vmlDrawing" Target="../drawings/vmlDrawing145.vml"/><Relationship Id="rId14" Type="http://schemas.openxmlformats.org/officeDocument/2006/relationships/slideLayout" Target="../slideLayouts/slideLayout43.xml"/><Relationship Id="rId13" Type="http://schemas.openxmlformats.org/officeDocument/2006/relationships/image" Target="../media/image412.wmf"/><Relationship Id="rId12" Type="http://schemas.openxmlformats.org/officeDocument/2006/relationships/oleObject" Target="../embeddings/oleObject624.bin"/><Relationship Id="rId11" Type="http://schemas.openxmlformats.org/officeDocument/2006/relationships/image" Target="../media/image629.png"/><Relationship Id="rId10" Type="http://schemas.openxmlformats.org/officeDocument/2006/relationships/image" Target="../media/image628.wmf"/><Relationship Id="rId1" Type="http://schemas.openxmlformats.org/officeDocument/2006/relationships/oleObject" Target="../embeddings/oleObject619.bin"/></Relationships>
</file>

<file path=ppt/slides/_rels/slide176.xml.rels><?xml version="1.0" encoding="UTF-8" standalone="yes"?>
<Relationships xmlns="http://schemas.openxmlformats.org/package/2006/relationships"><Relationship Id="rId8" Type="http://schemas.openxmlformats.org/officeDocument/2006/relationships/vmlDrawing" Target="../drawings/vmlDrawing146.vml"/><Relationship Id="rId7" Type="http://schemas.openxmlformats.org/officeDocument/2006/relationships/slideLayout" Target="../slideLayouts/slideLayout43.xml"/><Relationship Id="rId6" Type="http://schemas.openxmlformats.org/officeDocument/2006/relationships/image" Target="../media/image466.wmf"/><Relationship Id="rId5" Type="http://schemas.openxmlformats.org/officeDocument/2006/relationships/oleObject" Target="../embeddings/oleObject627.bin"/><Relationship Id="rId4" Type="http://schemas.openxmlformats.org/officeDocument/2006/relationships/image" Target="../media/image515.wmf"/><Relationship Id="rId3" Type="http://schemas.openxmlformats.org/officeDocument/2006/relationships/oleObject" Target="../embeddings/oleObject626.bin"/><Relationship Id="rId2" Type="http://schemas.openxmlformats.org/officeDocument/2006/relationships/image" Target="../media/image514.wmf"/><Relationship Id="rId1" Type="http://schemas.openxmlformats.org/officeDocument/2006/relationships/oleObject" Target="../embeddings/oleObject625.bin"/></Relationships>
</file>

<file path=ppt/slides/_rels/slide177.xml.rels><?xml version="1.0" encoding="UTF-8" standalone="yes"?>
<Relationships xmlns="http://schemas.openxmlformats.org/package/2006/relationships"><Relationship Id="rId6" Type="http://schemas.openxmlformats.org/officeDocument/2006/relationships/vmlDrawing" Target="../drawings/vmlDrawing147.vml"/><Relationship Id="rId5" Type="http://schemas.openxmlformats.org/officeDocument/2006/relationships/slideLayout" Target="../slideLayouts/slideLayout43.xml"/><Relationship Id="rId4" Type="http://schemas.openxmlformats.org/officeDocument/2006/relationships/image" Target="../media/image468.wmf"/><Relationship Id="rId3" Type="http://schemas.openxmlformats.org/officeDocument/2006/relationships/oleObject" Target="../embeddings/oleObject629.bin"/><Relationship Id="rId2" Type="http://schemas.openxmlformats.org/officeDocument/2006/relationships/image" Target="../media/image467.wmf"/><Relationship Id="rId1" Type="http://schemas.openxmlformats.org/officeDocument/2006/relationships/oleObject" Target="../embeddings/oleObject628.bin"/></Relationships>
</file>

<file path=ppt/slides/_rels/slide178.xml.rels><?xml version="1.0" encoding="UTF-8" standalone="yes"?>
<Relationships xmlns="http://schemas.openxmlformats.org/package/2006/relationships"><Relationship Id="rId9" Type="http://schemas.openxmlformats.org/officeDocument/2006/relationships/slideLayout" Target="../slideLayouts/slideLayout43.xml"/><Relationship Id="rId8" Type="http://schemas.openxmlformats.org/officeDocument/2006/relationships/image" Target="../media/image541.wmf"/><Relationship Id="rId7" Type="http://schemas.openxmlformats.org/officeDocument/2006/relationships/oleObject" Target="../embeddings/oleObject633.bin"/><Relationship Id="rId6" Type="http://schemas.openxmlformats.org/officeDocument/2006/relationships/image" Target="../media/image552.wmf"/><Relationship Id="rId5" Type="http://schemas.openxmlformats.org/officeDocument/2006/relationships/oleObject" Target="../embeddings/oleObject632.bin"/><Relationship Id="rId4" Type="http://schemas.openxmlformats.org/officeDocument/2006/relationships/image" Target="../media/image551.wmf"/><Relationship Id="rId3" Type="http://schemas.openxmlformats.org/officeDocument/2006/relationships/oleObject" Target="../embeddings/oleObject631.bin"/><Relationship Id="rId2" Type="http://schemas.openxmlformats.org/officeDocument/2006/relationships/image" Target="../media/image550.wmf"/><Relationship Id="rId10" Type="http://schemas.openxmlformats.org/officeDocument/2006/relationships/vmlDrawing" Target="../drawings/vmlDrawing148.vml"/><Relationship Id="rId1" Type="http://schemas.openxmlformats.org/officeDocument/2006/relationships/oleObject" Target="../embeddings/oleObject630.bin"/></Relationships>
</file>

<file path=ppt/slides/_rels/slide179.xml.rels><?xml version="1.0" encoding="UTF-8" standalone="yes"?>
<Relationships xmlns="http://schemas.openxmlformats.org/package/2006/relationships"><Relationship Id="rId6" Type="http://schemas.openxmlformats.org/officeDocument/2006/relationships/vmlDrawing" Target="../drawings/vmlDrawing149.vml"/><Relationship Id="rId5" Type="http://schemas.openxmlformats.org/officeDocument/2006/relationships/slideLayout" Target="../slideLayouts/slideLayout43.xml"/><Relationship Id="rId4" Type="http://schemas.openxmlformats.org/officeDocument/2006/relationships/image" Target="../media/image631.wmf"/><Relationship Id="rId3" Type="http://schemas.openxmlformats.org/officeDocument/2006/relationships/oleObject" Target="../embeddings/oleObject635.bin"/><Relationship Id="rId2" Type="http://schemas.openxmlformats.org/officeDocument/2006/relationships/image" Target="../media/image630.wmf"/><Relationship Id="rId1" Type="http://schemas.openxmlformats.org/officeDocument/2006/relationships/oleObject" Target="../embeddings/oleObject634.bin"/></Relationships>
</file>

<file path=ppt/slides/_rels/slide18.xml.rels><?xml version="1.0" encoding="UTF-8" standalone="yes"?>
<Relationships xmlns="http://schemas.openxmlformats.org/package/2006/relationships"><Relationship Id="rId9" Type="http://schemas.openxmlformats.org/officeDocument/2006/relationships/image" Target="../media/image64.png"/><Relationship Id="rId8" Type="http://schemas.openxmlformats.org/officeDocument/2006/relationships/image" Target="../media/image63.png"/><Relationship Id="rId7" Type="http://schemas.openxmlformats.org/officeDocument/2006/relationships/image" Target="../media/image62.png"/><Relationship Id="rId6" Type="http://schemas.openxmlformats.org/officeDocument/2006/relationships/image" Target="../media/image61.png"/><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9" Type="http://schemas.openxmlformats.org/officeDocument/2006/relationships/slideLayout" Target="../slideLayouts/slideLayout7.xml"/><Relationship Id="rId18" Type="http://schemas.openxmlformats.org/officeDocument/2006/relationships/tags" Target="../tags/tag24.xml"/><Relationship Id="rId17" Type="http://schemas.openxmlformats.org/officeDocument/2006/relationships/image" Target="../media/image39.png"/><Relationship Id="rId16" Type="http://schemas.openxmlformats.org/officeDocument/2006/relationships/tags" Target="../tags/tag23.xml"/><Relationship Id="rId15" Type="http://schemas.openxmlformats.org/officeDocument/2006/relationships/tags" Target="../tags/tag22.xml"/><Relationship Id="rId14" Type="http://schemas.openxmlformats.org/officeDocument/2006/relationships/tags" Target="../tags/tag21.xml"/><Relationship Id="rId13" Type="http://schemas.openxmlformats.org/officeDocument/2006/relationships/tags" Target="../tags/tag20.xml"/><Relationship Id="rId12" Type="http://schemas.openxmlformats.org/officeDocument/2006/relationships/tags" Target="../tags/tag19.xml"/><Relationship Id="rId11" Type="http://schemas.openxmlformats.org/officeDocument/2006/relationships/tags" Target="../tags/tag18.xml"/><Relationship Id="rId10" Type="http://schemas.openxmlformats.org/officeDocument/2006/relationships/image" Target="../media/image65.png"/><Relationship Id="rId1" Type="http://schemas.openxmlformats.org/officeDocument/2006/relationships/tags" Target="../tags/tag13.xml"/></Relationships>
</file>

<file path=ppt/slides/_rels/slide180.xml.rels><?xml version="1.0" encoding="UTF-8" standalone="yes"?>
<Relationships xmlns="http://schemas.openxmlformats.org/package/2006/relationships"><Relationship Id="rId6" Type="http://schemas.openxmlformats.org/officeDocument/2006/relationships/vmlDrawing" Target="../drawings/vmlDrawing150.vml"/><Relationship Id="rId5" Type="http://schemas.openxmlformats.org/officeDocument/2006/relationships/slideLayout" Target="../slideLayouts/slideLayout43.xml"/><Relationship Id="rId4" Type="http://schemas.openxmlformats.org/officeDocument/2006/relationships/image" Target="../media/image603.wmf"/><Relationship Id="rId3" Type="http://schemas.openxmlformats.org/officeDocument/2006/relationships/oleObject" Target="../embeddings/oleObject637.bin"/><Relationship Id="rId2" Type="http://schemas.openxmlformats.org/officeDocument/2006/relationships/image" Target="../media/image602.wmf"/><Relationship Id="rId1" Type="http://schemas.openxmlformats.org/officeDocument/2006/relationships/oleObject" Target="../embeddings/oleObject636.bin"/></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9" Type="http://schemas.openxmlformats.org/officeDocument/2006/relationships/tags" Target="../tags/tag31.xml"/><Relationship Id="rId8" Type="http://schemas.openxmlformats.org/officeDocument/2006/relationships/tags" Target="../tags/tag30.xml"/><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image" Target="../media/image66.wmf"/><Relationship Id="rId2" Type="http://schemas.openxmlformats.org/officeDocument/2006/relationships/oleObject" Target="../embeddings/oleObject61.bin"/><Relationship Id="rId13" Type="http://schemas.openxmlformats.org/officeDocument/2006/relationships/vmlDrawing" Target="../drawings/vmlDrawing18.vml"/><Relationship Id="rId12" Type="http://schemas.openxmlformats.org/officeDocument/2006/relationships/slideLayout" Target="../slideLayouts/slideLayout7.xml"/><Relationship Id="rId11" Type="http://schemas.openxmlformats.org/officeDocument/2006/relationships/tags" Target="../tags/tag32.xml"/><Relationship Id="rId10" Type="http://schemas.openxmlformats.org/officeDocument/2006/relationships/image" Target="../media/image39.png"/><Relationship Id="rId1" Type="http://schemas.openxmlformats.org/officeDocument/2006/relationships/tags" Target="../tags/tag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vmlDrawing" Target="../drawings/vmlDrawing19.vml"/><Relationship Id="rId5" Type="http://schemas.openxmlformats.org/officeDocument/2006/relationships/slideLayout" Target="../slideLayouts/slideLayout6.xml"/><Relationship Id="rId4" Type="http://schemas.openxmlformats.org/officeDocument/2006/relationships/image" Target="../media/image66.wmf"/><Relationship Id="rId3" Type="http://schemas.openxmlformats.org/officeDocument/2006/relationships/oleObject" Target="../embeddings/oleObject63.bin"/><Relationship Id="rId2" Type="http://schemas.openxmlformats.org/officeDocument/2006/relationships/image" Target="../media/image67.wmf"/><Relationship Id="rId1" Type="http://schemas.openxmlformats.org/officeDocument/2006/relationships/oleObject" Target="../embeddings/oleObject62.bin"/></Relationships>
</file>

<file path=ppt/slides/_rels/slide21.xml.rels><?xml version="1.0" encoding="UTF-8" standalone="yes"?>
<Relationships xmlns="http://schemas.openxmlformats.org/package/2006/relationships"><Relationship Id="rId9" Type="http://schemas.openxmlformats.org/officeDocument/2006/relationships/vmlDrawing" Target="../drawings/vmlDrawing20.vml"/><Relationship Id="rId8" Type="http://schemas.openxmlformats.org/officeDocument/2006/relationships/slideLayout" Target="../slideLayouts/slideLayout6.xml"/><Relationship Id="rId7" Type="http://schemas.openxmlformats.org/officeDocument/2006/relationships/image" Target="../media/image71.png"/><Relationship Id="rId6" Type="http://schemas.openxmlformats.org/officeDocument/2006/relationships/image" Target="../media/image70.wmf"/><Relationship Id="rId5" Type="http://schemas.openxmlformats.org/officeDocument/2006/relationships/oleObject" Target="../embeddings/oleObject66.bin"/><Relationship Id="rId4" Type="http://schemas.openxmlformats.org/officeDocument/2006/relationships/image" Target="../media/image69.wmf"/><Relationship Id="rId3" Type="http://schemas.openxmlformats.org/officeDocument/2006/relationships/oleObject" Target="../embeddings/oleObject65.bin"/><Relationship Id="rId2" Type="http://schemas.openxmlformats.org/officeDocument/2006/relationships/image" Target="../media/image68.wmf"/><Relationship Id="rId1" Type="http://schemas.openxmlformats.org/officeDocument/2006/relationships/oleObject" Target="../embeddings/oleObject64.bin"/></Relationships>
</file>

<file path=ppt/slides/_rels/slide22.xml.rels><?xml version="1.0" encoding="UTF-8" standalone="yes"?>
<Relationships xmlns="http://schemas.openxmlformats.org/package/2006/relationships"><Relationship Id="rId9" Type="http://schemas.openxmlformats.org/officeDocument/2006/relationships/image" Target="../media/image77.wmf"/><Relationship Id="rId8" Type="http://schemas.openxmlformats.org/officeDocument/2006/relationships/oleObject" Target="../embeddings/oleObject68.bin"/><Relationship Id="rId7" Type="http://schemas.openxmlformats.org/officeDocument/2006/relationships/image" Target="../media/image76.png"/><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3" Type="http://schemas.openxmlformats.org/officeDocument/2006/relationships/image" Target="../media/image72.png"/><Relationship Id="rId2" Type="http://schemas.openxmlformats.org/officeDocument/2006/relationships/image" Target="../media/image33.wmf"/><Relationship Id="rId11" Type="http://schemas.openxmlformats.org/officeDocument/2006/relationships/vmlDrawing" Target="../drawings/vmlDrawing21.vml"/><Relationship Id="rId10" Type="http://schemas.openxmlformats.org/officeDocument/2006/relationships/slideLayout" Target="../slideLayouts/slideLayout2.xml"/><Relationship Id="rId1" Type="http://schemas.openxmlformats.org/officeDocument/2006/relationships/oleObject" Target="../embeddings/oleObject67.bin"/></Relationships>
</file>

<file path=ppt/slides/_rels/slide23.xml.rels><?xml version="1.0" encoding="UTF-8" standalone="yes"?>
<Relationships xmlns="http://schemas.openxmlformats.org/package/2006/relationships"><Relationship Id="rId9" Type="http://schemas.openxmlformats.org/officeDocument/2006/relationships/oleObject" Target="../embeddings/oleObject73.bin"/><Relationship Id="rId8" Type="http://schemas.openxmlformats.org/officeDocument/2006/relationships/image" Target="../media/image81.wmf"/><Relationship Id="rId7" Type="http://schemas.openxmlformats.org/officeDocument/2006/relationships/oleObject" Target="../embeddings/oleObject72.bin"/><Relationship Id="rId6" Type="http://schemas.openxmlformats.org/officeDocument/2006/relationships/image" Target="../media/image80.wmf"/><Relationship Id="rId5" Type="http://schemas.openxmlformats.org/officeDocument/2006/relationships/oleObject" Target="../embeddings/oleObject71.bin"/><Relationship Id="rId4" Type="http://schemas.openxmlformats.org/officeDocument/2006/relationships/image" Target="../media/image79.wmf"/><Relationship Id="rId3" Type="http://schemas.openxmlformats.org/officeDocument/2006/relationships/oleObject" Target="../embeddings/oleObject70.bin"/><Relationship Id="rId2" Type="http://schemas.openxmlformats.org/officeDocument/2006/relationships/image" Target="../media/image78.wmf"/><Relationship Id="rId12" Type="http://schemas.openxmlformats.org/officeDocument/2006/relationships/vmlDrawing" Target="../drawings/vmlDrawing22.vml"/><Relationship Id="rId11" Type="http://schemas.openxmlformats.org/officeDocument/2006/relationships/slideLayout" Target="../slideLayouts/slideLayout6.xml"/><Relationship Id="rId10" Type="http://schemas.openxmlformats.org/officeDocument/2006/relationships/image" Target="../media/image77.wmf"/><Relationship Id="rId1" Type="http://schemas.openxmlformats.org/officeDocument/2006/relationships/oleObject" Target="../embeddings/oleObject69.bin"/></Relationships>
</file>

<file path=ppt/slides/_rels/slide24.xml.rels><?xml version="1.0" encoding="UTF-8" standalone="yes"?>
<Relationships xmlns="http://schemas.openxmlformats.org/package/2006/relationships"><Relationship Id="rId9" Type="http://schemas.openxmlformats.org/officeDocument/2006/relationships/oleObject" Target="../embeddings/oleObject78.bin"/><Relationship Id="rId8" Type="http://schemas.openxmlformats.org/officeDocument/2006/relationships/image" Target="../media/image85.wmf"/><Relationship Id="rId7" Type="http://schemas.openxmlformats.org/officeDocument/2006/relationships/oleObject" Target="../embeddings/oleObject77.bin"/><Relationship Id="rId6" Type="http://schemas.openxmlformats.org/officeDocument/2006/relationships/image" Target="../media/image84.wmf"/><Relationship Id="rId5" Type="http://schemas.openxmlformats.org/officeDocument/2006/relationships/oleObject" Target="../embeddings/oleObject76.bin"/><Relationship Id="rId4" Type="http://schemas.openxmlformats.org/officeDocument/2006/relationships/image" Target="../media/image83.wmf"/><Relationship Id="rId3" Type="http://schemas.openxmlformats.org/officeDocument/2006/relationships/oleObject" Target="../embeddings/oleObject75.bin"/><Relationship Id="rId2" Type="http://schemas.openxmlformats.org/officeDocument/2006/relationships/image" Target="../media/image82.wmf"/><Relationship Id="rId13" Type="http://schemas.openxmlformats.org/officeDocument/2006/relationships/notesSlide" Target="../notesSlides/notesSlide5.xml"/><Relationship Id="rId12" Type="http://schemas.openxmlformats.org/officeDocument/2006/relationships/vmlDrawing" Target="../drawings/vmlDrawing23.vml"/><Relationship Id="rId11" Type="http://schemas.openxmlformats.org/officeDocument/2006/relationships/slideLayout" Target="../slideLayouts/slideLayout6.xml"/><Relationship Id="rId10" Type="http://schemas.openxmlformats.org/officeDocument/2006/relationships/image" Target="../media/image77.wmf"/><Relationship Id="rId1" Type="http://schemas.openxmlformats.org/officeDocument/2006/relationships/oleObject" Target="../embeddings/oleObject74.bin"/></Relationships>
</file>

<file path=ppt/slides/_rels/slide25.xml.rels><?xml version="1.0" encoding="UTF-8" standalone="yes"?>
<Relationships xmlns="http://schemas.openxmlformats.org/package/2006/relationships"><Relationship Id="rId9" Type="http://schemas.openxmlformats.org/officeDocument/2006/relationships/oleObject" Target="../embeddings/oleObject83.bin"/><Relationship Id="rId8" Type="http://schemas.openxmlformats.org/officeDocument/2006/relationships/image" Target="../media/image50.wmf"/><Relationship Id="rId7" Type="http://schemas.openxmlformats.org/officeDocument/2006/relationships/oleObject" Target="../embeddings/oleObject82.bin"/><Relationship Id="rId6" Type="http://schemas.openxmlformats.org/officeDocument/2006/relationships/image" Target="../media/image49.wmf"/><Relationship Id="rId5" Type="http://schemas.openxmlformats.org/officeDocument/2006/relationships/oleObject" Target="../embeddings/oleObject81.bin"/><Relationship Id="rId4" Type="http://schemas.openxmlformats.org/officeDocument/2006/relationships/image" Target="../media/image48.wmf"/><Relationship Id="rId3" Type="http://schemas.openxmlformats.org/officeDocument/2006/relationships/oleObject" Target="../embeddings/oleObject80.bin"/><Relationship Id="rId2" Type="http://schemas.openxmlformats.org/officeDocument/2006/relationships/image" Target="../media/image47.wmf"/><Relationship Id="rId16" Type="http://schemas.openxmlformats.org/officeDocument/2006/relationships/vmlDrawing" Target="../drawings/vmlDrawing24.vml"/><Relationship Id="rId15" Type="http://schemas.openxmlformats.org/officeDocument/2006/relationships/slideLayout" Target="../slideLayouts/slideLayout7.xml"/><Relationship Id="rId14" Type="http://schemas.openxmlformats.org/officeDocument/2006/relationships/image" Target="../media/image87.wmf"/><Relationship Id="rId13" Type="http://schemas.openxmlformats.org/officeDocument/2006/relationships/oleObject" Target="../embeddings/oleObject85.bin"/><Relationship Id="rId12" Type="http://schemas.openxmlformats.org/officeDocument/2006/relationships/image" Target="../media/image86.wmf"/><Relationship Id="rId11" Type="http://schemas.openxmlformats.org/officeDocument/2006/relationships/oleObject" Target="../embeddings/oleObject84.bin"/><Relationship Id="rId10" Type="http://schemas.openxmlformats.org/officeDocument/2006/relationships/image" Target="../media/image82.wmf"/><Relationship Id="rId1" Type="http://schemas.openxmlformats.org/officeDocument/2006/relationships/oleObject" Target="../embeddings/oleObject79.bin"/></Relationships>
</file>

<file path=ppt/slides/_rels/slide26.xml.rels><?xml version="1.0" encoding="UTF-8" standalone="yes"?>
<Relationships xmlns="http://schemas.openxmlformats.org/package/2006/relationships"><Relationship Id="rId9" Type="http://schemas.openxmlformats.org/officeDocument/2006/relationships/image" Target="../media/image91.png"/><Relationship Id="rId8" Type="http://schemas.openxmlformats.org/officeDocument/2006/relationships/image" Target="../media/image90.wmf"/><Relationship Id="rId7" Type="http://schemas.openxmlformats.org/officeDocument/2006/relationships/oleObject" Target="../embeddings/oleObject89.bin"/><Relationship Id="rId6" Type="http://schemas.openxmlformats.org/officeDocument/2006/relationships/image" Target="../media/image89.wmf"/><Relationship Id="rId5" Type="http://schemas.openxmlformats.org/officeDocument/2006/relationships/oleObject" Target="../embeddings/oleObject88.bin"/><Relationship Id="rId4" Type="http://schemas.openxmlformats.org/officeDocument/2006/relationships/image" Target="../media/image88.wmf"/><Relationship Id="rId3" Type="http://schemas.openxmlformats.org/officeDocument/2006/relationships/oleObject" Target="../embeddings/oleObject87.bin"/><Relationship Id="rId2" Type="http://schemas.openxmlformats.org/officeDocument/2006/relationships/image" Target="../media/image86.wmf"/><Relationship Id="rId16" Type="http://schemas.openxmlformats.org/officeDocument/2006/relationships/notesSlide" Target="../notesSlides/notesSlide6.xml"/><Relationship Id="rId15" Type="http://schemas.openxmlformats.org/officeDocument/2006/relationships/vmlDrawing" Target="../drawings/vmlDrawing25.vml"/><Relationship Id="rId14" Type="http://schemas.openxmlformats.org/officeDocument/2006/relationships/slideLayout" Target="../slideLayouts/slideLayout6.xml"/><Relationship Id="rId13" Type="http://schemas.openxmlformats.org/officeDocument/2006/relationships/image" Target="../media/image82.wmf"/><Relationship Id="rId12" Type="http://schemas.openxmlformats.org/officeDocument/2006/relationships/oleObject" Target="../embeddings/oleObject91.bin"/><Relationship Id="rId11" Type="http://schemas.openxmlformats.org/officeDocument/2006/relationships/image" Target="../media/image35.wmf"/><Relationship Id="rId10" Type="http://schemas.openxmlformats.org/officeDocument/2006/relationships/oleObject" Target="../embeddings/oleObject90.bin"/><Relationship Id="rId1" Type="http://schemas.openxmlformats.org/officeDocument/2006/relationships/oleObject" Target="../embeddings/oleObject86.bin"/></Relationships>
</file>

<file path=ppt/slides/_rels/slide27.xml.rels><?xml version="1.0" encoding="UTF-8" standalone="yes"?>
<Relationships xmlns="http://schemas.openxmlformats.org/package/2006/relationships"><Relationship Id="rId9" Type="http://schemas.openxmlformats.org/officeDocument/2006/relationships/image" Target="../media/image71.png"/><Relationship Id="rId8" Type="http://schemas.openxmlformats.org/officeDocument/2006/relationships/image" Target="../media/image92.wmf"/><Relationship Id="rId7" Type="http://schemas.openxmlformats.org/officeDocument/2006/relationships/oleObject" Target="../embeddings/oleObject95.bin"/><Relationship Id="rId6" Type="http://schemas.openxmlformats.org/officeDocument/2006/relationships/image" Target="../media/image51.emf"/><Relationship Id="rId5" Type="http://schemas.openxmlformats.org/officeDocument/2006/relationships/oleObject" Target="../embeddings/oleObject94.bin"/><Relationship Id="rId4" Type="http://schemas.openxmlformats.org/officeDocument/2006/relationships/image" Target="../media/image37.emf"/><Relationship Id="rId3" Type="http://schemas.openxmlformats.org/officeDocument/2006/relationships/oleObject" Target="../embeddings/oleObject93.bin"/><Relationship Id="rId2" Type="http://schemas.openxmlformats.org/officeDocument/2006/relationships/image" Target="../media/image36.emf"/><Relationship Id="rId19" Type="http://schemas.openxmlformats.org/officeDocument/2006/relationships/vmlDrawing" Target="../drawings/vmlDrawing26.vml"/><Relationship Id="rId18" Type="http://schemas.openxmlformats.org/officeDocument/2006/relationships/slideLayout" Target="../slideLayouts/slideLayout43.xml"/><Relationship Id="rId17" Type="http://schemas.openxmlformats.org/officeDocument/2006/relationships/image" Target="../media/image95.wmf"/><Relationship Id="rId16" Type="http://schemas.openxmlformats.org/officeDocument/2006/relationships/oleObject" Target="../embeddings/oleObject99.bin"/><Relationship Id="rId15" Type="http://schemas.openxmlformats.org/officeDocument/2006/relationships/image" Target="../media/image94.wmf"/><Relationship Id="rId14" Type="http://schemas.openxmlformats.org/officeDocument/2006/relationships/oleObject" Target="../embeddings/oleObject98.bin"/><Relationship Id="rId13" Type="http://schemas.openxmlformats.org/officeDocument/2006/relationships/image" Target="../media/image93.wmf"/><Relationship Id="rId12" Type="http://schemas.openxmlformats.org/officeDocument/2006/relationships/oleObject" Target="../embeddings/oleObject97.bin"/><Relationship Id="rId11" Type="http://schemas.openxmlformats.org/officeDocument/2006/relationships/image" Target="../media/image89.wmf"/><Relationship Id="rId10" Type="http://schemas.openxmlformats.org/officeDocument/2006/relationships/oleObject" Target="../embeddings/oleObject96.bin"/><Relationship Id="rId1" Type="http://schemas.openxmlformats.org/officeDocument/2006/relationships/oleObject" Target="../embeddings/oleObject92.bin"/></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vmlDrawing" Target="../drawings/vmlDrawing27.vml"/><Relationship Id="rId4" Type="http://schemas.openxmlformats.org/officeDocument/2006/relationships/slideLayout" Target="../slideLayouts/slideLayout6.xml"/><Relationship Id="rId3" Type="http://schemas.openxmlformats.org/officeDocument/2006/relationships/image" Target="../media/image97.jpeg"/><Relationship Id="rId2" Type="http://schemas.openxmlformats.org/officeDocument/2006/relationships/image" Target="../media/image96.wmf"/><Relationship Id="rId1" Type="http://schemas.openxmlformats.org/officeDocument/2006/relationships/oleObject" Target="../embeddings/oleObject100.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31.xml.rels><?xml version="1.0" encoding="UTF-8" standalone="yes"?>
<Relationships xmlns="http://schemas.openxmlformats.org/package/2006/relationships"><Relationship Id="rId9" Type="http://schemas.openxmlformats.org/officeDocument/2006/relationships/oleObject" Target="../embeddings/oleObject105.bin"/><Relationship Id="rId8" Type="http://schemas.openxmlformats.org/officeDocument/2006/relationships/image" Target="../media/image101.wmf"/><Relationship Id="rId7" Type="http://schemas.openxmlformats.org/officeDocument/2006/relationships/oleObject" Target="../embeddings/oleObject104.bin"/><Relationship Id="rId6" Type="http://schemas.openxmlformats.org/officeDocument/2006/relationships/image" Target="../media/image100.wmf"/><Relationship Id="rId5" Type="http://schemas.openxmlformats.org/officeDocument/2006/relationships/oleObject" Target="../embeddings/oleObject103.bin"/><Relationship Id="rId4" Type="http://schemas.openxmlformats.org/officeDocument/2006/relationships/image" Target="../media/image99.wmf"/><Relationship Id="rId3" Type="http://schemas.openxmlformats.org/officeDocument/2006/relationships/oleObject" Target="../embeddings/oleObject102.bin"/><Relationship Id="rId2" Type="http://schemas.openxmlformats.org/officeDocument/2006/relationships/image" Target="../media/image98.wmf"/><Relationship Id="rId12" Type="http://schemas.openxmlformats.org/officeDocument/2006/relationships/vmlDrawing" Target="../drawings/vmlDrawing28.vml"/><Relationship Id="rId11" Type="http://schemas.openxmlformats.org/officeDocument/2006/relationships/slideLayout" Target="../slideLayouts/slideLayout6.xml"/><Relationship Id="rId10" Type="http://schemas.openxmlformats.org/officeDocument/2006/relationships/image" Target="../media/image102.emf"/><Relationship Id="rId1" Type="http://schemas.openxmlformats.org/officeDocument/2006/relationships/oleObject" Target="../embeddings/oleObject101.bin"/></Relationships>
</file>

<file path=ppt/slides/_rels/slide32.xml.rels><?xml version="1.0" encoding="UTF-8" standalone="yes"?>
<Relationships xmlns="http://schemas.openxmlformats.org/package/2006/relationships"><Relationship Id="rId9" Type="http://schemas.openxmlformats.org/officeDocument/2006/relationships/oleObject" Target="../embeddings/oleObject107.bin"/><Relationship Id="rId8" Type="http://schemas.openxmlformats.org/officeDocument/2006/relationships/image" Target="../media/image107.png"/><Relationship Id="rId7" Type="http://schemas.openxmlformats.org/officeDocument/2006/relationships/image" Target="../media/image97.jpeg"/><Relationship Id="rId6" Type="http://schemas.openxmlformats.org/officeDocument/2006/relationships/image" Target="../media/image106.png"/><Relationship Id="rId5" Type="http://schemas.openxmlformats.org/officeDocument/2006/relationships/image" Target="../media/image102.emf"/><Relationship Id="rId4" Type="http://schemas.openxmlformats.org/officeDocument/2006/relationships/oleObject" Target="../embeddings/oleObject106.bin"/><Relationship Id="rId3" Type="http://schemas.openxmlformats.org/officeDocument/2006/relationships/image" Target="../media/image105.png"/><Relationship Id="rId2" Type="http://schemas.openxmlformats.org/officeDocument/2006/relationships/image" Target="../media/image104.png"/><Relationship Id="rId12" Type="http://schemas.openxmlformats.org/officeDocument/2006/relationships/vmlDrawing" Target="../drawings/vmlDrawing29.vml"/><Relationship Id="rId11" Type="http://schemas.openxmlformats.org/officeDocument/2006/relationships/slideLayout" Target="../slideLayouts/slideLayout13.xml"/><Relationship Id="rId10" Type="http://schemas.openxmlformats.org/officeDocument/2006/relationships/image" Target="../media/image108.wmf"/><Relationship Id="rId1" Type="http://schemas.openxmlformats.org/officeDocument/2006/relationships/image" Target="../media/image10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image" Target="../media/image109.png"/></Relationships>
</file>

<file path=ppt/slides/_rels/slide34.xml.rels><?xml version="1.0" encoding="UTF-8" standalone="yes"?>
<Relationships xmlns="http://schemas.openxmlformats.org/package/2006/relationships"><Relationship Id="rId9" Type="http://schemas.openxmlformats.org/officeDocument/2006/relationships/oleObject" Target="../embeddings/oleObject110.bin"/><Relationship Id="rId8" Type="http://schemas.openxmlformats.org/officeDocument/2006/relationships/image" Target="../media/image116.emf"/><Relationship Id="rId7" Type="http://schemas.openxmlformats.org/officeDocument/2006/relationships/oleObject" Target="../embeddings/oleObject109.bin"/><Relationship Id="rId6" Type="http://schemas.openxmlformats.org/officeDocument/2006/relationships/image" Target="../media/image115.emf"/><Relationship Id="rId5" Type="http://schemas.openxmlformats.org/officeDocument/2006/relationships/oleObject" Target="../embeddings/oleObject108.bin"/><Relationship Id="rId4" Type="http://schemas.openxmlformats.org/officeDocument/2006/relationships/image" Target="../media/image114.png"/><Relationship Id="rId3" Type="http://schemas.openxmlformats.org/officeDocument/2006/relationships/image" Target="../media/image113.png"/><Relationship Id="rId2" Type="http://schemas.openxmlformats.org/officeDocument/2006/relationships/image" Target="../media/image112.png"/><Relationship Id="rId15" Type="http://schemas.openxmlformats.org/officeDocument/2006/relationships/vmlDrawing" Target="../drawings/vmlDrawing30.vml"/><Relationship Id="rId14" Type="http://schemas.openxmlformats.org/officeDocument/2006/relationships/slideLayout" Target="../slideLayouts/slideLayout2.xml"/><Relationship Id="rId13" Type="http://schemas.openxmlformats.org/officeDocument/2006/relationships/image" Target="../media/image119.png"/><Relationship Id="rId12" Type="http://schemas.openxmlformats.org/officeDocument/2006/relationships/image" Target="../media/image118.emf"/><Relationship Id="rId11" Type="http://schemas.openxmlformats.org/officeDocument/2006/relationships/oleObject" Target="../embeddings/oleObject111.bin"/><Relationship Id="rId10" Type="http://schemas.openxmlformats.org/officeDocument/2006/relationships/image" Target="../media/image117.emf"/><Relationship Id="rId1" Type="http://schemas.openxmlformats.org/officeDocument/2006/relationships/image" Target="../media/image111.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6.xml"/><Relationship Id="rId2" Type="http://schemas.openxmlformats.org/officeDocument/2006/relationships/image" Target="../media/image121.png"/><Relationship Id="rId1" Type="http://schemas.openxmlformats.org/officeDocument/2006/relationships/image" Target="../media/image120.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2.png"/><Relationship Id="rId1" Type="http://schemas.openxmlformats.org/officeDocument/2006/relationships/tags" Target="../tags/tag33.xml"/></Relationships>
</file>

<file path=ppt/slides/_rels/slide37.xml.rels><?xml version="1.0" encoding="UTF-8" standalone="yes"?>
<Relationships xmlns="http://schemas.openxmlformats.org/package/2006/relationships"><Relationship Id="rId9" Type="http://schemas.openxmlformats.org/officeDocument/2006/relationships/tags" Target="../tags/tag39.xml"/><Relationship Id="rId8" Type="http://schemas.openxmlformats.org/officeDocument/2006/relationships/tags" Target="../tags/tag38.xml"/><Relationship Id="rId7" Type="http://schemas.openxmlformats.org/officeDocument/2006/relationships/tags" Target="../tags/tag37.xml"/><Relationship Id="rId6" Type="http://schemas.openxmlformats.org/officeDocument/2006/relationships/image" Target="../media/image124.wmf"/><Relationship Id="rId5" Type="http://schemas.openxmlformats.org/officeDocument/2006/relationships/oleObject" Target="../embeddings/oleObject112.bin"/><Relationship Id="rId4" Type="http://schemas.openxmlformats.org/officeDocument/2006/relationships/tags" Target="../tags/tag36.xml"/><Relationship Id="rId3" Type="http://schemas.openxmlformats.org/officeDocument/2006/relationships/image" Target="../media/image123.png"/><Relationship Id="rId2" Type="http://schemas.openxmlformats.org/officeDocument/2006/relationships/tags" Target="../tags/tag35.xml"/><Relationship Id="rId16" Type="http://schemas.openxmlformats.org/officeDocument/2006/relationships/vmlDrawing" Target="../drawings/vmlDrawing31.vml"/><Relationship Id="rId15" Type="http://schemas.openxmlformats.org/officeDocument/2006/relationships/slideLayout" Target="../slideLayouts/slideLayout7.xml"/><Relationship Id="rId14" Type="http://schemas.openxmlformats.org/officeDocument/2006/relationships/tags" Target="../tags/tag43.xml"/><Relationship Id="rId13" Type="http://schemas.openxmlformats.org/officeDocument/2006/relationships/image" Target="../media/image39.png"/><Relationship Id="rId12" Type="http://schemas.openxmlformats.org/officeDocument/2006/relationships/tags" Target="../tags/tag42.xml"/><Relationship Id="rId11" Type="http://schemas.openxmlformats.org/officeDocument/2006/relationships/tags" Target="../tags/tag41.xml"/><Relationship Id="rId10" Type="http://schemas.openxmlformats.org/officeDocument/2006/relationships/tags" Target="../tags/tag40.xml"/><Relationship Id="rId1" Type="http://schemas.openxmlformats.org/officeDocument/2006/relationships/tags" Target="../tags/tag34.xml"/></Relationships>
</file>

<file path=ppt/slides/_rels/slide38.xml.rels><?xml version="1.0" encoding="UTF-8" standalone="yes"?>
<Relationships xmlns="http://schemas.openxmlformats.org/package/2006/relationships"><Relationship Id="rId9" Type="http://schemas.openxmlformats.org/officeDocument/2006/relationships/oleObject" Target="../embeddings/oleObject117.bin"/><Relationship Id="rId8" Type="http://schemas.openxmlformats.org/officeDocument/2006/relationships/image" Target="../media/image128.wmf"/><Relationship Id="rId7" Type="http://schemas.openxmlformats.org/officeDocument/2006/relationships/oleObject" Target="../embeddings/oleObject116.bin"/><Relationship Id="rId6" Type="http://schemas.openxmlformats.org/officeDocument/2006/relationships/image" Target="../media/image127.wmf"/><Relationship Id="rId5" Type="http://schemas.openxmlformats.org/officeDocument/2006/relationships/oleObject" Target="../embeddings/oleObject115.bin"/><Relationship Id="rId4" Type="http://schemas.openxmlformats.org/officeDocument/2006/relationships/image" Target="../media/image126.wmf"/><Relationship Id="rId3" Type="http://schemas.openxmlformats.org/officeDocument/2006/relationships/oleObject" Target="../embeddings/oleObject114.bin"/><Relationship Id="rId25" Type="http://schemas.openxmlformats.org/officeDocument/2006/relationships/vmlDrawing" Target="../drawings/vmlDrawing32.vml"/><Relationship Id="rId24" Type="http://schemas.openxmlformats.org/officeDocument/2006/relationships/slideLayout" Target="../slideLayouts/slideLayout7.xml"/><Relationship Id="rId23" Type="http://schemas.openxmlformats.org/officeDocument/2006/relationships/image" Target="../media/image124.wmf"/><Relationship Id="rId22" Type="http://schemas.openxmlformats.org/officeDocument/2006/relationships/oleObject" Target="../embeddings/oleObject122.bin"/><Relationship Id="rId21" Type="http://schemas.openxmlformats.org/officeDocument/2006/relationships/image" Target="../media/image134.png"/><Relationship Id="rId20" Type="http://schemas.openxmlformats.org/officeDocument/2006/relationships/tags" Target="../tags/tag45.xml"/><Relationship Id="rId2" Type="http://schemas.openxmlformats.org/officeDocument/2006/relationships/image" Target="../media/image125.wmf"/><Relationship Id="rId19" Type="http://schemas.openxmlformats.org/officeDocument/2006/relationships/tags" Target="../tags/tag44.xml"/><Relationship Id="rId18" Type="http://schemas.openxmlformats.org/officeDocument/2006/relationships/image" Target="../media/image133.wmf"/><Relationship Id="rId17" Type="http://schemas.openxmlformats.org/officeDocument/2006/relationships/oleObject" Target="../embeddings/oleObject121.bin"/><Relationship Id="rId16" Type="http://schemas.openxmlformats.org/officeDocument/2006/relationships/image" Target="../media/image132.wmf"/><Relationship Id="rId15" Type="http://schemas.openxmlformats.org/officeDocument/2006/relationships/oleObject" Target="../embeddings/oleObject120.bin"/><Relationship Id="rId14" Type="http://schemas.openxmlformats.org/officeDocument/2006/relationships/image" Target="../media/image131.wmf"/><Relationship Id="rId13" Type="http://schemas.openxmlformats.org/officeDocument/2006/relationships/oleObject" Target="../embeddings/oleObject119.bin"/><Relationship Id="rId12" Type="http://schemas.openxmlformats.org/officeDocument/2006/relationships/image" Target="../media/image130.wmf"/><Relationship Id="rId11" Type="http://schemas.openxmlformats.org/officeDocument/2006/relationships/oleObject" Target="../embeddings/oleObject118.bin"/><Relationship Id="rId10" Type="http://schemas.openxmlformats.org/officeDocument/2006/relationships/image" Target="../media/image129.wmf"/><Relationship Id="rId1" Type="http://schemas.openxmlformats.org/officeDocument/2006/relationships/oleObject" Target="../embeddings/oleObject113.bin"/></Relationships>
</file>

<file path=ppt/slides/_rels/slide39.xml.rels><?xml version="1.0" encoding="UTF-8" standalone="yes"?>
<Relationships xmlns="http://schemas.openxmlformats.org/package/2006/relationships"><Relationship Id="rId7" Type="http://schemas.openxmlformats.org/officeDocument/2006/relationships/vmlDrawing" Target="../drawings/vmlDrawing33.vml"/><Relationship Id="rId6" Type="http://schemas.openxmlformats.org/officeDocument/2006/relationships/slideLayout" Target="../slideLayouts/slideLayout7.xml"/><Relationship Id="rId5" Type="http://schemas.openxmlformats.org/officeDocument/2006/relationships/image" Target="../media/image136.wmf"/><Relationship Id="rId4" Type="http://schemas.openxmlformats.org/officeDocument/2006/relationships/oleObject" Target="../embeddings/oleObject124.bin"/><Relationship Id="rId3" Type="http://schemas.openxmlformats.org/officeDocument/2006/relationships/image" Target="../media/image97.jpeg"/><Relationship Id="rId2" Type="http://schemas.openxmlformats.org/officeDocument/2006/relationships/image" Target="../media/image135.wmf"/><Relationship Id="rId1" Type="http://schemas.openxmlformats.org/officeDocument/2006/relationships/oleObject" Target="../embeddings/oleObject123.bin"/></Relationships>
</file>

<file path=ppt/slides/_rels/slide4.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2.xml"/><Relationship Id="rId2" Type="http://schemas.openxmlformats.org/officeDocument/2006/relationships/image" Target="../media/image5.wmf"/><Relationship Id="rId1" Type="http://schemas.openxmlformats.org/officeDocument/2006/relationships/oleObject" Target="../embeddings/oleObject8.bin"/></Relationships>
</file>

<file path=ppt/slides/_rels/slide40.xml.rels><?xml version="1.0" encoding="UTF-8" standalone="yes"?>
<Relationships xmlns="http://schemas.openxmlformats.org/package/2006/relationships"><Relationship Id="rId9" Type="http://schemas.openxmlformats.org/officeDocument/2006/relationships/image" Target="../media/image140.wmf"/><Relationship Id="rId8" Type="http://schemas.openxmlformats.org/officeDocument/2006/relationships/oleObject" Target="../embeddings/oleObject128.bin"/><Relationship Id="rId7" Type="http://schemas.openxmlformats.org/officeDocument/2006/relationships/image" Target="../media/image139.wmf"/><Relationship Id="rId6" Type="http://schemas.openxmlformats.org/officeDocument/2006/relationships/oleObject" Target="../embeddings/oleObject127.bin"/><Relationship Id="rId5" Type="http://schemas.openxmlformats.org/officeDocument/2006/relationships/image" Target="../media/image138.wmf"/><Relationship Id="rId4" Type="http://schemas.openxmlformats.org/officeDocument/2006/relationships/oleObject" Target="../embeddings/oleObject126.bin"/><Relationship Id="rId3" Type="http://schemas.openxmlformats.org/officeDocument/2006/relationships/image" Target="../media/image137.wmf"/><Relationship Id="rId2" Type="http://schemas.openxmlformats.org/officeDocument/2006/relationships/oleObject" Target="../embeddings/oleObject125.bin"/><Relationship Id="rId14" Type="http://schemas.openxmlformats.org/officeDocument/2006/relationships/vmlDrawing" Target="../drawings/vmlDrawing34.vml"/><Relationship Id="rId13" Type="http://schemas.openxmlformats.org/officeDocument/2006/relationships/slideLayout" Target="../slideLayouts/slideLayout7.xml"/><Relationship Id="rId12" Type="http://schemas.openxmlformats.org/officeDocument/2006/relationships/image" Target="../media/image142.png"/><Relationship Id="rId11" Type="http://schemas.openxmlformats.org/officeDocument/2006/relationships/image" Target="../media/image141.wmf"/><Relationship Id="rId10" Type="http://schemas.openxmlformats.org/officeDocument/2006/relationships/oleObject" Target="../embeddings/oleObject129.bin"/><Relationship Id="rId1" Type="http://schemas.openxmlformats.org/officeDocument/2006/relationships/image" Target="../media/image97.jpeg"/></Relationships>
</file>

<file path=ppt/slides/_rels/slide41.xml.rels><?xml version="1.0" encoding="UTF-8" standalone="yes"?>
<Relationships xmlns="http://schemas.openxmlformats.org/package/2006/relationships"><Relationship Id="rId9" Type="http://schemas.openxmlformats.org/officeDocument/2006/relationships/image" Target="../media/image147.png"/><Relationship Id="rId8" Type="http://schemas.openxmlformats.org/officeDocument/2006/relationships/image" Target="../media/image146.wmf"/><Relationship Id="rId7" Type="http://schemas.openxmlformats.org/officeDocument/2006/relationships/oleObject" Target="../embeddings/oleObject133.bin"/><Relationship Id="rId6" Type="http://schemas.openxmlformats.org/officeDocument/2006/relationships/image" Target="../media/image145.wmf"/><Relationship Id="rId5" Type="http://schemas.openxmlformats.org/officeDocument/2006/relationships/oleObject" Target="../embeddings/oleObject132.bin"/><Relationship Id="rId4" Type="http://schemas.openxmlformats.org/officeDocument/2006/relationships/image" Target="../media/image144.wmf"/><Relationship Id="rId3" Type="http://schemas.openxmlformats.org/officeDocument/2006/relationships/oleObject" Target="../embeddings/oleObject131.bin"/><Relationship Id="rId2" Type="http://schemas.openxmlformats.org/officeDocument/2006/relationships/image" Target="../media/image143.wmf"/><Relationship Id="rId14" Type="http://schemas.openxmlformats.org/officeDocument/2006/relationships/vmlDrawing" Target="../drawings/vmlDrawing35.vml"/><Relationship Id="rId13" Type="http://schemas.openxmlformats.org/officeDocument/2006/relationships/slideLayout" Target="../slideLayouts/slideLayout6.xml"/><Relationship Id="rId12" Type="http://schemas.openxmlformats.org/officeDocument/2006/relationships/image" Target="../media/image149.png"/><Relationship Id="rId11" Type="http://schemas.openxmlformats.org/officeDocument/2006/relationships/image" Target="../media/image148.wmf"/><Relationship Id="rId10" Type="http://schemas.openxmlformats.org/officeDocument/2006/relationships/oleObject" Target="../embeddings/oleObject134.bin"/><Relationship Id="rId1" Type="http://schemas.openxmlformats.org/officeDocument/2006/relationships/oleObject" Target="../embeddings/oleObject130.bin"/></Relationships>
</file>

<file path=ppt/slides/_rels/slide42.xml.rels><?xml version="1.0" encoding="UTF-8" standalone="yes"?>
<Relationships xmlns="http://schemas.openxmlformats.org/package/2006/relationships"><Relationship Id="rId9" Type="http://schemas.openxmlformats.org/officeDocument/2006/relationships/oleObject" Target="../embeddings/oleObject139.bin"/><Relationship Id="rId8" Type="http://schemas.openxmlformats.org/officeDocument/2006/relationships/image" Target="../media/image153.emf"/><Relationship Id="rId7" Type="http://schemas.openxmlformats.org/officeDocument/2006/relationships/oleObject" Target="../embeddings/oleObject138.bin"/><Relationship Id="rId6" Type="http://schemas.openxmlformats.org/officeDocument/2006/relationships/image" Target="../media/image152.wmf"/><Relationship Id="rId5" Type="http://schemas.openxmlformats.org/officeDocument/2006/relationships/oleObject" Target="../embeddings/oleObject137.bin"/><Relationship Id="rId42" Type="http://schemas.openxmlformats.org/officeDocument/2006/relationships/vmlDrawing" Target="../drawings/vmlDrawing36.vml"/><Relationship Id="rId41" Type="http://schemas.openxmlformats.org/officeDocument/2006/relationships/slideLayout" Target="../slideLayouts/slideLayout7.xml"/><Relationship Id="rId40" Type="http://schemas.openxmlformats.org/officeDocument/2006/relationships/image" Target="../media/image171.png"/><Relationship Id="rId4" Type="http://schemas.openxmlformats.org/officeDocument/2006/relationships/image" Target="../media/image151.wmf"/><Relationship Id="rId39" Type="http://schemas.openxmlformats.org/officeDocument/2006/relationships/image" Target="../media/image170.png"/><Relationship Id="rId38" Type="http://schemas.openxmlformats.org/officeDocument/2006/relationships/image" Target="../media/image169.png"/><Relationship Id="rId37" Type="http://schemas.openxmlformats.org/officeDocument/2006/relationships/image" Target="../media/image168.png"/><Relationship Id="rId36" Type="http://schemas.openxmlformats.org/officeDocument/2006/relationships/image" Target="../media/image167.wmf"/><Relationship Id="rId35" Type="http://schemas.openxmlformats.org/officeDocument/2006/relationships/oleObject" Target="../embeddings/oleObject152.bin"/><Relationship Id="rId34" Type="http://schemas.openxmlformats.org/officeDocument/2006/relationships/image" Target="../media/image166.wmf"/><Relationship Id="rId33" Type="http://schemas.openxmlformats.org/officeDocument/2006/relationships/oleObject" Target="../embeddings/oleObject151.bin"/><Relationship Id="rId32" Type="http://schemas.openxmlformats.org/officeDocument/2006/relationships/image" Target="../media/image165.wmf"/><Relationship Id="rId31" Type="http://schemas.openxmlformats.org/officeDocument/2006/relationships/oleObject" Target="../embeddings/oleObject150.bin"/><Relationship Id="rId30" Type="http://schemas.openxmlformats.org/officeDocument/2006/relationships/image" Target="../media/image164.wmf"/><Relationship Id="rId3" Type="http://schemas.openxmlformats.org/officeDocument/2006/relationships/oleObject" Target="../embeddings/oleObject136.bin"/><Relationship Id="rId29" Type="http://schemas.openxmlformats.org/officeDocument/2006/relationships/oleObject" Target="../embeddings/oleObject149.bin"/><Relationship Id="rId28" Type="http://schemas.openxmlformats.org/officeDocument/2006/relationships/image" Target="../media/image163.wmf"/><Relationship Id="rId27" Type="http://schemas.openxmlformats.org/officeDocument/2006/relationships/oleObject" Target="../embeddings/oleObject148.bin"/><Relationship Id="rId26" Type="http://schemas.openxmlformats.org/officeDocument/2006/relationships/image" Target="../media/image162.wmf"/><Relationship Id="rId25" Type="http://schemas.openxmlformats.org/officeDocument/2006/relationships/oleObject" Target="../embeddings/oleObject147.bin"/><Relationship Id="rId24" Type="http://schemas.openxmlformats.org/officeDocument/2006/relationships/image" Target="../media/image161.wmf"/><Relationship Id="rId23" Type="http://schemas.openxmlformats.org/officeDocument/2006/relationships/oleObject" Target="../embeddings/oleObject146.bin"/><Relationship Id="rId22" Type="http://schemas.openxmlformats.org/officeDocument/2006/relationships/image" Target="../media/image160.wmf"/><Relationship Id="rId21" Type="http://schemas.openxmlformats.org/officeDocument/2006/relationships/oleObject" Target="../embeddings/oleObject145.bin"/><Relationship Id="rId20" Type="http://schemas.openxmlformats.org/officeDocument/2006/relationships/image" Target="../media/image159.wmf"/><Relationship Id="rId2" Type="http://schemas.openxmlformats.org/officeDocument/2006/relationships/image" Target="../media/image150.wmf"/><Relationship Id="rId19" Type="http://schemas.openxmlformats.org/officeDocument/2006/relationships/oleObject" Target="../embeddings/oleObject144.bin"/><Relationship Id="rId18" Type="http://schemas.openxmlformats.org/officeDocument/2006/relationships/image" Target="../media/image158.emf"/><Relationship Id="rId17" Type="http://schemas.openxmlformats.org/officeDocument/2006/relationships/oleObject" Target="../embeddings/oleObject143.bin"/><Relationship Id="rId16" Type="http://schemas.openxmlformats.org/officeDocument/2006/relationships/image" Target="../media/image157.emf"/><Relationship Id="rId15" Type="http://schemas.openxmlformats.org/officeDocument/2006/relationships/oleObject" Target="../embeddings/oleObject142.bin"/><Relationship Id="rId14" Type="http://schemas.openxmlformats.org/officeDocument/2006/relationships/image" Target="../media/image156.emf"/><Relationship Id="rId13" Type="http://schemas.openxmlformats.org/officeDocument/2006/relationships/oleObject" Target="../embeddings/oleObject141.bin"/><Relationship Id="rId12" Type="http://schemas.openxmlformats.org/officeDocument/2006/relationships/image" Target="../media/image155.emf"/><Relationship Id="rId11" Type="http://schemas.openxmlformats.org/officeDocument/2006/relationships/oleObject" Target="../embeddings/oleObject140.bin"/><Relationship Id="rId10" Type="http://schemas.openxmlformats.org/officeDocument/2006/relationships/image" Target="../media/image154.emf"/><Relationship Id="rId1" Type="http://schemas.openxmlformats.org/officeDocument/2006/relationships/oleObject" Target="../embeddings/oleObject135.bin"/></Relationships>
</file>

<file path=ppt/slides/_rels/slide43.xml.rels><?xml version="1.0" encoding="UTF-8" standalone="yes"?>
<Relationships xmlns="http://schemas.openxmlformats.org/package/2006/relationships"><Relationship Id="rId9" Type="http://schemas.openxmlformats.org/officeDocument/2006/relationships/oleObject" Target="../embeddings/oleObject157.bin"/><Relationship Id="rId8" Type="http://schemas.openxmlformats.org/officeDocument/2006/relationships/image" Target="../media/image175.wmf"/><Relationship Id="rId7" Type="http://schemas.openxmlformats.org/officeDocument/2006/relationships/oleObject" Target="../embeddings/oleObject156.bin"/><Relationship Id="rId6" Type="http://schemas.openxmlformats.org/officeDocument/2006/relationships/image" Target="../media/image174.wmf"/><Relationship Id="rId5" Type="http://schemas.openxmlformats.org/officeDocument/2006/relationships/oleObject" Target="../embeddings/oleObject155.bin"/><Relationship Id="rId4" Type="http://schemas.openxmlformats.org/officeDocument/2006/relationships/image" Target="../media/image173.wmf"/><Relationship Id="rId32" Type="http://schemas.openxmlformats.org/officeDocument/2006/relationships/vmlDrawing" Target="../drawings/vmlDrawing37.vml"/><Relationship Id="rId31" Type="http://schemas.openxmlformats.org/officeDocument/2006/relationships/slideLayout" Target="../slideLayouts/slideLayout7.xml"/><Relationship Id="rId30" Type="http://schemas.openxmlformats.org/officeDocument/2006/relationships/oleObject" Target="../embeddings/oleObject168.bin"/><Relationship Id="rId3" Type="http://schemas.openxmlformats.org/officeDocument/2006/relationships/oleObject" Target="../embeddings/oleObject154.bin"/><Relationship Id="rId29" Type="http://schemas.openxmlformats.org/officeDocument/2006/relationships/oleObject" Target="../embeddings/oleObject167.bin"/><Relationship Id="rId28" Type="http://schemas.openxmlformats.org/officeDocument/2006/relationships/image" Target="../media/image183.wmf"/><Relationship Id="rId27" Type="http://schemas.openxmlformats.org/officeDocument/2006/relationships/oleObject" Target="../embeddings/oleObject166.bin"/><Relationship Id="rId26" Type="http://schemas.openxmlformats.org/officeDocument/2006/relationships/image" Target="../media/image164.wmf"/><Relationship Id="rId25" Type="http://schemas.openxmlformats.org/officeDocument/2006/relationships/oleObject" Target="../embeddings/oleObject165.bin"/><Relationship Id="rId24" Type="http://schemas.openxmlformats.org/officeDocument/2006/relationships/image" Target="../media/image163.wmf"/><Relationship Id="rId23" Type="http://schemas.openxmlformats.org/officeDocument/2006/relationships/oleObject" Target="../embeddings/oleObject164.bin"/><Relationship Id="rId22" Type="http://schemas.openxmlformats.org/officeDocument/2006/relationships/image" Target="../media/image182.wmf"/><Relationship Id="rId21" Type="http://schemas.openxmlformats.org/officeDocument/2006/relationships/oleObject" Target="../embeddings/oleObject163.bin"/><Relationship Id="rId20" Type="http://schemas.openxmlformats.org/officeDocument/2006/relationships/image" Target="../media/image181.wmf"/><Relationship Id="rId2" Type="http://schemas.openxmlformats.org/officeDocument/2006/relationships/image" Target="../media/image172.wmf"/><Relationship Id="rId19" Type="http://schemas.openxmlformats.org/officeDocument/2006/relationships/oleObject" Target="../embeddings/oleObject162.bin"/><Relationship Id="rId18" Type="http://schemas.openxmlformats.org/officeDocument/2006/relationships/image" Target="../media/image180.wmf"/><Relationship Id="rId17" Type="http://schemas.openxmlformats.org/officeDocument/2006/relationships/oleObject" Target="../embeddings/oleObject161.bin"/><Relationship Id="rId16" Type="http://schemas.openxmlformats.org/officeDocument/2006/relationships/image" Target="../media/image179.wmf"/><Relationship Id="rId15" Type="http://schemas.openxmlformats.org/officeDocument/2006/relationships/oleObject" Target="../embeddings/oleObject160.bin"/><Relationship Id="rId14" Type="http://schemas.openxmlformats.org/officeDocument/2006/relationships/image" Target="../media/image178.wmf"/><Relationship Id="rId13" Type="http://schemas.openxmlformats.org/officeDocument/2006/relationships/oleObject" Target="../embeddings/oleObject159.bin"/><Relationship Id="rId12" Type="http://schemas.openxmlformats.org/officeDocument/2006/relationships/image" Target="../media/image177.wmf"/><Relationship Id="rId11" Type="http://schemas.openxmlformats.org/officeDocument/2006/relationships/oleObject" Target="../embeddings/oleObject158.bin"/><Relationship Id="rId10" Type="http://schemas.openxmlformats.org/officeDocument/2006/relationships/image" Target="../media/image176.wmf"/><Relationship Id="rId1" Type="http://schemas.openxmlformats.org/officeDocument/2006/relationships/oleObject" Target="../embeddings/oleObject153.bin"/></Relationships>
</file>

<file path=ppt/slides/_rels/slide44.xml.rels><?xml version="1.0" encoding="UTF-8" standalone="yes"?>
<Relationships xmlns="http://schemas.openxmlformats.org/package/2006/relationships"><Relationship Id="rId9" Type="http://schemas.openxmlformats.org/officeDocument/2006/relationships/oleObject" Target="../embeddings/oleObject173.bin"/><Relationship Id="rId8" Type="http://schemas.openxmlformats.org/officeDocument/2006/relationships/image" Target="../media/image165.wmf"/><Relationship Id="rId7" Type="http://schemas.openxmlformats.org/officeDocument/2006/relationships/oleObject" Target="../embeddings/oleObject172.bin"/><Relationship Id="rId6" Type="http://schemas.openxmlformats.org/officeDocument/2006/relationships/image" Target="../media/image183.wmf"/><Relationship Id="rId5" Type="http://schemas.openxmlformats.org/officeDocument/2006/relationships/oleObject" Target="../embeddings/oleObject171.bin"/><Relationship Id="rId4" Type="http://schemas.openxmlformats.org/officeDocument/2006/relationships/image" Target="../media/image164.wmf"/><Relationship Id="rId3" Type="http://schemas.openxmlformats.org/officeDocument/2006/relationships/oleObject" Target="../embeddings/oleObject170.bin"/><Relationship Id="rId24" Type="http://schemas.openxmlformats.org/officeDocument/2006/relationships/vmlDrawing" Target="../drawings/vmlDrawing38.vml"/><Relationship Id="rId23" Type="http://schemas.openxmlformats.org/officeDocument/2006/relationships/slideLayout" Target="../slideLayouts/slideLayout7.xml"/><Relationship Id="rId22" Type="http://schemas.openxmlformats.org/officeDocument/2006/relationships/image" Target="../media/image185.wmf"/><Relationship Id="rId21" Type="http://schemas.openxmlformats.org/officeDocument/2006/relationships/oleObject" Target="../embeddings/oleObject180.bin"/><Relationship Id="rId20" Type="http://schemas.openxmlformats.org/officeDocument/2006/relationships/image" Target="../media/image184.wmf"/><Relationship Id="rId2" Type="http://schemas.openxmlformats.org/officeDocument/2006/relationships/image" Target="../media/image163.wmf"/><Relationship Id="rId19" Type="http://schemas.openxmlformats.org/officeDocument/2006/relationships/oleObject" Target="../embeddings/oleObject179.bin"/><Relationship Id="rId18" Type="http://schemas.openxmlformats.org/officeDocument/2006/relationships/oleObject" Target="../embeddings/oleObject178.bin"/><Relationship Id="rId17" Type="http://schemas.openxmlformats.org/officeDocument/2006/relationships/oleObject" Target="../embeddings/oleObject177.bin"/><Relationship Id="rId16" Type="http://schemas.openxmlformats.org/officeDocument/2006/relationships/image" Target="../media/image160.wmf"/><Relationship Id="rId15" Type="http://schemas.openxmlformats.org/officeDocument/2006/relationships/oleObject" Target="../embeddings/oleObject176.bin"/><Relationship Id="rId14" Type="http://schemas.openxmlformats.org/officeDocument/2006/relationships/image" Target="../media/image151.wmf"/><Relationship Id="rId13" Type="http://schemas.openxmlformats.org/officeDocument/2006/relationships/oleObject" Target="../embeddings/oleObject175.bin"/><Relationship Id="rId12" Type="http://schemas.openxmlformats.org/officeDocument/2006/relationships/image" Target="../media/image167.wmf"/><Relationship Id="rId11" Type="http://schemas.openxmlformats.org/officeDocument/2006/relationships/oleObject" Target="../embeddings/oleObject174.bin"/><Relationship Id="rId10" Type="http://schemas.openxmlformats.org/officeDocument/2006/relationships/image" Target="../media/image166.wmf"/><Relationship Id="rId1" Type="http://schemas.openxmlformats.org/officeDocument/2006/relationships/oleObject" Target="../embeddings/oleObject169.bin"/></Relationships>
</file>

<file path=ppt/slides/_rels/slide45.xml.rels><?xml version="1.0" encoding="UTF-8" standalone="yes"?>
<Relationships xmlns="http://schemas.openxmlformats.org/package/2006/relationships"><Relationship Id="rId9" Type="http://schemas.openxmlformats.org/officeDocument/2006/relationships/tags" Target="../tags/tag53.xml"/><Relationship Id="rId8" Type="http://schemas.openxmlformats.org/officeDocument/2006/relationships/tags" Target="../tags/tag52.xml"/><Relationship Id="rId7" Type="http://schemas.openxmlformats.org/officeDocument/2006/relationships/tags" Target="../tags/tag51.xml"/><Relationship Id="rId6" Type="http://schemas.openxmlformats.org/officeDocument/2006/relationships/image" Target="../media/image186.png"/><Relationship Id="rId5" Type="http://schemas.openxmlformats.org/officeDocument/2006/relationships/tags" Target="../tags/tag50.xml"/><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tags" Target="../tags/tag47.xml"/><Relationship Id="rId15" Type="http://schemas.openxmlformats.org/officeDocument/2006/relationships/slideLayout" Target="../slideLayouts/slideLayout7.xml"/><Relationship Id="rId14" Type="http://schemas.openxmlformats.org/officeDocument/2006/relationships/tags" Target="../tags/tag57.xml"/><Relationship Id="rId13" Type="http://schemas.openxmlformats.org/officeDocument/2006/relationships/image" Target="../media/image39.png"/><Relationship Id="rId12" Type="http://schemas.openxmlformats.org/officeDocument/2006/relationships/tags" Target="../tags/tag56.xml"/><Relationship Id="rId11" Type="http://schemas.openxmlformats.org/officeDocument/2006/relationships/tags" Target="../tags/tag55.xml"/><Relationship Id="rId10" Type="http://schemas.openxmlformats.org/officeDocument/2006/relationships/tags" Target="../tags/tag54.xml"/><Relationship Id="rId1" Type="http://schemas.openxmlformats.org/officeDocument/2006/relationships/tags" Target="../tags/tag46.xml"/></Relationships>
</file>

<file path=ppt/slides/_rels/slide46.xml.rels><?xml version="1.0" encoding="UTF-8" standalone="yes"?>
<Relationships xmlns="http://schemas.openxmlformats.org/package/2006/relationships"><Relationship Id="rId9" Type="http://schemas.openxmlformats.org/officeDocument/2006/relationships/image" Target="../media/image190.wmf"/><Relationship Id="rId8" Type="http://schemas.openxmlformats.org/officeDocument/2006/relationships/oleObject" Target="../embeddings/oleObject184.bin"/><Relationship Id="rId7" Type="http://schemas.openxmlformats.org/officeDocument/2006/relationships/image" Target="../media/image189.wmf"/><Relationship Id="rId6" Type="http://schemas.openxmlformats.org/officeDocument/2006/relationships/oleObject" Target="../embeddings/oleObject183.bin"/><Relationship Id="rId5" Type="http://schemas.openxmlformats.org/officeDocument/2006/relationships/image" Target="../media/image188.wmf"/><Relationship Id="rId4" Type="http://schemas.openxmlformats.org/officeDocument/2006/relationships/oleObject" Target="../embeddings/oleObject182.bin"/><Relationship Id="rId3" Type="http://schemas.openxmlformats.org/officeDocument/2006/relationships/image" Target="../media/image97.jpeg"/><Relationship Id="rId2" Type="http://schemas.openxmlformats.org/officeDocument/2006/relationships/image" Target="../media/image187.wmf"/><Relationship Id="rId13" Type="http://schemas.openxmlformats.org/officeDocument/2006/relationships/vmlDrawing" Target="../drawings/vmlDrawing39.vml"/><Relationship Id="rId12" Type="http://schemas.openxmlformats.org/officeDocument/2006/relationships/slideLayout" Target="../slideLayouts/slideLayout7.xml"/><Relationship Id="rId11" Type="http://schemas.openxmlformats.org/officeDocument/2006/relationships/image" Target="../media/image191.wmf"/><Relationship Id="rId10" Type="http://schemas.openxmlformats.org/officeDocument/2006/relationships/oleObject" Target="../embeddings/oleObject185.bin"/><Relationship Id="rId1" Type="http://schemas.openxmlformats.org/officeDocument/2006/relationships/oleObject" Target="../embeddings/oleObject181.bin"/></Relationships>
</file>

<file path=ppt/slides/_rels/slide47.xml.rels><?xml version="1.0" encoding="UTF-8" standalone="yes"?>
<Relationships xmlns="http://schemas.openxmlformats.org/package/2006/relationships"><Relationship Id="rId9" Type="http://schemas.openxmlformats.org/officeDocument/2006/relationships/oleObject" Target="../embeddings/oleObject190.bin"/><Relationship Id="rId8" Type="http://schemas.openxmlformats.org/officeDocument/2006/relationships/image" Target="../media/image195.wmf"/><Relationship Id="rId7" Type="http://schemas.openxmlformats.org/officeDocument/2006/relationships/oleObject" Target="../embeddings/oleObject189.bin"/><Relationship Id="rId6" Type="http://schemas.openxmlformats.org/officeDocument/2006/relationships/image" Target="../media/image194.wmf"/><Relationship Id="rId5" Type="http://schemas.openxmlformats.org/officeDocument/2006/relationships/oleObject" Target="../embeddings/oleObject188.bin"/><Relationship Id="rId4" Type="http://schemas.openxmlformats.org/officeDocument/2006/relationships/image" Target="../media/image193.wmf"/><Relationship Id="rId3" Type="http://schemas.openxmlformats.org/officeDocument/2006/relationships/oleObject" Target="../embeddings/oleObject187.bin"/><Relationship Id="rId21" Type="http://schemas.openxmlformats.org/officeDocument/2006/relationships/vmlDrawing" Target="../drawings/vmlDrawing40.vml"/><Relationship Id="rId20" Type="http://schemas.openxmlformats.org/officeDocument/2006/relationships/slideLayout" Target="../slideLayouts/slideLayout6.xml"/><Relationship Id="rId2" Type="http://schemas.openxmlformats.org/officeDocument/2006/relationships/image" Target="../media/image192.wmf"/><Relationship Id="rId19" Type="http://schemas.openxmlformats.org/officeDocument/2006/relationships/image" Target="../media/image201.wmf"/><Relationship Id="rId18" Type="http://schemas.openxmlformats.org/officeDocument/2006/relationships/oleObject" Target="../embeddings/oleObject194.bin"/><Relationship Id="rId17" Type="http://schemas.openxmlformats.org/officeDocument/2006/relationships/image" Target="../media/image200.wmf"/><Relationship Id="rId16" Type="http://schemas.openxmlformats.org/officeDocument/2006/relationships/oleObject" Target="../embeddings/oleObject193.bin"/><Relationship Id="rId15" Type="http://schemas.openxmlformats.org/officeDocument/2006/relationships/image" Target="../media/image199.png"/><Relationship Id="rId14" Type="http://schemas.openxmlformats.org/officeDocument/2006/relationships/image" Target="../media/image198.wmf"/><Relationship Id="rId13" Type="http://schemas.openxmlformats.org/officeDocument/2006/relationships/oleObject" Target="../embeddings/oleObject192.bin"/><Relationship Id="rId12" Type="http://schemas.openxmlformats.org/officeDocument/2006/relationships/image" Target="../media/image197.wmf"/><Relationship Id="rId11" Type="http://schemas.openxmlformats.org/officeDocument/2006/relationships/oleObject" Target="../embeddings/oleObject191.bin"/><Relationship Id="rId10" Type="http://schemas.openxmlformats.org/officeDocument/2006/relationships/image" Target="../media/image196.wmf"/><Relationship Id="rId1" Type="http://schemas.openxmlformats.org/officeDocument/2006/relationships/oleObject" Target="../embeddings/oleObject186.bin"/></Relationships>
</file>

<file path=ppt/slides/_rels/slide48.xml.rels><?xml version="1.0" encoding="UTF-8" standalone="yes"?>
<Relationships xmlns="http://schemas.openxmlformats.org/package/2006/relationships"><Relationship Id="rId9" Type="http://schemas.openxmlformats.org/officeDocument/2006/relationships/image" Target="../media/image204.png"/><Relationship Id="rId8" Type="http://schemas.openxmlformats.org/officeDocument/2006/relationships/image" Target="../media/image203.png"/><Relationship Id="rId7" Type="http://schemas.openxmlformats.org/officeDocument/2006/relationships/image" Target="../media/image202.png"/><Relationship Id="rId6" Type="http://schemas.openxmlformats.org/officeDocument/2006/relationships/tags" Target="../tags/tag63.xml"/><Relationship Id="rId5" Type="http://schemas.openxmlformats.org/officeDocument/2006/relationships/tags" Target="../tags/tag62.xml"/><Relationship Id="rId4" Type="http://schemas.openxmlformats.org/officeDocument/2006/relationships/tags" Target="../tags/tag61.xml"/><Relationship Id="rId3" Type="http://schemas.openxmlformats.org/officeDocument/2006/relationships/tags" Target="../tags/tag60.xml"/><Relationship Id="rId2" Type="http://schemas.openxmlformats.org/officeDocument/2006/relationships/tags" Target="../tags/tag59.xml"/><Relationship Id="rId19" Type="http://schemas.openxmlformats.org/officeDocument/2006/relationships/slideLayout" Target="../slideLayouts/slideLayout7.xml"/><Relationship Id="rId18" Type="http://schemas.openxmlformats.org/officeDocument/2006/relationships/tags" Target="../tags/tag70.xml"/><Relationship Id="rId17" Type="http://schemas.openxmlformats.org/officeDocument/2006/relationships/image" Target="../media/image39.png"/><Relationship Id="rId16" Type="http://schemas.openxmlformats.org/officeDocument/2006/relationships/tags" Target="../tags/tag69.xml"/><Relationship Id="rId15" Type="http://schemas.openxmlformats.org/officeDocument/2006/relationships/tags" Target="../tags/tag68.xml"/><Relationship Id="rId14" Type="http://schemas.openxmlformats.org/officeDocument/2006/relationships/tags" Target="../tags/tag67.xml"/><Relationship Id="rId13" Type="http://schemas.openxmlformats.org/officeDocument/2006/relationships/tags" Target="../tags/tag66.xml"/><Relationship Id="rId12" Type="http://schemas.openxmlformats.org/officeDocument/2006/relationships/tags" Target="../tags/tag65.xml"/><Relationship Id="rId11" Type="http://schemas.openxmlformats.org/officeDocument/2006/relationships/tags" Target="../tags/tag64.xml"/><Relationship Id="rId10" Type="http://schemas.openxmlformats.org/officeDocument/2006/relationships/image" Target="../media/image205.png"/><Relationship Id="rId1" Type="http://schemas.openxmlformats.org/officeDocument/2006/relationships/tags" Target="../tags/tag58.xml"/></Relationships>
</file>

<file path=ppt/slides/_rels/slide49.xml.rels><?xml version="1.0" encoding="UTF-8" standalone="yes"?>
<Relationships xmlns="http://schemas.openxmlformats.org/package/2006/relationships"><Relationship Id="rId9" Type="http://schemas.openxmlformats.org/officeDocument/2006/relationships/vmlDrawing" Target="../drawings/vmlDrawing41.vml"/><Relationship Id="rId8" Type="http://schemas.openxmlformats.org/officeDocument/2006/relationships/slideLayout" Target="../slideLayouts/slideLayout7.xml"/><Relationship Id="rId7" Type="http://schemas.openxmlformats.org/officeDocument/2006/relationships/image" Target="../media/image208.wmf"/><Relationship Id="rId6" Type="http://schemas.openxmlformats.org/officeDocument/2006/relationships/oleObject" Target="../embeddings/oleObject197.bin"/><Relationship Id="rId5" Type="http://schemas.openxmlformats.org/officeDocument/2006/relationships/image" Target="../media/image207.wmf"/><Relationship Id="rId4" Type="http://schemas.openxmlformats.org/officeDocument/2006/relationships/oleObject" Target="../embeddings/oleObject196.bin"/><Relationship Id="rId3" Type="http://schemas.openxmlformats.org/officeDocument/2006/relationships/image" Target="../media/image206.wmf"/><Relationship Id="rId2" Type="http://schemas.openxmlformats.org/officeDocument/2006/relationships/oleObject" Target="../embeddings/oleObject195.bin"/><Relationship Id="rId10" Type="http://schemas.openxmlformats.org/officeDocument/2006/relationships/notesSlide" Target="../notesSlides/notesSlide11.xml"/><Relationship Id="rId1" Type="http://schemas.openxmlformats.org/officeDocument/2006/relationships/image" Target="../media/image97.jpeg"/></Relationships>
</file>

<file path=ppt/slides/_rels/slide5.xml.rels><?xml version="1.0" encoding="UTF-8" standalone="yes"?>
<Relationships xmlns="http://schemas.openxmlformats.org/package/2006/relationships"><Relationship Id="rId9" Type="http://schemas.openxmlformats.org/officeDocument/2006/relationships/oleObject" Target="../embeddings/oleObject13.bin"/><Relationship Id="rId8" Type="http://schemas.openxmlformats.org/officeDocument/2006/relationships/image" Target="../media/image9.wmf"/><Relationship Id="rId7" Type="http://schemas.openxmlformats.org/officeDocument/2006/relationships/oleObject" Target="../embeddings/oleObject12.bin"/><Relationship Id="rId6" Type="http://schemas.openxmlformats.org/officeDocument/2006/relationships/image" Target="../media/image8.wmf"/><Relationship Id="rId5" Type="http://schemas.openxmlformats.org/officeDocument/2006/relationships/oleObject" Target="../embeddings/oleObject11.bin"/><Relationship Id="rId4" Type="http://schemas.openxmlformats.org/officeDocument/2006/relationships/image" Target="../media/image7.wmf"/><Relationship Id="rId3" Type="http://schemas.openxmlformats.org/officeDocument/2006/relationships/oleObject" Target="../embeddings/oleObject10.bin"/><Relationship Id="rId2" Type="http://schemas.openxmlformats.org/officeDocument/2006/relationships/image" Target="../media/image6.wmf"/><Relationship Id="rId18" Type="http://schemas.openxmlformats.org/officeDocument/2006/relationships/vmlDrawing" Target="../drawings/vmlDrawing9.vml"/><Relationship Id="rId17" Type="http://schemas.openxmlformats.org/officeDocument/2006/relationships/slideLayout" Target="../slideLayouts/slideLayout6.xml"/><Relationship Id="rId16" Type="http://schemas.openxmlformats.org/officeDocument/2006/relationships/image" Target="../media/image13.wmf"/><Relationship Id="rId15" Type="http://schemas.openxmlformats.org/officeDocument/2006/relationships/oleObject" Target="../embeddings/oleObject16.bin"/><Relationship Id="rId14" Type="http://schemas.openxmlformats.org/officeDocument/2006/relationships/image" Target="../media/image12.wmf"/><Relationship Id="rId13" Type="http://schemas.openxmlformats.org/officeDocument/2006/relationships/oleObject" Target="../embeddings/oleObject15.bin"/><Relationship Id="rId12" Type="http://schemas.openxmlformats.org/officeDocument/2006/relationships/image" Target="../media/image11.emf"/><Relationship Id="rId11" Type="http://schemas.openxmlformats.org/officeDocument/2006/relationships/oleObject" Target="../embeddings/oleObject14.bin"/><Relationship Id="rId10" Type="http://schemas.openxmlformats.org/officeDocument/2006/relationships/image" Target="../media/image10.wmf"/><Relationship Id="rId1" Type="http://schemas.openxmlformats.org/officeDocument/2006/relationships/oleObject" Target="../embeddings/oleObject9.bin"/></Relationships>
</file>

<file path=ppt/slides/_rels/slide50.xml.rels><?xml version="1.0" encoding="UTF-8" standalone="yes"?>
<Relationships xmlns="http://schemas.openxmlformats.org/package/2006/relationships"><Relationship Id="rId9" Type="http://schemas.openxmlformats.org/officeDocument/2006/relationships/oleObject" Target="../embeddings/oleObject202.bin"/><Relationship Id="rId8" Type="http://schemas.openxmlformats.org/officeDocument/2006/relationships/image" Target="../media/image212.wmf"/><Relationship Id="rId7" Type="http://schemas.openxmlformats.org/officeDocument/2006/relationships/oleObject" Target="../embeddings/oleObject201.bin"/><Relationship Id="rId6" Type="http://schemas.openxmlformats.org/officeDocument/2006/relationships/image" Target="../media/image211.wmf"/><Relationship Id="rId5" Type="http://schemas.openxmlformats.org/officeDocument/2006/relationships/oleObject" Target="../embeddings/oleObject200.bin"/><Relationship Id="rId4" Type="http://schemas.openxmlformats.org/officeDocument/2006/relationships/image" Target="../media/image210.wmf"/><Relationship Id="rId3" Type="http://schemas.openxmlformats.org/officeDocument/2006/relationships/oleObject" Target="../embeddings/oleObject199.bin"/><Relationship Id="rId2" Type="http://schemas.openxmlformats.org/officeDocument/2006/relationships/image" Target="../media/image209.wmf"/><Relationship Id="rId14" Type="http://schemas.openxmlformats.org/officeDocument/2006/relationships/notesSlide" Target="../notesSlides/notesSlide12.xml"/><Relationship Id="rId13" Type="http://schemas.openxmlformats.org/officeDocument/2006/relationships/vmlDrawing" Target="../drawings/vmlDrawing42.vml"/><Relationship Id="rId12" Type="http://schemas.openxmlformats.org/officeDocument/2006/relationships/slideLayout" Target="../slideLayouts/slideLayout6.xml"/><Relationship Id="rId11" Type="http://schemas.openxmlformats.org/officeDocument/2006/relationships/image" Target="../media/image214.png"/><Relationship Id="rId10" Type="http://schemas.openxmlformats.org/officeDocument/2006/relationships/image" Target="../media/image213.wmf"/><Relationship Id="rId1" Type="http://schemas.openxmlformats.org/officeDocument/2006/relationships/oleObject" Target="../embeddings/oleObject198.bin"/></Relationships>
</file>

<file path=ppt/slides/_rels/slide51.xml.rels><?xml version="1.0" encoding="UTF-8" standalone="yes"?>
<Relationships xmlns="http://schemas.openxmlformats.org/package/2006/relationships"><Relationship Id="rId9" Type="http://schemas.openxmlformats.org/officeDocument/2006/relationships/oleObject" Target="../embeddings/oleObject207.bin"/><Relationship Id="rId8" Type="http://schemas.openxmlformats.org/officeDocument/2006/relationships/image" Target="../media/image218.wmf"/><Relationship Id="rId7" Type="http://schemas.openxmlformats.org/officeDocument/2006/relationships/oleObject" Target="../embeddings/oleObject206.bin"/><Relationship Id="rId6" Type="http://schemas.openxmlformats.org/officeDocument/2006/relationships/image" Target="../media/image217.wmf"/><Relationship Id="rId5" Type="http://schemas.openxmlformats.org/officeDocument/2006/relationships/oleObject" Target="../embeddings/oleObject205.bin"/><Relationship Id="rId4" Type="http://schemas.openxmlformats.org/officeDocument/2006/relationships/image" Target="../media/image216.wmf"/><Relationship Id="rId3" Type="http://schemas.openxmlformats.org/officeDocument/2006/relationships/oleObject" Target="../embeddings/oleObject204.bin"/><Relationship Id="rId2" Type="http://schemas.openxmlformats.org/officeDocument/2006/relationships/image" Target="../media/image215.wmf"/><Relationship Id="rId16" Type="http://schemas.openxmlformats.org/officeDocument/2006/relationships/vmlDrawing" Target="../drawings/vmlDrawing43.vml"/><Relationship Id="rId15" Type="http://schemas.openxmlformats.org/officeDocument/2006/relationships/slideLayout" Target="../slideLayouts/slideLayout7.xml"/><Relationship Id="rId14" Type="http://schemas.openxmlformats.org/officeDocument/2006/relationships/image" Target="../media/image221.wmf"/><Relationship Id="rId13" Type="http://schemas.openxmlformats.org/officeDocument/2006/relationships/oleObject" Target="../embeddings/oleObject209.bin"/><Relationship Id="rId12" Type="http://schemas.openxmlformats.org/officeDocument/2006/relationships/image" Target="../media/image220.wmf"/><Relationship Id="rId11" Type="http://schemas.openxmlformats.org/officeDocument/2006/relationships/oleObject" Target="../embeddings/oleObject208.bin"/><Relationship Id="rId10" Type="http://schemas.openxmlformats.org/officeDocument/2006/relationships/image" Target="../media/image219.wmf"/><Relationship Id="rId1" Type="http://schemas.openxmlformats.org/officeDocument/2006/relationships/oleObject" Target="../embeddings/oleObject203.bin"/></Relationships>
</file>

<file path=ppt/slides/_rels/slide52.xml.rels><?xml version="1.0" encoding="UTF-8" standalone="yes"?>
<Relationships xmlns="http://schemas.openxmlformats.org/package/2006/relationships"><Relationship Id="rId9" Type="http://schemas.openxmlformats.org/officeDocument/2006/relationships/tags" Target="../tags/tag78.xml"/><Relationship Id="rId8" Type="http://schemas.openxmlformats.org/officeDocument/2006/relationships/tags" Target="../tags/tag77.xml"/><Relationship Id="rId7" Type="http://schemas.openxmlformats.org/officeDocument/2006/relationships/tags" Target="../tags/tag76.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 Id="rId3" Type="http://schemas.openxmlformats.org/officeDocument/2006/relationships/image" Target="../media/image222.png"/><Relationship Id="rId22" Type="http://schemas.openxmlformats.org/officeDocument/2006/relationships/slideLayout" Target="../slideLayouts/slideLayout7.xml"/><Relationship Id="rId21" Type="http://schemas.openxmlformats.org/officeDocument/2006/relationships/tags" Target="../tags/tag88.xml"/><Relationship Id="rId20" Type="http://schemas.openxmlformats.org/officeDocument/2006/relationships/image" Target="../media/image39.png"/><Relationship Id="rId2" Type="http://schemas.openxmlformats.org/officeDocument/2006/relationships/tags" Target="../tags/tag72.xml"/><Relationship Id="rId19" Type="http://schemas.openxmlformats.org/officeDocument/2006/relationships/tags" Target="../tags/tag87.xml"/><Relationship Id="rId18" Type="http://schemas.openxmlformats.org/officeDocument/2006/relationships/tags" Target="../tags/tag86.xml"/><Relationship Id="rId17" Type="http://schemas.openxmlformats.org/officeDocument/2006/relationships/tags" Target="../tags/tag85.xml"/><Relationship Id="rId16" Type="http://schemas.openxmlformats.org/officeDocument/2006/relationships/tags" Target="../tags/tag84.xml"/><Relationship Id="rId15" Type="http://schemas.openxmlformats.org/officeDocument/2006/relationships/tags" Target="../tags/tag83.xml"/><Relationship Id="rId14" Type="http://schemas.openxmlformats.org/officeDocument/2006/relationships/tags" Target="../tags/tag82.xml"/><Relationship Id="rId13" Type="http://schemas.openxmlformats.org/officeDocument/2006/relationships/image" Target="../media/image223.png"/><Relationship Id="rId12" Type="http://schemas.openxmlformats.org/officeDocument/2006/relationships/tags" Target="../tags/tag81.xml"/><Relationship Id="rId11" Type="http://schemas.openxmlformats.org/officeDocument/2006/relationships/tags" Target="../tags/tag80.xml"/><Relationship Id="rId10" Type="http://schemas.openxmlformats.org/officeDocument/2006/relationships/tags" Target="../tags/tag79.xml"/><Relationship Id="rId1" Type="http://schemas.openxmlformats.org/officeDocument/2006/relationships/tags" Target="../tags/tag71.xml"/></Relationships>
</file>

<file path=ppt/slides/_rels/slide53.xml.rels><?xml version="1.0" encoding="UTF-8" standalone="yes"?>
<Relationships xmlns="http://schemas.openxmlformats.org/package/2006/relationships"><Relationship Id="rId9" Type="http://schemas.openxmlformats.org/officeDocument/2006/relationships/image" Target="../media/image226.png"/><Relationship Id="rId8" Type="http://schemas.openxmlformats.org/officeDocument/2006/relationships/image" Target="../media/image225.png"/><Relationship Id="rId7" Type="http://schemas.openxmlformats.org/officeDocument/2006/relationships/image" Target="../media/image224.png"/><Relationship Id="rId6" Type="http://schemas.openxmlformats.org/officeDocument/2006/relationships/image" Target="../media/image187.wmf"/><Relationship Id="rId5" Type="http://schemas.openxmlformats.org/officeDocument/2006/relationships/oleObject" Target="../embeddings/oleObject212.bin"/><Relationship Id="rId4" Type="http://schemas.openxmlformats.org/officeDocument/2006/relationships/image" Target="../media/image216.wmf"/><Relationship Id="rId3" Type="http://schemas.openxmlformats.org/officeDocument/2006/relationships/oleObject" Target="../embeddings/oleObject211.bin"/><Relationship Id="rId2" Type="http://schemas.openxmlformats.org/officeDocument/2006/relationships/image" Target="../media/image206.wmf"/><Relationship Id="rId19" Type="http://schemas.openxmlformats.org/officeDocument/2006/relationships/vmlDrawing" Target="../drawings/vmlDrawing44.vml"/><Relationship Id="rId18" Type="http://schemas.openxmlformats.org/officeDocument/2006/relationships/slideLayout" Target="../slideLayouts/slideLayout43.xml"/><Relationship Id="rId17" Type="http://schemas.openxmlformats.org/officeDocument/2006/relationships/image" Target="../media/image228.png"/><Relationship Id="rId16" Type="http://schemas.openxmlformats.org/officeDocument/2006/relationships/image" Target="../media/image149.png"/><Relationship Id="rId15" Type="http://schemas.openxmlformats.org/officeDocument/2006/relationships/image" Target="../media/image148.wmf"/><Relationship Id="rId14" Type="http://schemas.openxmlformats.org/officeDocument/2006/relationships/image" Target="../media/image147.png"/><Relationship Id="rId13" Type="http://schemas.openxmlformats.org/officeDocument/2006/relationships/image" Target="../media/image146.wmf"/><Relationship Id="rId12" Type="http://schemas.openxmlformats.org/officeDocument/2006/relationships/image" Target="../media/image145.wmf"/><Relationship Id="rId11" Type="http://schemas.openxmlformats.org/officeDocument/2006/relationships/image" Target="../media/image144.wmf"/><Relationship Id="rId10" Type="http://schemas.openxmlformats.org/officeDocument/2006/relationships/image" Target="../media/image227.png"/><Relationship Id="rId1" Type="http://schemas.openxmlformats.org/officeDocument/2006/relationships/oleObject" Target="../embeddings/oleObject210.bin"/></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9" Type="http://schemas.openxmlformats.org/officeDocument/2006/relationships/image" Target="../media/image233.emf"/><Relationship Id="rId8" Type="http://schemas.openxmlformats.org/officeDocument/2006/relationships/oleObject" Target="../embeddings/oleObject216.bin"/><Relationship Id="rId7" Type="http://schemas.openxmlformats.org/officeDocument/2006/relationships/image" Target="../media/image232.wmf"/><Relationship Id="rId6" Type="http://schemas.openxmlformats.org/officeDocument/2006/relationships/oleObject" Target="../embeddings/oleObject215.bin"/><Relationship Id="rId5" Type="http://schemas.openxmlformats.org/officeDocument/2006/relationships/image" Target="../media/image231.emf"/><Relationship Id="rId4" Type="http://schemas.openxmlformats.org/officeDocument/2006/relationships/oleObject" Target="../embeddings/oleObject214.bin"/><Relationship Id="rId3" Type="http://schemas.openxmlformats.org/officeDocument/2006/relationships/image" Target="../media/image230.emf"/><Relationship Id="rId20" Type="http://schemas.openxmlformats.org/officeDocument/2006/relationships/vmlDrawing" Target="../drawings/vmlDrawing45.vml"/><Relationship Id="rId2" Type="http://schemas.openxmlformats.org/officeDocument/2006/relationships/oleObject" Target="../embeddings/oleObject213.bin"/><Relationship Id="rId19" Type="http://schemas.openxmlformats.org/officeDocument/2006/relationships/slideLayout" Target="../slideLayouts/slideLayout7.xml"/><Relationship Id="rId18" Type="http://schemas.openxmlformats.org/officeDocument/2006/relationships/image" Target="../media/image17.png"/><Relationship Id="rId17" Type="http://schemas.openxmlformats.org/officeDocument/2006/relationships/image" Target="../media/image238.png"/><Relationship Id="rId16" Type="http://schemas.openxmlformats.org/officeDocument/2006/relationships/image" Target="../media/image237.emf"/><Relationship Id="rId15" Type="http://schemas.openxmlformats.org/officeDocument/2006/relationships/oleObject" Target="../embeddings/oleObject219.bin"/><Relationship Id="rId14" Type="http://schemas.openxmlformats.org/officeDocument/2006/relationships/image" Target="../media/image236.png"/><Relationship Id="rId13" Type="http://schemas.openxmlformats.org/officeDocument/2006/relationships/image" Target="../media/image235.emf"/><Relationship Id="rId12" Type="http://schemas.openxmlformats.org/officeDocument/2006/relationships/oleObject" Target="../embeddings/oleObject218.bin"/><Relationship Id="rId11" Type="http://schemas.openxmlformats.org/officeDocument/2006/relationships/image" Target="../media/image234.emf"/><Relationship Id="rId10" Type="http://schemas.openxmlformats.org/officeDocument/2006/relationships/oleObject" Target="../embeddings/oleObject217.bin"/><Relationship Id="rId1" Type="http://schemas.openxmlformats.org/officeDocument/2006/relationships/image" Target="../media/image229.png"/></Relationships>
</file>

<file path=ppt/slides/_rels/slide56.xml.rels><?xml version="1.0" encoding="UTF-8" standalone="yes"?>
<Relationships xmlns="http://schemas.openxmlformats.org/package/2006/relationships"><Relationship Id="rId9" Type="http://schemas.openxmlformats.org/officeDocument/2006/relationships/image" Target="../media/image243.wmf"/><Relationship Id="rId8" Type="http://schemas.openxmlformats.org/officeDocument/2006/relationships/oleObject" Target="../embeddings/oleObject223.bin"/><Relationship Id="rId7" Type="http://schemas.openxmlformats.org/officeDocument/2006/relationships/image" Target="../media/image242.png"/><Relationship Id="rId6" Type="http://schemas.openxmlformats.org/officeDocument/2006/relationships/image" Target="../media/image241.wmf"/><Relationship Id="rId5" Type="http://schemas.openxmlformats.org/officeDocument/2006/relationships/oleObject" Target="../embeddings/oleObject222.bin"/><Relationship Id="rId4" Type="http://schemas.openxmlformats.org/officeDocument/2006/relationships/image" Target="../media/image240.wmf"/><Relationship Id="rId39" Type="http://schemas.openxmlformats.org/officeDocument/2006/relationships/vmlDrawing" Target="../drawings/vmlDrawing46.vml"/><Relationship Id="rId38" Type="http://schemas.openxmlformats.org/officeDocument/2006/relationships/slideLayout" Target="../slideLayouts/slideLayout7.xml"/><Relationship Id="rId37" Type="http://schemas.openxmlformats.org/officeDocument/2006/relationships/image" Target="../media/image256.png"/><Relationship Id="rId36" Type="http://schemas.openxmlformats.org/officeDocument/2006/relationships/image" Target="../media/image216.wmf"/><Relationship Id="rId35" Type="http://schemas.openxmlformats.org/officeDocument/2006/relationships/oleObject" Target="../embeddings/oleObject236.bin"/><Relationship Id="rId34" Type="http://schemas.openxmlformats.org/officeDocument/2006/relationships/image" Target="../media/image215.wmf"/><Relationship Id="rId33" Type="http://schemas.openxmlformats.org/officeDocument/2006/relationships/oleObject" Target="../embeddings/oleObject235.bin"/><Relationship Id="rId32" Type="http://schemas.openxmlformats.org/officeDocument/2006/relationships/image" Target="../media/image255.png"/><Relationship Id="rId31" Type="http://schemas.openxmlformats.org/officeDocument/2006/relationships/image" Target="../media/image254.wmf"/><Relationship Id="rId30" Type="http://schemas.openxmlformats.org/officeDocument/2006/relationships/oleObject" Target="../embeddings/oleObject234.bin"/><Relationship Id="rId3" Type="http://schemas.openxmlformats.org/officeDocument/2006/relationships/oleObject" Target="../embeddings/oleObject221.bin"/><Relationship Id="rId29" Type="http://schemas.openxmlformats.org/officeDocument/2006/relationships/image" Target="../media/image253.wmf"/><Relationship Id="rId28" Type="http://schemas.openxmlformats.org/officeDocument/2006/relationships/oleObject" Target="../embeddings/oleObject233.bin"/><Relationship Id="rId27" Type="http://schemas.openxmlformats.org/officeDocument/2006/relationships/image" Target="../media/image252.wmf"/><Relationship Id="rId26" Type="http://schemas.openxmlformats.org/officeDocument/2006/relationships/oleObject" Target="../embeddings/oleObject232.bin"/><Relationship Id="rId25" Type="http://schemas.openxmlformats.org/officeDocument/2006/relationships/image" Target="../media/image251.wmf"/><Relationship Id="rId24" Type="http://schemas.openxmlformats.org/officeDocument/2006/relationships/oleObject" Target="../embeddings/oleObject231.bin"/><Relationship Id="rId23" Type="http://schemas.openxmlformats.org/officeDocument/2006/relationships/image" Target="../media/image250.wmf"/><Relationship Id="rId22" Type="http://schemas.openxmlformats.org/officeDocument/2006/relationships/oleObject" Target="../embeddings/oleObject230.bin"/><Relationship Id="rId21" Type="http://schemas.openxmlformats.org/officeDocument/2006/relationships/image" Target="../media/image249.wmf"/><Relationship Id="rId20" Type="http://schemas.openxmlformats.org/officeDocument/2006/relationships/oleObject" Target="../embeddings/oleObject229.bin"/><Relationship Id="rId2" Type="http://schemas.openxmlformats.org/officeDocument/2006/relationships/image" Target="../media/image239.wmf"/><Relationship Id="rId19" Type="http://schemas.openxmlformats.org/officeDocument/2006/relationships/image" Target="../media/image248.wmf"/><Relationship Id="rId18" Type="http://schemas.openxmlformats.org/officeDocument/2006/relationships/oleObject" Target="../embeddings/oleObject228.bin"/><Relationship Id="rId17" Type="http://schemas.openxmlformats.org/officeDocument/2006/relationships/image" Target="../media/image247.wmf"/><Relationship Id="rId16" Type="http://schemas.openxmlformats.org/officeDocument/2006/relationships/oleObject" Target="../embeddings/oleObject227.bin"/><Relationship Id="rId15" Type="http://schemas.openxmlformats.org/officeDocument/2006/relationships/image" Target="../media/image246.wmf"/><Relationship Id="rId14" Type="http://schemas.openxmlformats.org/officeDocument/2006/relationships/oleObject" Target="../embeddings/oleObject226.bin"/><Relationship Id="rId13" Type="http://schemas.openxmlformats.org/officeDocument/2006/relationships/image" Target="../media/image245.wmf"/><Relationship Id="rId12" Type="http://schemas.openxmlformats.org/officeDocument/2006/relationships/oleObject" Target="../embeddings/oleObject225.bin"/><Relationship Id="rId11" Type="http://schemas.openxmlformats.org/officeDocument/2006/relationships/image" Target="../media/image244.wmf"/><Relationship Id="rId10" Type="http://schemas.openxmlformats.org/officeDocument/2006/relationships/oleObject" Target="../embeddings/oleObject224.bin"/><Relationship Id="rId1" Type="http://schemas.openxmlformats.org/officeDocument/2006/relationships/oleObject" Target="../embeddings/oleObject220.bin"/></Relationships>
</file>

<file path=ppt/slides/_rels/slide57.xml.rels><?xml version="1.0" encoding="UTF-8" standalone="yes"?>
<Relationships xmlns="http://schemas.openxmlformats.org/package/2006/relationships"><Relationship Id="rId9" Type="http://schemas.openxmlformats.org/officeDocument/2006/relationships/oleObject" Target="../embeddings/oleObject241.bin"/><Relationship Id="rId8" Type="http://schemas.openxmlformats.org/officeDocument/2006/relationships/image" Target="../media/image260.wmf"/><Relationship Id="rId7" Type="http://schemas.openxmlformats.org/officeDocument/2006/relationships/oleObject" Target="../embeddings/oleObject240.bin"/><Relationship Id="rId6" Type="http://schemas.openxmlformats.org/officeDocument/2006/relationships/image" Target="../media/image259.wmf"/><Relationship Id="rId5" Type="http://schemas.openxmlformats.org/officeDocument/2006/relationships/oleObject" Target="../embeddings/oleObject239.bin"/><Relationship Id="rId4" Type="http://schemas.openxmlformats.org/officeDocument/2006/relationships/image" Target="../media/image258.wmf"/><Relationship Id="rId3" Type="http://schemas.openxmlformats.org/officeDocument/2006/relationships/oleObject" Target="../embeddings/oleObject238.bin"/><Relationship Id="rId2" Type="http://schemas.openxmlformats.org/officeDocument/2006/relationships/image" Target="../media/image257.wmf"/><Relationship Id="rId18" Type="http://schemas.openxmlformats.org/officeDocument/2006/relationships/vmlDrawing" Target="../drawings/vmlDrawing47.vml"/><Relationship Id="rId17" Type="http://schemas.openxmlformats.org/officeDocument/2006/relationships/slideLayout" Target="../slideLayouts/slideLayout6.xml"/><Relationship Id="rId16" Type="http://schemas.openxmlformats.org/officeDocument/2006/relationships/image" Target="../media/image264.wmf"/><Relationship Id="rId15" Type="http://schemas.openxmlformats.org/officeDocument/2006/relationships/oleObject" Target="../embeddings/oleObject244.bin"/><Relationship Id="rId14" Type="http://schemas.openxmlformats.org/officeDocument/2006/relationships/image" Target="../media/image263.wmf"/><Relationship Id="rId13" Type="http://schemas.openxmlformats.org/officeDocument/2006/relationships/oleObject" Target="../embeddings/oleObject243.bin"/><Relationship Id="rId12" Type="http://schemas.openxmlformats.org/officeDocument/2006/relationships/image" Target="../media/image262.wmf"/><Relationship Id="rId11" Type="http://schemas.openxmlformats.org/officeDocument/2006/relationships/oleObject" Target="../embeddings/oleObject242.bin"/><Relationship Id="rId10" Type="http://schemas.openxmlformats.org/officeDocument/2006/relationships/image" Target="../media/image261.wmf"/><Relationship Id="rId1" Type="http://schemas.openxmlformats.org/officeDocument/2006/relationships/oleObject" Target="../embeddings/oleObject237.bin"/></Relationships>
</file>

<file path=ppt/slides/_rels/slide58.xml.rels><?xml version="1.0" encoding="UTF-8" standalone="yes"?>
<Relationships xmlns="http://schemas.openxmlformats.org/package/2006/relationships"><Relationship Id="rId9" Type="http://schemas.openxmlformats.org/officeDocument/2006/relationships/image" Target="../media/image269.png"/><Relationship Id="rId8" Type="http://schemas.openxmlformats.org/officeDocument/2006/relationships/image" Target="../media/image268.wmf"/><Relationship Id="rId7" Type="http://schemas.openxmlformats.org/officeDocument/2006/relationships/oleObject" Target="../embeddings/oleObject248.bin"/><Relationship Id="rId6" Type="http://schemas.openxmlformats.org/officeDocument/2006/relationships/image" Target="../media/image267.wmf"/><Relationship Id="rId5" Type="http://schemas.openxmlformats.org/officeDocument/2006/relationships/oleObject" Target="../embeddings/oleObject247.bin"/><Relationship Id="rId4" Type="http://schemas.openxmlformats.org/officeDocument/2006/relationships/image" Target="../media/image266.wmf"/><Relationship Id="rId3" Type="http://schemas.openxmlformats.org/officeDocument/2006/relationships/oleObject" Target="../embeddings/oleObject246.bin"/><Relationship Id="rId28" Type="http://schemas.openxmlformats.org/officeDocument/2006/relationships/vmlDrawing" Target="../drawings/vmlDrawing48.vml"/><Relationship Id="rId27" Type="http://schemas.openxmlformats.org/officeDocument/2006/relationships/slideLayout" Target="../slideLayouts/slideLayout6.xml"/><Relationship Id="rId26" Type="http://schemas.openxmlformats.org/officeDocument/2006/relationships/image" Target="../media/image263.wmf"/><Relationship Id="rId25" Type="http://schemas.openxmlformats.org/officeDocument/2006/relationships/oleObject" Target="../embeddings/oleObject257.bin"/><Relationship Id="rId24" Type="http://schemas.openxmlformats.org/officeDocument/2006/relationships/oleObject" Target="../embeddings/oleObject256.bin"/><Relationship Id="rId23" Type="http://schemas.openxmlformats.org/officeDocument/2006/relationships/image" Target="../media/image276.wmf"/><Relationship Id="rId22" Type="http://schemas.openxmlformats.org/officeDocument/2006/relationships/oleObject" Target="../embeddings/oleObject255.bin"/><Relationship Id="rId21" Type="http://schemas.openxmlformats.org/officeDocument/2006/relationships/image" Target="../media/image275.wmf"/><Relationship Id="rId20" Type="http://schemas.openxmlformats.org/officeDocument/2006/relationships/oleObject" Target="../embeddings/oleObject254.bin"/><Relationship Id="rId2" Type="http://schemas.openxmlformats.org/officeDocument/2006/relationships/image" Target="../media/image265.wmf"/><Relationship Id="rId19" Type="http://schemas.openxmlformats.org/officeDocument/2006/relationships/oleObject" Target="../embeddings/oleObject253.bin"/><Relationship Id="rId18" Type="http://schemas.openxmlformats.org/officeDocument/2006/relationships/image" Target="../media/image274.wmf"/><Relationship Id="rId17" Type="http://schemas.openxmlformats.org/officeDocument/2006/relationships/oleObject" Target="../embeddings/oleObject252.bin"/><Relationship Id="rId16" Type="http://schemas.openxmlformats.org/officeDocument/2006/relationships/image" Target="../media/image273.wmf"/><Relationship Id="rId15" Type="http://schemas.openxmlformats.org/officeDocument/2006/relationships/oleObject" Target="../embeddings/oleObject251.bin"/><Relationship Id="rId14" Type="http://schemas.openxmlformats.org/officeDocument/2006/relationships/image" Target="../media/image272.wmf"/><Relationship Id="rId13" Type="http://schemas.openxmlformats.org/officeDocument/2006/relationships/oleObject" Target="../embeddings/oleObject250.bin"/><Relationship Id="rId12" Type="http://schemas.openxmlformats.org/officeDocument/2006/relationships/image" Target="../media/image271.png"/><Relationship Id="rId11" Type="http://schemas.openxmlformats.org/officeDocument/2006/relationships/image" Target="../media/image270.wmf"/><Relationship Id="rId10" Type="http://schemas.openxmlformats.org/officeDocument/2006/relationships/oleObject" Target="../embeddings/oleObject249.bin"/><Relationship Id="rId1" Type="http://schemas.openxmlformats.org/officeDocument/2006/relationships/oleObject" Target="../embeddings/oleObject245.bin"/></Relationships>
</file>

<file path=ppt/slides/_rels/slide59.xml.rels><?xml version="1.0" encoding="UTF-8" standalone="yes"?>
<Relationships xmlns="http://schemas.openxmlformats.org/package/2006/relationships"><Relationship Id="rId9" Type="http://schemas.openxmlformats.org/officeDocument/2006/relationships/oleObject" Target="../embeddings/oleObject262.bin"/><Relationship Id="rId8" Type="http://schemas.openxmlformats.org/officeDocument/2006/relationships/image" Target="../media/image280.wmf"/><Relationship Id="rId7" Type="http://schemas.openxmlformats.org/officeDocument/2006/relationships/oleObject" Target="../embeddings/oleObject261.bin"/><Relationship Id="rId6" Type="http://schemas.openxmlformats.org/officeDocument/2006/relationships/image" Target="../media/image279.wmf"/><Relationship Id="rId5" Type="http://schemas.openxmlformats.org/officeDocument/2006/relationships/oleObject" Target="../embeddings/oleObject260.bin"/><Relationship Id="rId4" Type="http://schemas.openxmlformats.org/officeDocument/2006/relationships/image" Target="../media/image278.wmf"/><Relationship Id="rId3" Type="http://schemas.openxmlformats.org/officeDocument/2006/relationships/oleObject" Target="../embeddings/oleObject259.bin"/><Relationship Id="rId23" Type="http://schemas.openxmlformats.org/officeDocument/2006/relationships/vmlDrawing" Target="../drawings/vmlDrawing49.vml"/><Relationship Id="rId22" Type="http://schemas.openxmlformats.org/officeDocument/2006/relationships/slideLayout" Target="../slideLayouts/slideLayout6.xml"/><Relationship Id="rId21" Type="http://schemas.openxmlformats.org/officeDocument/2006/relationships/image" Target="../media/image206.wmf"/><Relationship Id="rId20" Type="http://schemas.openxmlformats.org/officeDocument/2006/relationships/oleObject" Target="../embeddings/oleObject267.bin"/><Relationship Id="rId2" Type="http://schemas.openxmlformats.org/officeDocument/2006/relationships/image" Target="../media/image277.wmf"/><Relationship Id="rId19" Type="http://schemas.openxmlformats.org/officeDocument/2006/relationships/image" Target="../media/image276.wmf"/><Relationship Id="rId18" Type="http://schemas.openxmlformats.org/officeDocument/2006/relationships/oleObject" Target="../embeddings/oleObject266.bin"/><Relationship Id="rId17" Type="http://schemas.openxmlformats.org/officeDocument/2006/relationships/image" Target="../media/image234.emf"/><Relationship Id="rId16" Type="http://schemas.openxmlformats.org/officeDocument/2006/relationships/oleObject" Target="../embeddings/oleObject265.bin"/><Relationship Id="rId15" Type="http://schemas.openxmlformats.org/officeDocument/2006/relationships/image" Target="../media/image284.png"/><Relationship Id="rId14" Type="http://schemas.openxmlformats.org/officeDocument/2006/relationships/image" Target="../media/image283.wmf"/><Relationship Id="rId13" Type="http://schemas.openxmlformats.org/officeDocument/2006/relationships/oleObject" Target="../embeddings/oleObject264.bin"/><Relationship Id="rId12" Type="http://schemas.openxmlformats.org/officeDocument/2006/relationships/image" Target="../media/image282.wmf"/><Relationship Id="rId11" Type="http://schemas.openxmlformats.org/officeDocument/2006/relationships/oleObject" Target="../embeddings/oleObject263.bin"/><Relationship Id="rId10" Type="http://schemas.openxmlformats.org/officeDocument/2006/relationships/image" Target="../media/image281.wmf"/><Relationship Id="rId1" Type="http://schemas.openxmlformats.org/officeDocument/2006/relationships/oleObject" Target="../embeddings/oleObject258.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9" Type="http://schemas.openxmlformats.org/officeDocument/2006/relationships/image" Target="../media/image279.wmf"/><Relationship Id="rId8" Type="http://schemas.openxmlformats.org/officeDocument/2006/relationships/oleObject" Target="../embeddings/oleObject271.bin"/><Relationship Id="rId7" Type="http://schemas.openxmlformats.org/officeDocument/2006/relationships/image" Target="../media/image288.wmf"/><Relationship Id="rId6" Type="http://schemas.openxmlformats.org/officeDocument/2006/relationships/oleObject" Target="../embeddings/oleObject270.bin"/><Relationship Id="rId5" Type="http://schemas.openxmlformats.org/officeDocument/2006/relationships/image" Target="../media/image287.png"/><Relationship Id="rId4" Type="http://schemas.openxmlformats.org/officeDocument/2006/relationships/image" Target="../media/image286.wmf"/><Relationship Id="rId3" Type="http://schemas.openxmlformats.org/officeDocument/2006/relationships/oleObject" Target="../embeddings/oleObject269.bin"/><Relationship Id="rId2" Type="http://schemas.openxmlformats.org/officeDocument/2006/relationships/image" Target="../media/image285.wmf"/><Relationship Id="rId15" Type="http://schemas.openxmlformats.org/officeDocument/2006/relationships/vmlDrawing" Target="../drawings/vmlDrawing50.vml"/><Relationship Id="rId14" Type="http://schemas.openxmlformats.org/officeDocument/2006/relationships/slideLayout" Target="../slideLayouts/slideLayout6.xml"/><Relationship Id="rId13" Type="http://schemas.openxmlformats.org/officeDocument/2006/relationships/image" Target="../media/image281.wmf"/><Relationship Id="rId12" Type="http://schemas.openxmlformats.org/officeDocument/2006/relationships/oleObject" Target="../embeddings/oleObject273.bin"/><Relationship Id="rId11" Type="http://schemas.openxmlformats.org/officeDocument/2006/relationships/image" Target="../media/image280.wmf"/><Relationship Id="rId10" Type="http://schemas.openxmlformats.org/officeDocument/2006/relationships/oleObject" Target="../embeddings/oleObject272.bin"/><Relationship Id="rId1" Type="http://schemas.openxmlformats.org/officeDocument/2006/relationships/oleObject" Target="../embeddings/oleObject268.bin"/></Relationships>
</file>

<file path=ppt/slides/_rels/slide61.xml.rels><?xml version="1.0" encoding="UTF-8" standalone="yes"?>
<Relationships xmlns="http://schemas.openxmlformats.org/package/2006/relationships"><Relationship Id="rId9" Type="http://schemas.openxmlformats.org/officeDocument/2006/relationships/image" Target="../media/image276.wmf"/><Relationship Id="rId8" Type="http://schemas.openxmlformats.org/officeDocument/2006/relationships/oleObject" Target="../embeddings/oleObject277.bin"/><Relationship Id="rId7" Type="http://schemas.openxmlformats.org/officeDocument/2006/relationships/image" Target="../media/image238.png"/><Relationship Id="rId6" Type="http://schemas.openxmlformats.org/officeDocument/2006/relationships/image" Target="../media/image237.emf"/><Relationship Id="rId5" Type="http://schemas.openxmlformats.org/officeDocument/2006/relationships/oleObject" Target="../embeddings/oleObject276.bin"/><Relationship Id="rId4" Type="http://schemas.openxmlformats.org/officeDocument/2006/relationships/image" Target="../media/image290.wmf"/><Relationship Id="rId3" Type="http://schemas.openxmlformats.org/officeDocument/2006/relationships/oleObject" Target="../embeddings/oleObject275.bin"/><Relationship Id="rId2" Type="http://schemas.openxmlformats.org/officeDocument/2006/relationships/image" Target="../media/image289.wmf"/><Relationship Id="rId12" Type="http://schemas.openxmlformats.org/officeDocument/2006/relationships/vmlDrawing" Target="../drawings/vmlDrawing51.vml"/><Relationship Id="rId11" Type="http://schemas.openxmlformats.org/officeDocument/2006/relationships/slideLayout" Target="../slideLayouts/slideLayout6.xml"/><Relationship Id="rId10" Type="http://schemas.openxmlformats.org/officeDocument/2006/relationships/image" Target="../media/image291.png"/><Relationship Id="rId1" Type="http://schemas.openxmlformats.org/officeDocument/2006/relationships/oleObject" Target="../embeddings/oleObject274.bin"/></Relationships>
</file>

<file path=ppt/slides/_rels/slide62.xml.rels><?xml version="1.0" encoding="UTF-8" standalone="yes"?>
<Relationships xmlns="http://schemas.openxmlformats.org/package/2006/relationships"><Relationship Id="rId8" Type="http://schemas.openxmlformats.org/officeDocument/2006/relationships/vmlDrawing" Target="../drawings/vmlDrawing52.vml"/><Relationship Id="rId7" Type="http://schemas.openxmlformats.org/officeDocument/2006/relationships/slideLayout" Target="../slideLayouts/slideLayout13.xml"/><Relationship Id="rId6" Type="http://schemas.openxmlformats.org/officeDocument/2006/relationships/image" Target="../media/image294.emf"/><Relationship Id="rId5" Type="http://schemas.openxmlformats.org/officeDocument/2006/relationships/oleObject" Target="../embeddings/oleObject280.bin"/><Relationship Id="rId4" Type="http://schemas.openxmlformats.org/officeDocument/2006/relationships/image" Target="../media/image293.emf"/><Relationship Id="rId3" Type="http://schemas.openxmlformats.org/officeDocument/2006/relationships/oleObject" Target="../embeddings/oleObject279.bin"/><Relationship Id="rId2" Type="http://schemas.openxmlformats.org/officeDocument/2006/relationships/image" Target="../media/image292.emf"/><Relationship Id="rId1" Type="http://schemas.openxmlformats.org/officeDocument/2006/relationships/oleObject" Target="../embeddings/oleObject278.bin"/></Relationships>
</file>

<file path=ppt/slides/_rels/slide63.xml.rels><?xml version="1.0" encoding="UTF-8" standalone="yes"?>
<Relationships xmlns="http://schemas.openxmlformats.org/package/2006/relationships"><Relationship Id="rId9" Type="http://schemas.openxmlformats.org/officeDocument/2006/relationships/image" Target="../media/image299.wmf"/><Relationship Id="rId8" Type="http://schemas.openxmlformats.org/officeDocument/2006/relationships/oleObject" Target="../embeddings/oleObject284.bin"/><Relationship Id="rId7" Type="http://schemas.openxmlformats.org/officeDocument/2006/relationships/image" Target="../media/image298.png"/><Relationship Id="rId6" Type="http://schemas.openxmlformats.org/officeDocument/2006/relationships/image" Target="../media/image297.wmf"/><Relationship Id="rId5" Type="http://schemas.openxmlformats.org/officeDocument/2006/relationships/oleObject" Target="../embeddings/oleObject283.bin"/><Relationship Id="rId4" Type="http://schemas.openxmlformats.org/officeDocument/2006/relationships/image" Target="../media/image296.wmf"/><Relationship Id="rId3" Type="http://schemas.openxmlformats.org/officeDocument/2006/relationships/oleObject" Target="../embeddings/oleObject282.bin"/><Relationship Id="rId2" Type="http://schemas.openxmlformats.org/officeDocument/2006/relationships/image" Target="../media/image295.wmf"/><Relationship Id="rId11" Type="http://schemas.openxmlformats.org/officeDocument/2006/relationships/vmlDrawing" Target="../drawings/vmlDrawing53.vml"/><Relationship Id="rId10" Type="http://schemas.openxmlformats.org/officeDocument/2006/relationships/slideLayout" Target="../slideLayouts/slideLayout6.xml"/><Relationship Id="rId1" Type="http://schemas.openxmlformats.org/officeDocument/2006/relationships/oleObject" Target="../embeddings/oleObject281.bin"/></Relationships>
</file>

<file path=ppt/slides/_rels/slide64.xml.rels><?xml version="1.0" encoding="UTF-8" standalone="yes"?>
<Relationships xmlns="http://schemas.openxmlformats.org/package/2006/relationships"><Relationship Id="rId9" Type="http://schemas.openxmlformats.org/officeDocument/2006/relationships/oleObject" Target="../embeddings/oleObject289.bin"/><Relationship Id="rId8" Type="http://schemas.openxmlformats.org/officeDocument/2006/relationships/image" Target="../media/image303.wmf"/><Relationship Id="rId7" Type="http://schemas.openxmlformats.org/officeDocument/2006/relationships/oleObject" Target="../embeddings/oleObject288.bin"/><Relationship Id="rId6" Type="http://schemas.openxmlformats.org/officeDocument/2006/relationships/image" Target="../media/image302.wmf"/><Relationship Id="rId5" Type="http://schemas.openxmlformats.org/officeDocument/2006/relationships/oleObject" Target="../embeddings/oleObject287.bin"/><Relationship Id="rId4" Type="http://schemas.openxmlformats.org/officeDocument/2006/relationships/image" Target="../media/image301.wmf"/><Relationship Id="rId3" Type="http://schemas.openxmlformats.org/officeDocument/2006/relationships/oleObject" Target="../embeddings/oleObject286.bin"/><Relationship Id="rId2" Type="http://schemas.openxmlformats.org/officeDocument/2006/relationships/image" Target="../media/image300.wmf"/><Relationship Id="rId12" Type="http://schemas.openxmlformats.org/officeDocument/2006/relationships/vmlDrawing" Target="../drawings/vmlDrawing54.vml"/><Relationship Id="rId11" Type="http://schemas.openxmlformats.org/officeDocument/2006/relationships/slideLayout" Target="../slideLayouts/slideLayout6.xml"/><Relationship Id="rId10" Type="http://schemas.openxmlformats.org/officeDocument/2006/relationships/image" Target="../media/image304.wmf"/><Relationship Id="rId1" Type="http://schemas.openxmlformats.org/officeDocument/2006/relationships/oleObject" Target="../embeddings/oleObject285.bin"/></Relationships>
</file>

<file path=ppt/slides/_rels/slide65.xml.rels><?xml version="1.0" encoding="UTF-8" standalone="yes"?>
<Relationships xmlns="http://schemas.openxmlformats.org/package/2006/relationships"><Relationship Id="rId9" Type="http://schemas.openxmlformats.org/officeDocument/2006/relationships/tags" Target="../tags/tag97.xml"/><Relationship Id="rId8" Type="http://schemas.openxmlformats.org/officeDocument/2006/relationships/tags" Target="../tags/tag96.xml"/><Relationship Id="rId7" Type="http://schemas.openxmlformats.org/officeDocument/2006/relationships/tags" Target="../tags/tag95.xml"/><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 Id="rId3" Type="http://schemas.openxmlformats.org/officeDocument/2006/relationships/tags" Target="../tags/tag91.xml"/><Relationship Id="rId2" Type="http://schemas.openxmlformats.org/officeDocument/2006/relationships/tags" Target="../tags/tag90.xml"/><Relationship Id="rId19" Type="http://schemas.openxmlformats.org/officeDocument/2006/relationships/slideLayout" Target="../slideLayouts/slideLayout7.xml"/><Relationship Id="rId18" Type="http://schemas.openxmlformats.org/officeDocument/2006/relationships/tags" Target="../tags/tag104.xml"/><Relationship Id="rId17" Type="http://schemas.openxmlformats.org/officeDocument/2006/relationships/image" Target="../media/image39.png"/><Relationship Id="rId16" Type="http://schemas.openxmlformats.org/officeDocument/2006/relationships/tags" Target="../tags/tag103.xml"/><Relationship Id="rId15" Type="http://schemas.openxmlformats.org/officeDocument/2006/relationships/tags" Target="../tags/tag102.xml"/><Relationship Id="rId14" Type="http://schemas.openxmlformats.org/officeDocument/2006/relationships/tags" Target="../tags/tag101.xml"/><Relationship Id="rId13" Type="http://schemas.openxmlformats.org/officeDocument/2006/relationships/tags" Target="../tags/tag100.xml"/><Relationship Id="rId12" Type="http://schemas.openxmlformats.org/officeDocument/2006/relationships/tags" Target="../tags/tag99.xml"/><Relationship Id="rId11" Type="http://schemas.openxmlformats.org/officeDocument/2006/relationships/tags" Target="../tags/tag98.xml"/><Relationship Id="rId10" Type="http://schemas.openxmlformats.org/officeDocument/2006/relationships/image" Target="../media/image305.png"/><Relationship Id="rId1" Type="http://schemas.openxmlformats.org/officeDocument/2006/relationships/tags" Target="../tags/tag89.xml"/></Relationships>
</file>

<file path=ppt/slides/_rels/slide66.xml.rels><?xml version="1.0" encoding="UTF-8" standalone="yes"?>
<Relationships xmlns="http://schemas.openxmlformats.org/package/2006/relationships"><Relationship Id="rId9" Type="http://schemas.openxmlformats.org/officeDocument/2006/relationships/image" Target="../media/image97.jpeg"/><Relationship Id="rId8" Type="http://schemas.openxmlformats.org/officeDocument/2006/relationships/image" Target="../media/image309.wmf"/><Relationship Id="rId7" Type="http://schemas.openxmlformats.org/officeDocument/2006/relationships/oleObject" Target="../embeddings/oleObject293.bin"/><Relationship Id="rId6" Type="http://schemas.openxmlformats.org/officeDocument/2006/relationships/image" Target="../media/image308.wmf"/><Relationship Id="rId5" Type="http://schemas.openxmlformats.org/officeDocument/2006/relationships/oleObject" Target="../embeddings/oleObject292.bin"/><Relationship Id="rId4" Type="http://schemas.openxmlformats.org/officeDocument/2006/relationships/image" Target="../media/image307.wmf"/><Relationship Id="rId3" Type="http://schemas.openxmlformats.org/officeDocument/2006/relationships/oleObject" Target="../embeddings/oleObject291.bin"/><Relationship Id="rId2" Type="http://schemas.openxmlformats.org/officeDocument/2006/relationships/image" Target="../media/image306.wmf"/><Relationship Id="rId11" Type="http://schemas.openxmlformats.org/officeDocument/2006/relationships/vmlDrawing" Target="../drawings/vmlDrawing55.vml"/><Relationship Id="rId10" Type="http://schemas.openxmlformats.org/officeDocument/2006/relationships/slideLayout" Target="../slideLayouts/slideLayout6.xml"/><Relationship Id="rId1" Type="http://schemas.openxmlformats.org/officeDocument/2006/relationships/oleObject" Target="../embeddings/oleObject290.bin"/></Relationships>
</file>

<file path=ppt/slides/_rels/slide67.xml.rels><?xml version="1.0" encoding="UTF-8" standalone="yes"?>
<Relationships xmlns="http://schemas.openxmlformats.org/package/2006/relationships"><Relationship Id="rId7" Type="http://schemas.openxmlformats.org/officeDocument/2006/relationships/vmlDrawing" Target="../drawings/vmlDrawing56.vml"/><Relationship Id="rId6" Type="http://schemas.openxmlformats.org/officeDocument/2006/relationships/slideLayout" Target="../slideLayouts/slideLayout6.xml"/><Relationship Id="rId5" Type="http://schemas.openxmlformats.org/officeDocument/2006/relationships/image" Target="../media/image313.png"/><Relationship Id="rId4" Type="http://schemas.openxmlformats.org/officeDocument/2006/relationships/image" Target="../media/image312.wmf"/><Relationship Id="rId3" Type="http://schemas.openxmlformats.org/officeDocument/2006/relationships/oleObject" Target="../embeddings/oleObject294.bin"/><Relationship Id="rId2" Type="http://schemas.openxmlformats.org/officeDocument/2006/relationships/image" Target="../media/image311.png"/><Relationship Id="rId1" Type="http://schemas.openxmlformats.org/officeDocument/2006/relationships/image" Target="../media/image310.png"/></Relationships>
</file>

<file path=ppt/slides/_rels/slide68.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317.png"/><Relationship Id="rId4" Type="http://schemas.openxmlformats.org/officeDocument/2006/relationships/image" Target="../media/image316.png"/><Relationship Id="rId3" Type="http://schemas.openxmlformats.org/officeDocument/2006/relationships/image" Target="../media/image315.png"/><Relationship Id="rId2" Type="http://schemas.openxmlformats.org/officeDocument/2006/relationships/image" Target="../media/image313.png"/><Relationship Id="rId1" Type="http://schemas.openxmlformats.org/officeDocument/2006/relationships/image" Target="../media/image314.png"/></Relationships>
</file>

<file path=ppt/slides/_rels/slide69.xml.rels><?xml version="1.0" encoding="UTF-8" standalone="yes"?>
<Relationships xmlns="http://schemas.openxmlformats.org/package/2006/relationships"><Relationship Id="rId6" Type="http://schemas.openxmlformats.org/officeDocument/2006/relationships/vmlDrawing" Target="../drawings/vmlDrawing57.vml"/><Relationship Id="rId5" Type="http://schemas.openxmlformats.org/officeDocument/2006/relationships/slideLayout" Target="../slideLayouts/slideLayout6.xml"/><Relationship Id="rId4" Type="http://schemas.openxmlformats.org/officeDocument/2006/relationships/image" Target="../media/image320.png"/><Relationship Id="rId3" Type="http://schemas.openxmlformats.org/officeDocument/2006/relationships/image" Target="../media/image319.wmf"/><Relationship Id="rId2" Type="http://schemas.openxmlformats.org/officeDocument/2006/relationships/oleObject" Target="../embeddings/oleObject295.bin"/><Relationship Id="rId1" Type="http://schemas.openxmlformats.org/officeDocument/2006/relationships/image" Target="../media/image31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70.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81.wmf"/><Relationship Id="rId7" Type="http://schemas.openxmlformats.org/officeDocument/2006/relationships/oleObject" Target="../embeddings/oleObject297.bin"/><Relationship Id="rId6" Type="http://schemas.openxmlformats.org/officeDocument/2006/relationships/image" Target="../media/image78.wmf"/><Relationship Id="rId5" Type="http://schemas.openxmlformats.org/officeDocument/2006/relationships/oleObject" Target="../embeddings/oleObject296.bin"/><Relationship Id="rId4" Type="http://schemas.openxmlformats.org/officeDocument/2006/relationships/image" Target="../media/image324.png"/><Relationship Id="rId3" Type="http://schemas.openxmlformats.org/officeDocument/2006/relationships/image" Target="../media/image323.png"/><Relationship Id="rId2" Type="http://schemas.openxmlformats.org/officeDocument/2006/relationships/image" Target="../media/image322.png"/><Relationship Id="rId10" Type="http://schemas.openxmlformats.org/officeDocument/2006/relationships/vmlDrawing" Target="../drawings/vmlDrawing58.vml"/><Relationship Id="rId1" Type="http://schemas.openxmlformats.org/officeDocument/2006/relationships/image" Target="../media/image321.png"/></Relationships>
</file>

<file path=ppt/slides/_rels/slide71.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332.png"/><Relationship Id="rId7" Type="http://schemas.openxmlformats.org/officeDocument/2006/relationships/image" Target="../media/image331.png"/><Relationship Id="rId6" Type="http://schemas.openxmlformats.org/officeDocument/2006/relationships/image" Target="../media/image330.png"/><Relationship Id="rId5" Type="http://schemas.openxmlformats.org/officeDocument/2006/relationships/image" Target="../media/image329.png"/><Relationship Id="rId4" Type="http://schemas.openxmlformats.org/officeDocument/2006/relationships/image" Target="../media/image328.png"/><Relationship Id="rId3" Type="http://schemas.openxmlformats.org/officeDocument/2006/relationships/image" Target="../media/image327.png"/><Relationship Id="rId2" Type="http://schemas.openxmlformats.org/officeDocument/2006/relationships/image" Target="../media/image326.png"/><Relationship Id="rId1" Type="http://schemas.openxmlformats.org/officeDocument/2006/relationships/image" Target="../media/image325.png"/></Relationships>
</file>

<file path=ppt/slides/_rels/slide72.xml.rels><?xml version="1.0" encoding="UTF-8" standalone="yes"?>
<Relationships xmlns="http://schemas.openxmlformats.org/package/2006/relationships"><Relationship Id="rId8" Type="http://schemas.openxmlformats.org/officeDocument/2006/relationships/vmlDrawing" Target="../drawings/vmlDrawing59.vml"/><Relationship Id="rId7" Type="http://schemas.openxmlformats.org/officeDocument/2006/relationships/slideLayout" Target="../slideLayouts/slideLayout7.xml"/><Relationship Id="rId6" Type="http://schemas.openxmlformats.org/officeDocument/2006/relationships/image" Target="../media/image335.emf"/><Relationship Id="rId5" Type="http://schemas.openxmlformats.org/officeDocument/2006/relationships/oleObject" Target="../embeddings/oleObject300.bin"/><Relationship Id="rId4" Type="http://schemas.openxmlformats.org/officeDocument/2006/relationships/image" Target="../media/image334.emf"/><Relationship Id="rId3" Type="http://schemas.openxmlformats.org/officeDocument/2006/relationships/oleObject" Target="../embeddings/oleObject299.bin"/><Relationship Id="rId2" Type="http://schemas.openxmlformats.org/officeDocument/2006/relationships/image" Target="../media/image333.emf"/><Relationship Id="rId1" Type="http://schemas.openxmlformats.org/officeDocument/2006/relationships/oleObject" Target="../embeddings/oleObject298.bin"/></Relationships>
</file>

<file path=ppt/slides/_rels/slide73.xml.rels><?xml version="1.0" encoding="UTF-8" standalone="yes"?>
<Relationships xmlns="http://schemas.openxmlformats.org/package/2006/relationships"><Relationship Id="rId9" Type="http://schemas.openxmlformats.org/officeDocument/2006/relationships/tags" Target="../tags/tag113.xml"/><Relationship Id="rId8" Type="http://schemas.openxmlformats.org/officeDocument/2006/relationships/tags" Target="../tags/tag112.xml"/><Relationship Id="rId7" Type="http://schemas.openxmlformats.org/officeDocument/2006/relationships/tags" Target="../tags/tag111.xml"/><Relationship Id="rId6" Type="http://schemas.openxmlformats.org/officeDocument/2006/relationships/tags" Target="../tags/tag110.xml"/><Relationship Id="rId5" Type="http://schemas.openxmlformats.org/officeDocument/2006/relationships/tags" Target="../tags/tag109.xml"/><Relationship Id="rId4" Type="http://schemas.openxmlformats.org/officeDocument/2006/relationships/tags" Target="../tags/tag108.xml"/><Relationship Id="rId3" Type="http://schemas.openxmlformats.org/officeDocument/2006/relationships/tags" Target="../tags/tag107.xml"/><Relationship Id="rId2" Type="http://schemas.openxmlformats.org/officeDocument/2006/relationships/tags" Target="../tags/tag106.xml"/><Relationship Id="rId19" Type="http://schemas.openxmlformats.org/officeDocument/2006/relationships/slideLayout" Target="../slideLayouts/slideLayout7.xml"/><Relationship Id="rId18" Type="http://schemas.openxmlformats.org/officeDocument/2006/relationships/tags" Target="../tags/tag121.xml"/><Relationship Id="rId17" Type="http://schemas.openxmlformats.org/officeDocument/2006/relationships/image" Target="../media/image39.png"/><Relationship Id="rId16" Type="http://schemas.openxmlformats.org/officeDocument/2006/relationships/tags" Target="../tags/tag120.xml"/><Relationship Id="rId15" Type="http://schemas.openxmlformats.org/officeDocument/2006/relationships/tags" Target="../tags/tag119.xml"/><Relationship Id="rId14" Type="http://schemas.openxmlformats.org/officeDocument/2006/relationships/tags" Target="../tags/tag118.xml"/><Relationship Id="rId13" Type="http://schemas.openxmlformats.org/officeDocument/2006/relationships/tags" Target="../tags/tag117.xml"/><Relationship Id="rId12" Type="http://schemas.openxmlformats.org/officeDocument/2006/relationships/tags" Target="../tags/tag116.xml"/><Relationship Id="rId11" Type="http://schemas.openxmlformats.org/officeDocument/2006/relationships/tags" Target="../tags/tag115.xml"/><Relationship Id="rId10" Type="http://schemas.openxmlformats.org/officeDocument/2006/relationships/tags" Target="../tags/tag114.xml"/><Relationship Id="rId1" Type="http://schemas.openxmlformats.org/officeDocument/2006/relationships/tags" Target="../tags/tag105.xml"/></Relationships>
</file>

<file path=ppt/slides/_rels/slide74.xml.rels><?xml version="1.0" encoding="UTF-8" standalone="yes"?>
<Relationships xmlns="http://schemas.openxmlformats.org/package/2006/relationships"><Relationship Id="rId8" Type="http://schemas.openxmlformats.org/officeDocument/2006/relationships/vmlDrawing" Target="../drawings/vmlDrawing60.vml"/><Relationship Id="rId7" Type="http://schemas.openxmlformats.org/officeDocument/2006/relationships/slideLayout" Target="../slideLayouts/slideLayout6.xml"/><Relationship Id="rId6" Type="http://schemas.openxmlformats.org/officeDocument/2006/relationships/image" Target="../media/image337.png"/><Relationship Id="rId5" Type="http://schemas.openxmlformats.org/officeDocument/2006/relationships/image" Target="../media/image336.png"/><Relationship Id="rId4" Type="http://schemas.openxmlformats.org/officeDocument/2006/relationships/oleObject" Target="../embeddings/oleObject302.bin"/><Relationship Id="rId3" Type="http://schemas.openxmlformats.org/officeDocument/2006/relationships/image" Target="../media/image273.wmf"/><Relationship Id="rId2" Type="http://schemas.openxmlformats.org/officeDocument/2006/relationships/oleObject" Target="../embeddings/oleObject301.bin"/><Relationship Id="rId1" Type="http://schemas.openxmlformats.org/officeDocument/2006/relationships/image" Target="../media/image318.png"/></Relationships>
</file>

<file path=ppt/slides/_rels/slide75.xml.rels><?xml version="1.0" encoding="UTF-8" standalone="yes"?>
<Relationships xmlns="http://schemas.openxmlformats.org/package/2006/relationships"><Relationship Id="rId9" Type="http://schemas.openxmlformats.org/officeDocument/2006/relationships/oleObject" Target="../embeddings/oleObject307.bin"/><Relationship Id="rId8" Type="http://schemas.openxmlformats.org/officeDocument/2006/relationships/image" Target="../media/image341.wmf"/><Relationship Id="rId7" Type="http://schemas.openxmlformats.org/officeDocument/2006/relationships/oleObject" Target="../embeddings/oleObject306.bin"/><Relationship Id="rId6" Type="http://schemas.openxmlformats.org/officeDocument/2006/relationships/image" Target="../media/image340.wmf"/><Relationship Id="rId5" Type="http://schemas.openxmlformats.org/officeDocument/2006/relationships/oleObject" Target="../embeddings/oleObject305.bin"/><Relationship Id="rId4" Type="http://schemas.openxmlformats.org/officeDocument/2006/relationships/image" Target="../media/image339.wmf"/><Relationship Id="rId3" Type="http://schemas.openxmlformats.org/officeDocument/2006/relationships/oleObject" Target="../embeddings/oleObject304.bin"/><Relationship Id="rId2" Type="http://schemas.openxmlformats.org/officeDocument/2006/relationships/image" Target="../media/image338.wmf"/><Relationship Id="rId12" Type="http://schemas.openxmlformats.org/officeDocument/2006/relationships/vmlDrawing" Target="../drawings/vmlDrawing61.vml"/><Relationship Id="rId11" Type="http://schemas.openxmlformats.org/officeDocument/2006/relationships/slideLayout" Target="../slideLayouts/slideLayout6.xml"/><Relationship Id="rId10" Type="http://schemas.openxmlformats.org/officeDocument/2006/relationships/image" Target="../media/image342.wmf"/><Relationship Id="rId1" Type="http://schemas.openxmlformats.org/officeDocument/2006/relationships/oleObject" Target="../embeddings/oleObject303.bin"/></Relationships>
</file>

<file path=ppt/slides/_rels/slide76.xml.rels><?xml version="1.0" encoding="UTF-8" standalone="yes"?>
<Relationships xmlns="http://schemas.openxmlformats.org/package/2006/relationships"><Relationship Id="rId9" Type="http://schemas.openxmlformats.org/officeDocument/2006/relationships/tags" Target="../tags/tag130.xml"/><Relationship Id="rId8" Type="http://schemas.openxmlformats.org/officeDocument/2006/relationships/tags" Target="../tags/tag129.xml"/><Relationship Id="rId7" Type="http://schemas.openxmlformats.org/officeDocument/2006/relationships/tags" Target="../tags/tag128.xml"/><Relationship Id="rId6" Type="http://schemas.openxmlformats.org/officeDocument/2006/relationships/tags" Target="../tags/tag127.xml"/><Relationship Id="rId5" Type="http://schemas.openxmlformats.org/officeDocument/2006/relationships/tags" Target="../tags/tag126.xml"/><Relationship Id="rId4" Type="http://schemas.openxmlformats.org/officeDocument/2006/relationships/tags" Target="../tags/tag125.xml"/><Relationship Id="rId3" Type="http://schemas.openxmlformats.org/officeDocument/2006/relationships/tags" Target="../tags/tag124.xml"/><Relationship Id="rId2" Type="http://schemas.openxmlformats.org/officeDocument/2006/relationships/tags" Target="../tags/tag123.xml"/><Relationship Id="rId19" Type="http://schemas.openxmlformats.org/officeDocument/2006/relationships/slideLayout" Target="../slideLayouts/slideLayout7.xml"/><Relationship Id="rId18" Type="http://schemas.openxmlformats.org/officeDocument/2006/relationships/tags" Target="../tags/tag138.xml"/><Relationship Id="rId17" Type="http://schemas.openxmlformats.org/officeDocument/2006/relationships/image" Target="../media/image39.png"/><Relationship Id="rId16" Type="http://schemas.openxmlformats.org/officeDocument/2006/relationships/tags" Target="../tags/tag137.xml"/><Relationship Id="rId15" Type="http://schemas.openxmlformats.org/officeDocument/2006/relationships/tags" Target="../tags/tag136.xml"/><Relationship Id="rId14" Type="http://schemas.openxmlformats.org/officeDocument/2006/relationships/tags" Target="../tags/tag135.xml"/><Relationship Id="rId13" Type="http://schemas.openxmlformats.org/officeDocument/2006/relationships/tags" Target="../tags/tag134.xml"/><Relationship Id="rId12" Type="http://schemas.openxmlformats.org/officeDocument/2006/relationships/tags" Target="../tags/tag133.xml"/><Relationship Id="rId11" Type="http://schemas.openxmlformats.org/officeDocument/2006/relationships/tags" Target="../tags/tag132.xml"/><Relationship Id="rId10" Type="http://schemas.openxmlformats.org/officeDocument/2006/relationships/tags" Target="../tags/tag131.xml"/><Relationship Id="rId1" Type="http://schemas.openxmlformats.org/officeDocument/2006/relationships/tags" Target="../tags/tag122.xml"/></Relationships>
</file>

<file path=ppt/slides/_rels/slide77.xml.rels><?xml version="1.0" encoding="UTF-8" standalone="yes"?>
<Relationships xmlns="http://schemas.openxmlformats.org/package/2006/relationships"><Relationship Id="rId9" Type="http://schemas.openxmlformats.org/officeDocument/2006/relationships/image" Target="../media/image238.png"/><Relationship Id="rId8" Type="http://schemas.openxmlformats.org/officeDocument/2006/relationships/image" Target="../media/image237.emf"/><Relationship Id="rId7" Type="http://schemas.openxmlformats.org/officeDocument/2006/relationships/oleObject" Target="../embeddings/oleObject311.bin"/><Relationship Id="rId6" Type="http://schemas.openxmlformats.org/officeDocument/2006/relationships/image" Target="../media/image345.wmf"/><Relationship Id="rId5" Type="http://schemas.openxmlformats.org/officeDocument/2006/relationships/oleObject" Target="../embeddings/oleObject310.bin"/><Relationship Id="rId4" Type="http://schemas.openxmlformats.org/officeDocument/2006/relationships/image" Target="../media/image344.wmf"/><Relationship Id="rId3" Type="http://schemas.openxmlformats.org/officeDocument/2006/relationships/oleObject" Target="../embeddings/oleObject309.bin"/><Relationship Id="rId2" Type="http://schemas.openxmlformats.org/officeDocument/2006/relationships/image" Target="../media/image343.wmf"/><Relationship Id="rId11" Type="http://schemas.openxmlformats.org/officeDocument/2006/relationships/vmlDrawing" Target="../drawings/vmlDrawing62.vml"/><Relationship Id="rId10" Type="http://schemas.openxmlformats.org/officeDocument/2006/relationships/slideLayout" Target="../slideLayouts/slideLayout6.xml"/><Relationship Id="rId1" Type="http://schemas.openxmlformats.org/officeDocument/2006/relationships/oleObject" Target="../embeddings/oleObject308.bin"/></Relationships>
</file>

<file path=ppt/slides/_rels/slide78.xml.rels><?xml version="1.0" encoding="UTF-8" standalone="yes"?>
<Relationships xmlns="http://schemas.openxmlformats.org/package/2006/relationships"><Relationship Id="rId9" Type="http://schemas.openxmlformats.org/officeDocument/2006/relationships/image" Target="../media/image348.wmf"/><Relationship Id="rId8" Type="http://schemas.openxmlformats.org/officeDocument/2006/relationships/oleObject" Target="../embeddings/oleObject315.bin"/><Relationship Id="rId7" Type="http://schemas.openxmlformats.org/officeDocument/2006/relationships/image" Target="../media/image347.wmf"/><Relationship Id="rId6" Type="http://schemas.openxmlformats.org/officeDocument/2006/relationships/oleObject" Target="../embeddings/oleObject314.bin"/><Relationship Id="rId5" Type="http://schemas.openxmlformats.org/officeDocument/2006/relationships/image" Target="../media/image346.wmf"/><Relationship Id="rId4" Type="http://schemas.openxmlformats.org/officeDocument/2006/relationships/oleObject" Target="../embeddings/oleObject313.bin"/><Relationship Id="rId3" Type="http://schemas.openxmlformats.org/officeDocument/2006/relationships/image" Target="../media/image238.png"/><Relationship Id="rId21" Type="http://schemas.openxmlformats.org/officeDocument/2006/relationships/vmlDrawing" Target="../drawings/vmlDrawing63.vml"/><Relationship Id="rId20" Type="http://schemas.openxmlformats.org/officeDocument/2006/relationships/slideLayout" Target="../slideLayouts/slideLayout6.xml"/><Relationship Id="rId2" Type="http://schemas.openxmlformats.org/officeDocument/2006/relationships/image" Target="../media/image237.emf"/><Relationship Id="rId19" Type="http://schemas.openxmlformats.org/officeDocument/2006/relationships/image" Target="../media/image351.emf"/><Relationship Id="rId18" Type="http://schemas.openxmlformats.org/officeDocument/2006/relationships/oleObject" Target="../embeddings/oleObject320.bin"/><Relationship Id="rId17" Type="http://schemas.openxmlformats.org/officeDocument/2006/relationships/image" Target="../media/image345.wmf"/><Relationship Id="rId16" Type="http://schemas.openxmlformats.org/officeDocument/2006/relationships/oleObject" Target="../embeddings/oleObject319.bin"/><Relationship Id="rId15" Type="http://schemas.openxmlformats.org/officeDocument/2006/relationships/image" Target="../media/image350.wmf"/><Relationship Id="rId14" Type="http://schemas.openxmlformats.org/officeDocument/2006/relationships/oleObject" Target="../embeddings/oleObject318.bin"/><Relationship Id="rId13" Type="http://schemas.openxmlformats.org/officeDocument/2006/relationships/image" Target="../media/image349.wmf"/><Relationship Id="rId12" Type="http://schemas.openxmlformats.org/officeDocument/2006/relationships/oleObject" Target="../embeddings/oleObject317.bin"/><Relationship Id="rId11" Type="http://schemas.openxmlformats.org/officeDocument/2006/relationships/image" Target="../media/image344.wmf"/><Relationship Id="rId10" Type="http://schemas.openxmlformats.org/officeDocument/2006/relationships/oleObject" Target="../embeddings/oleObject316.bin"/><Relationship Id="rId1" Type="http://schemas.openxmlformats.org/officeDocument/2006/relationships/oleObject" Target="../embeddings/oleObject312.bin"/></Relationships>
</file>

<file path=ppt/slides/_rels/slide79.xml.rels><?xml version="1.0" encoding="UTF-8" standalone="yes"?>
<Relationships xmlns="http://schemas.openxmlformats.org/package/2006/relationships"><Relationship Id="rId9" Type="http://schemas.openxmlformats.org/officeDocument/2006/relationships/tags" Target="../tags/tag146.xml"/><Relationship Id="rId8" Type="http://schemas.openxmlformats.org/officeDocument/2006/relationships/tags" Target="../tags/tag145.xml"/><Relationship Id="rId7" Type="http://schemas.openxmlformats.org/officeDocument/2006/relationships/tags" Target="../tags/tag144.xml"/><Relationship Id="rId6" Type="http://schemas.openxmlformats.org/officeDocument/2006/relationships/image" Target="../media/image305.png"/><Relationship Id="rId5" Type="http://schemas.openxmlformats.org/officeDocument/2006/relationships/tags" Target="../tags/tag143.xml"/><Relationship Id="rId4" Type="http://schemas.openxmlformats.org/officeDocument/2006/relationships/tags" Target="../tags/tag142.xml"/><Relationship Id="rId3" Type="http://schemas.openxmlformats.org/officeDocument/2006/relationships/tags" Target="../tags/tag141.xml"/><Relationship Id="rId2" Type="http://schemas.openxmlformats.org/officeDocument/2006/relationships/tags" Target="../tags/tag140.xml"/><Relationship Id="rId19" Type="http://schemas.openxmlformats.org/officeDocument/2006/relationships/slideLayout" Target="../slideLayouts/slideLayout7.xml"/><Relationship Id="rId18" Type="http://schemas.openxmlformats.org/officeDocument/2006/relationships/tags" Target="../tags/tag154.xml"/><Relationship Id="rId17" Type="http://schemas.openxmlformats.org/officeDocument/2006/relationships/image" Target="../media/image39.png"/><Relationship Id="rId16" Type="http://schemas.openxmlformats.org/officeDocument/2006/relationships/tags" Target="../tags/tag153.xml"/><Relationship Id="rId15" Type="http://schemas.openxmlformats.org/officeDocument/2006/relationships/tags" Target="../tags/tag152.xml"/><Relationship Id="rId14" Type="http://schemas.openxmlformats.org/officeDocument/2006/relationships/tags" Target="../tags/tag151.xml"/><Relationship Id="rId13" Type="http://schemas.openxmlformats.org/officeDocument/2006/relationships/tags" Target="../tags/tag150.xml"/><Relationship Id="rId12" Type="http://schemas.openxmlformats.org/officeDocument/2006/relationships/tags" Target="../tags/tag149.xml"/><Relationship Id="rId11" Type="http://schemas.openxmlformats.org/officeDocument/2006/relationships/tags" Target="../tags/tag148.xml"/><Relationship Id="rId10" Type="http://schemas.openxmlformats.org/officeDocument/2006/relationships/tags" Target="../tags/tag147.xml"/><Relationship Id="rId1" Type="http://schemas.openxmlformats.org/officeDocument/2006/relationships/tags" Target="../tags/tag139.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wmf"/></Relationships>
</file>

<file path=ppt/slides/_rels/slide80.xml.rels><?xml version="1.0" encoding="UTF-8" standalone="yes"?>
<Relationships xmlns="http://schemas.openxmlformats.org/package/2006/relationships"><Relationship Id="rId9" Type="http://schemas.openxmlformats.org/officeDocument/2006/relationships/tags" Target="../tags/tag163.xml"/><Relationship Id="rId8" Type="http://schemas.openxmlformats.org/officeDocument/2006/relationships/tags" Target="../tags/tag162.xml"/><Relationship Id="rId7" Type="http://schemas.openxmlformats.org/officeDocument/2006/relationships/tags" Target="../tags/tag161.xml"/><Relationship Id="rId6" Type="http://schemas.openxmlformats.org/officeDocument/2006/relationships/tags" Target="../tags/tag160.xml"/><Relationship Id="rId5" Type="http://schemas.openxmlformats.org/officeDocument/2006/relationships/tags" Target="../tags/tag159.xml"/><Relationship Id="rId4" Type="http://schemas.openxmlformats.org/officeDocument/2006/relationships/tags" Target="../tags/tag158.xml"/><Relationship Id="rId3" Type="http://schemas.openxmlformats.org/officeDocument/2006/relationships/tags" Target="../tags/tag157.xml"/><Relationship Id="rId2" Type="http://schemas.openxmlformats.org/officeDocument/2006/relationships/tags" Target="../tags/tag156.xml"/><Relationship Id="rId19" Type="http://schemas.openxmlformats.org/officeDocument/2006/relationships/slideLayout" Target="../slideLayouts/slideLayout7.xml"/><Relationship Id="rId18" Type="http://schemas.openxmlformats.org/officeDocument/2006/relationships/tags" Target="../tags/tag170.xml"/><Relationship Id="rId17" Type="http://schemas.openxmlformats.org/officeDocument/2006/relationships/image" Target="../media/image39.png"/><Relationship Id="rId16" Type="http://schemas.openxmlformats.org/officeDocument/2006/relationships/tags" Target="../tags/tag169.xml"/><Relationship Id="rId15" Type="http://schemas.openxmlformats.org/officeDocument/2006/relationships/tags" Target="../tags/tag168.xml"/><Relationship Id="rId14" Type="http://schemas.openxmlformats.org/officeDocument/2006/relationships/tags" Target="../tags/tag167.xml"/><Relationship Id="rId13" Type="http://schemas.openxmlformats.org/officeDocument/2006/relationships/tags" Target="../tags/tag166.xml"/><Relationship Id="rId12" Type="http://schemas.openxmlformats.org/officeDocument/2006/relationships/tags" Target="../tags/tag165.xml"/><Relationship Id="rId11" Type="http://schemas.openxmlformats.org/officeDocument/2006/relationships/tags" Target="../tags/tag164.xml"/><Relationship Id="rId10" Type="http://schemas.openxmlformats.org/officeDocument/2006/relationships/image" Target="../media/image352.png"/><Relationship Id="rId1" Type="http://schemas.openxmlformats.org/officeDocument/2006/relationships/tags" Target="../tags/tag155.xml"/></Relationships>
</file>

<file path=ppt/slides/_rels/slide81.xml.rels><?xml version="1.0" encoding="UTF-8" standalone="yes"?>
<Relationships xmlns="http://schemas.openxmlformats.org/package/2006/relationships"><Relationship Id="rId9" Type="http://schemas.openxmlformats.org/officeDocument/2006/relationships/oleObject" Target="../embeddings/oleObject324.bin"/><Relationship Id="rId8" Type="http://schemas.openxmlformats.org/officeDocument/2006/relationships/image" Target="../media/image273.wmf"/><Relationship Id="rId7" Type="http://schemas.openxmlformats.org/officeDocument/2006/relationships/oleObject" Target="../embeddings/oleObject323.bin"/><Relationship Id="rId6" Type="http://schemas.openxmlformats.org/officeDocument/2006/relationships/image" Target="../media/image356.wmf"/><Relationship Id="rId5" Type="http://schemas.openxmlformats.org/officeDocument/2006/relationships/oleObject" Target="../embeddings/oleObject322.bin"/><Relationship Id="rId4" Type="http://schemas.openxmlformats.org/officeDocument/2006/relationships/image" Target="../media/image355.png"/><Relationship Id="rId3" Type="http://schemas.openxmlformats.org/officeDocument/2006/relationships/image" Target="../media/image354.wmf"/><Relationship Id="rId22" Type="http://schemas.openxmlformats.org/officeDocument/2006/relationships/vmlDrawing" Target="../drawings/vmlDrawing64.vml"/><Relationship Id="rId21" Type="http://schemas.openxmlformats.org/officeDocument/2006/relationships/slideLayout" Target="../slideLayouts/slideLayout43.xml"/><Relationship Id="rId20" Type="http://schemas.openxmlformats.org/officeDocument/2006/relationships/image" Target="../media/image345.wmf"/><Relationship Id="rId2" Type="http://schemas.openxmlformats.org/officeDocument/2006/relationships/oleObject" Target="../embeddings/oleObject321.bin"/><Relationship Id="rId19" Type="http://schemas.openxmlformats.org/officeDocument/2006/relationships/oleObject" Target="../embeddings/oleObject330.bin"/><Relationship Id="rId18" Type="http://schemas.openxmlformats.org/officeDocument/2006/relationships/image" Target="../media/image344.wmf"/><Relationship Id="rId17" Type="http://schemas.openxmlformats.org/officeDocument/2006/relationships/oleObject" Target="../embeddings/oleObject329.bin"/><Relationship Id="rId16" Type="http://schemas.openxmlformats.org/officeDocument/2006/relationships/oleObject" Target="../embeddings/oleObject328.bin"/><Relationship Id="rId15" Type="http://schemas.openxmlformats.org/officeDocument/2006/relationships/image" Target="../media/image276.wmf"/><Relationship Id="rId14" Type="http://schemas.openxmlformats.org/officeDocument/2006/relationships/oleObject" Target="../embeddings/oleObject327.bin"/><Relationship Id="rId13" Type="http://schemas.openxmlformats.org/officeDocument/2006/relationships/image" Target="../media/image275.wmf"/><Relationship Id="rId12" Type="http://schemas.openxmlformats.org/officeDocument/2006/relationships/oleObject" Target="../embeddings/oleObject326.bin"/><Relationship Id="rId11" Type="http://schemas.openxmlformats.org/officeDocument/2006/relationships/oleObject" Target="../embeddings/oleObject325.bin"/><Relationship Id="rId10" Type="http://schemas.openxmlformats.org/officeDocument/2006/relationships/image" Target="../media/image274.wmf"/><Relationship Id="rId1" Type="http://schemas.openxmlformats.org/officeDocument/2006/relationships/image" Target="../media/image353.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83.xml.rels><?xml version="1.0" encoding="UTF-8" standalone="yes"?>
<Relationships xmlns="http://schemas.openxmlformats.org/package/2006/relationships"><Relationship Id="rId9" Type="http://schemas.openxmlformats.org/officeDocument/2006/relationships/vmlDrawing" Target="../drawings/vmlDrawing65.vml"/><Relationship Id="rId8" Type="http://schemas.openxmlformats.org/officeDocument/2006/relationships/slideLayout" Target="../slideLayouts/slideLayout2.xml"/><Relationship Id="rId7" Type="http://schemas.openxmlformats.org/officeDocument/2006/relationships/image" Target="../media/image14.wmf"/><Relationship Id="rId6" Type="http://schemas.openxmlformats.org/officeDocument/2006/relationships/image" Target="../media/image359.wmf"/><Relationship Id="rId5" Type="http://schemas.openxmlformats.org/officeDocument/2006/relationships/oleObject" Target="../embeddings/oleObject333.bin"/><Relationship Id="rId4" Type="http://schemas.openxmlformats.org/officeDocument/2006/relationships/image" Target="../media/image358.wmf"/><Relationship Id="rId3" Type="http://schemas.openxmlformats.org/officeDocument/2006/relationships/oleObject" Target="../embeddings/oleObject332.bin"/><Relationship Id="rId2" Type="http://schemas.openxmlformats.org/officeDocument/2006/relationships/image" Target="../media/image357.emf"/><Relationship Id="rId1" Type="http://schemas.openxmlformats.org/officeDocument/2006/relationships/oleObject" Target="../embeddings/oleObject331.bin"/></Relationships>
</file>

<file path=ppt/slides/_rels/slide84.xml.rels><?xml version="1.0" encoding="UTF-8" standalone="yes"?>
<Relationships xmlns="http://schemas.openxmlformats.org/package/2006/relationships"><Relationship Id="rId9" Type="http://schemas.openxmlformats.org/officeDocument/2006/relationships/oleObject" Target="../embeddings/oleObject338.bin"/><Relationship Id="rId8" Type="http://schemas.openxmlformats.org/officeDocument/2006/relationships/image" Target="../media/image363.wmf"/><Relationship Id="rId7" Type="http://schemas.openxmlformats.org/officeDocument/2006/relationships/oleObject" Target="../embeddings/oleObject337.bin"/><Relationship Id="rId6" Type="http://schemas.openxmlformats.org/officeDocument/2006/relationships/image" Target="../media/image362.wmf"/><Relationship Id="rId5" Type="http://schemas.openxmlformats.org/officeDocument/2006/relationships/oleObject" Target="../embeddings/oleObject336.bin"/><Relationship Id="rId4" Type="http://schemas.openxmlformats.org/officeDocument/2006/relationships/image" Target="../media/image361.wmf"/><Relationship Id="rId3" Type="http://schemas.openxmlformats.org/officeDocument/2006/relationships/oleObject" Target="../embeddings/oleObject335.bin"/><Relationship Id="rId2" Type="http://schemas.openxmlformats.org/officeDocument/2006/relationships/image" Target="../media/image360.wmf"/><Relationship Id="rId18" Type="http://schemas.openxmlformats.org/officeDocument/2006/relationships/vmlDrawing" Target="../drawings/vmlDrawing66.vml"/><Relationship Id="rId17" Type="http://schemas.openxmlformats.org/officeDocument/2006/relationships/slideLayout" Target="../slideLayouts/slideLayout7.xml"/><Relationship Id="rId16" Type="http://schemas.openxmlformats.org/officeDocument/2006/relationships/image" Target="../media/image367.wmf"/><Relationship Id="rId15" Type="http://schemas.openxmlformats.org/officeDocument/2006/relationships/oleObject" Target="../embeddings/oleObject341.bin"/><Relationship Id="rId14" Type="http://schemas.openxmlformats.org/officeDocument/2006/relationships/image" Target="../media/image366.wmf"/><Relationship Id="rId13" Type="http://schemas.openxmlformats.org/officeDocument/2006/relationships/oleObject" Target="../embeddings/oleObject340.bin"/><Relationship Id="rId12" Type="http://schemas.openxmlformats.org/officeDocument/2006/relationships/image" Target="../media/image365.wmf"/><Relationship Id="rId11" Type="http://schemas.openxmlformats.org/officeDocument/2006/relationships/oleObject" Target="../embeddings/oleObject339.bin"/><Relationship Id="rId10" Type="http://schemas.openxmlformats.org/officeDocument/2006/relationships/image" Target="../media/image364.wmf"/><Relationship Id="rId1" Type="http://schemas.openxmlformats.org/officeDocument/2006/relationships/oleObject" Target="../embeddings/oleObject334.bin"/></Relationships>
</file>

<file path=ppt/slides/_rels/slide85.xml.rels><?xml version="1.0" encoding="UTF-8" standalone="yes"?>
<Relationships xmlns="http://schemas.openxmlformats.org/package/2006/relationships"><Relationship Id="rId9" Type="http://schemas.openxmlformats.org/officeDocument/2006/relationships/oleObject" Target="../embeddings/oleObject346.bin"/><Relationship Id="rId8" Type="http://schemas.openxmlformats.org/officeDocument/2006/relationships/image" Target="../media/image371.wmf"/><Relationship Id="rId7" Type="http://schemas.openxmlformats.org/officeDocument/2006/relationships/oleObject" Target="../embeddings/oleObject345.bin"/><Relationship Id="rId6" Type="http://schemas.openxmlformats.org/officeDocument/2006/relationships/image" Target="../media/image370.emf"/><Relationship Id="rId5" Type="http://schemas.openxmlformats.org/officeDocument/2006/relationships/oleObject" Target="../embeddings/oleObject344.bin"/><Relationship Id="rId4" Type="http://schemas.openxmlformats.org/officeDocument/2006/relationships/image" Target="../media/image369.wmf"/><Relationship Id="rId3" Type="http://schemas.openxmlformats.org/officeDocument/2006/relationships/oleObject" Target="../embeddings/oleObject343.bin"/><Relationship Id="rId2" Type="http://schemas.openxmlformats.org/officeDocument/2006/relationships/image" Target="../media/image368.wmf"/><Relationship Id="rId12" Type="http://schemas.openxmlformats.org/officeDocument/2006/relationships/vmlDrawing" Target="../drawings/vmlDrawing67.vml"/><Relationship Id="rId11" Type="http://schemas.openxmlformats.org/officeDocument/2006/relationships/slideLayout" Target="../slideLayouts/slideLayout7.xml"/><Relationship Id="rId10" Type="http://schemas.openxmlformats.org/officeDocument/2006/relationships/image" Target="../media/image372.wmf"/><Relationship Id="rId1" Type="http://schemas.openxmlformats.org/officeDocument/2006/relationships/oleObject" Target="../embeddings/oleObject342.bin"/></Relationships>
</file>

<file path=ppt/slides/_rels/slide86.xml.rels><?xml version="1.0" encoding="UTF-8" standalone="yes"?>
<Relationships xmlns="http://schemas.openxmlformats.org/package/2006/relationships"><Relationship Id="rId9" Type="http://schemas.openxmlformats.org/officeDocument/2006/relationships/oleObject" Target="../embeddings/oleObject351.bin"/><Relationship Id="rId8" Type="http://schemas.openxmlformats.org/officeDocument/2006/relationships/image" Target="../media/image376.wmf"/><Relationship Id="rId7" Type="http://schemas.openxmlformats.org/officeDocument/2006/relationships/oleObject" Target="../embeddings/oleObject350.bin"/><Relationship Id="rId6" Type="http://schemas.openxmlformats.org/officeDocument/2006/relationships/image" Target="../media/image375.wmf"/><Relationship Id="rId5" Type="http://schemas.openxmlformats.org/officeDocument/2006/relationships/oleObject" Target="../embeddings/oleObject349.bin"/><Relationship Id="rId4" Type="http://schemas.openxmlformats.org/officeDocument/2006/relationships/image" Target="../media/image374.wmf"/><Relationship Id="rId3" Type="http://schemas.openxmlformats.org/officeDocument/2006/relationships/oleObject" Target="../embeddings/oleObject348.bin"/><Relationship Id="rId2" Type="http://schemas.openxmlformats.org/officeDocument/2006/relationships/image" Target="../media/image373.wmf"/><Relationship Id="rId15" Type="http://schemas.openxmlformats.org/officeDocument/2006/relationships/notesSlide" Target="../notesSlides/notesSlide15.xml"/><Relationship Id="rId14" Type="http://schemas.openxmlformats.org/officeDocument/2006/relationships/vmlDrawing" Target="../drawings/vmlDrawing68.vml"/><Relationship Id="rId13" Type="http://schemas.openxmlformats.org/officeDocument/2006/relationships/slideLayout" Target="../slideLayouts/slideLayout6.xml"/><Relationship Id="rId12" Type="http://schemas.openxmlformats.org/officeDocument/2006/relationships/image" Target="../media/image378.wmf"/><Relationship Id="rId11" Type="http://schemas.openxmlformats.org/officeDocument/2006/relationships/oleObject" Target="../embeddings/oleObject352.bin"/><Relationship Id="rId10" Type="http://schemas.openxmlformats.org/officeDocument/2006/relationships/image" Target="../media/image377.wmf"/><Relationship Id="rId1" Type="http://schemas.openxmlformats.org/officeDocument/2006/relationships/oleObject" Target="../embeddings/oleObject347.bin"/></Relationships>
</file>

<file path=ppt/slides/_rels/slide87.xml.rels><?xml version="1.0" encoding="UTF-8" standalone="yes"?>
<Relationships xmlns="http://schemas.openxmlformats.org/package/2006/relationships"><Relationship Id="rId9" Type="http://schemas.openxmlformats.org/officeDocument/2006/relationships/oleObject" Target="../embeddings/oleObject357.bin"/><Relationship Id="rId8" Type="http://schemas.openxmlformats.org/officeDocument/2006/relationships/image" Target="../media/image382.wmf"/><Relationship Id="rId7" Type="http://schemas.openxmlformats.org/officeDocument/2006/relationships/oleObject" Target="../embeddings/oleObject356.bin"/><Relationship Id="rId6" Type="http://schemas.openxmlformats.org/officeDocument/2006/relationships/image" Target="../media/image381.wmf"/><Relationship Id="rId5" Type="http://schemas.openxmlformats.org/officeDocument/2006/relationships/oleObject" Target="../embeddings/oleObject355.bin"/><Relationship Id="rId4" Type="http://schemas.openxmlformats.org/officeDocument/2006/relationships/image" Target="../media/image380.wmf"/><Relationship Id="rId3" Type="http://schemas.openxmlformats.org/officeDocument/2006/relationships/oleObject" Target="../embeddings/oleObject354.bin"/><Relationship Id="rId2" Type="http://schemas.openxmlformats.org/officeDocument/2006/relationships/image" Target="../media/image379.wmf"/><Relationship Id="rId12" Type="http://schemas.openxmlformats.org/officeDocument/2006/relationships/vmlDrawing" Target="../drawings/vmlDrawing69.vml"/><Relationship Id="rId11" Type="http://schemas.openxmlformats.org/officeDocument/2006/relationships/slideLayout" Target="../slideLayouts/slideLayout6.xml"/><Relationship Id="rId10" Type="http://schemas.openxmlformats.org/officeDocument/2006/relationships/image" Target="../media/image383.wmf"/><Relationship Id="rId1" Type="http://schemas.openxmlformats.org/officeDocument/2006/relationships/oleObject" Target="../embeddings/oleObject353.bin"/></Relationships>
</file>

<file path=ppt/slides/_rels/slide88.xml.rels><?xml version="1.0" encoding="UTF-8" standalone="yes"?>
<Relationships xmlns="http://schemas.openxmlformats.org/package/2006/relationships"><Relationship Id="rId9" Type="http://schemas.openxmlformats.org/officeDocument/2006/relationships/oleObject" Target="../embeddings/oleObject362.bin"/><Relationship Id="rId8" Type="http://schemas.openxmlformats.org/officeDocument/2006/relationships/image" Target="../media/image387.wmf"/><Relationship Id="rId7" Type="http://schemas.openxmlformats.org/officeDocument/2006/relationships/oleObject" Target="../embeddings/oleObject361.bin"/><Relationship Id="rId6" Type="http://schemas.openxmlformats.org/officeDocument/2006/relationships/image" Target="../media/image386.wmf"/><Relationship Id="rId5" Type="http://schemas.openxmlformats.org/officeDocument/2006/relationships/oleObject" Target="../embeddings/oleObject360.bin"/><Relationship Id="rId4" Type="http://schemas.openxmlformats.org/officeDocument/2006/relationships/image" Target="../media/image385.wmf"/><Relationship Id="rId3" Type="http://schemas.openxmlformats.org/officeDocument/2006/relationships/oleObject" Target="../embeddings/oleObject359.bin"/><Relationship Id="rId2" Type="http://schemas.openxmlformats.org/officeDocument/2006/relationships/image" Target="../media/image384.wmf"/><Relationship Id="rId12" Type="http://schemas.openxmlformats.org/officeDocument/2006/relationships/vmlDrawing" Target="../drawings/vmlDrawing70.vml"/><Relationship Id="rId11" Type="http://schemas.openxmlformats.org/officeDocument/2006/relationships/slideLayout" Target="../slideLayouts/slideLayout6.xml"/><Relationship Id="rId10" Type="http://schemas.openxmlformats.org/officeDocument/2006/relationships/image" Target="../media/image388.wmf"/><Relationship Id="rId1" Type="http://schemas.openxmlformats.org/officeDocument/2006/relationships/oleObject" Target="../embeddings/oleObject358.bin"/></Relationships>
</file>

<file path=ppt/slides/_rels/slide89.xml.rels><?xml version="1.0" encoding="UTF-8" standalone="yes"?>
<Relationships xmlns="http://schemas.openxmlformats.org/package/2006/relationships"><Relationship Id="rId9" Type="http://schemas.openxmlformats.org/officeDocument/2006/relationships/notesSlide" Target="../notesSlides/notesSlide16.xml"/><Relationship Id="rId8" Type="http://schemas.openxmlformats.org/officeDocument/2006/relationships/vmlDrawing" Target="../drawings/vmlDrawing71.vml"/><Relationship Id="rId7" Type="http://schemas.openxmlformats.org/officeDocument/2006/relationships/slideLayout" Target="../slideLayouts/slideLayout6.xml"/><Relationship Id="rId6" Type="http://schemas.openxmlformats.org/officeDocument/2006/relationships/image" Target="../media/image391.wmf"/><Relationship Id="rId5" Type="http://schemas.openxmlformats.org/officeDocument/2006/relationships/oleObject" Target="../embeddings/oleObject365.bin"/><Relationship Id="rId4" Type="http://schemas.openxmlformats.org/officeDocument/2006/relationships/image" Target="../media/image390.wmf"/><Relationship Id="rId3" Type="http://schemas.openxmlformats.org/officeDocument/2006/relationships/oleObject" Target="../embeddings/oleObject364.bin"/><Relationship Id="rId2" Type="http://schemas.openxmlformats.org/officeDocument/2006/relationships/image" Target="../media/image389.wmf"/><Relationship Id="rId1" Type="http://schemas.openxmlformats.org/officeDocument/2006/relationships/oleObject" Target="../embeddings/oleObject363.bin"/></Relationships>
</file>

<file path=ppt/slides/_rels/slide9.xml.rels><?xml version="1.0" encoding="UTF-8" standalone="yes"?>
<Relationships xmlns="http://schemas.openxmlformats.org/package/2006/relationships"><Relationship Id="rId9" Type="http://schemas.openxmlformats.org/officeDocument/2006/relationships/image" Target="../media/image22.emf"/><Relationship Id="rId8" Type="http://schemas.openxmlformats.org/officeDocument/2006/relationships/oleObject" Target="../embeddings/oleObject20.bin"/><Relationship Id="rId7" Type="http://schemas.openxmlformats.org/officeDocument/2006/relationships/image" Target="../media/image21.emf"/><Relationship Id="rId6" Type="http://schemas.openxmlformats.org/officeDocument/2006/relationships/oleObject" Target="../embeddings/oleObject19.bin"/><Relationship Id="rId5" Type="http://schemas.openxmlformats.org/officeDocument/2006/relationships/image" Target="../media/image20.emf"/><Relationship Id="rId4" Type="http://schemas.openxmlformats.org/officeDocument/2006/relationships/oleObject" Target="../embeddings/oleObject18.bin"/><Relationship Id="rId3" Type="http://schemas.openxmlformats.org/officeDocument/2006/relationships/image" Target="../media/image19.png"/><Relationship Id="rId2" Type="http://schemas.openxmlformats.org/officeDocument/2006/relationships/image" Target="../media/image18.emf"/><Relationship Id="rId14" Type="http://schemas.openxmlformats.org/officeDocument/2006/relationships/vmlDrawing" Target="../drawings/vmlDrawing10.vml"/><Relationship Id="rId13" Type="http://schemas.openxmlformats.org/officeDocument/2006/relationships/slideLayout" Target="../slideLayouts/slideLayout7.xml"/><Relationship Id="rId12" Type="http://schemas.openxmlformats.org/officeDocument/2006/relationships/image" Target="../media/image24.png"/><Relationship Id="rId11" Type="http://schemas.openxmlformats.org/officeDocument/2006/relationships/image" Target="../media/image23.emf"/><Relationship Id="rId10" Type="http://schemas.openxmlformats.org/officeDocument/2006/relationships/oleObject" Target="../embeddings/oleObject21.bin"/><Relationship Id="rId1" Type="http://schemas.openxmlformats.org/officeDocument/2006/relationships/oleObject" Target="../embeddings/oleObject17.bin"/></Relationships>
</file>

<file path=ppt/slides/_rels/slide90.xml.rels><?xml version="1.0" encoding="UTF-8" standalone="yes"?>
<Relationships xmlns="http://schemas.openxmlformats.org/package/2006/relationships"><Relationship Id="rId9" Type="http://schemas.openxmlformats.org/officeDocument/2006/relationships/notesSlide" Target="../notesSlides/notesSlide17.xml"/><Relationship Id="rId8" Type="http://schemas.openxmlformats.org/officeDocument/2006/relationships/vmlDrawing" Target="../drawings/vmlDrawing72.vml"/><Relationship Id="rId7" Type="http://schemas.openxmlformats.org/officeDocument/2006/relationships/slideLayout" Target="../slideLayouts/slideLayout6.xml"/><Relationship Id="rId6" Type="http://schemas.openxmlformats.org/officeDocument/2006/relationships/image" Target="../media/image394.wmf"/><Relationship Id="rId5" Type="http://schemas.openxmlformats.org/officeDocument/2006/relationships/oleObject" Target="../embeddings/oleObject368.bin"/><Relationship Id="rId4" Type="http://schemas.openxmlformats.org/officeDocument/2006/relationships/image" Target="../media/image393.wmf"/><Relationship Id="rId3" Type="http://schemas.openxmlformats.org/officeDocument/2006/relationships/oleObject" Target="../embeddings/oleObject367.bin"/><Relationship Id="rId2" Type="http://schemas.openxmlformats.org/officeDocument/2006/relationships/image" Target="../media/image392.wmf"/><Relationship Id="rId1" Type="http://schemas.openxmlformats.org/officeDocument/2006/relationships/oleObject" Target="../embeddings/oleObject366.bin"/></Relationships>
</file>

<file path=ppt/slides/_rels/slide91.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398.wmf"/><Relationship Id="rId7" Type="http://schemas.openxmlformats.org/officeDocument/2006/relationships/oleObject" Target="../embeddings/oleObject372.bin"/><Relationship Id="rId6" Type="http://schemas.openxmlformats.org/officeDocument/2006/relationships/image" Target="../media/image397.wmf"/><Relationship Id="rId5" Type="http://schemas.openxmlformats.org/officeDocument/2006/relationships/oleObject" Target="../embeddings/oleObject371.bin"/><Relationship Id="rId4" Type="http://schemas.openxmlformats.org/officeDocument/2006/relationships/image" Target="../media/image396.wmf"/><Relationship Id="rId3" Type="http://schemas.openxmlformats.org/officeDocument/2006/relationships/oleObject" Target="../embeddings/oleObject370.bin"/><Relationship Id="rId2" Type="http://schemas.openxmlformats.org/officeDocument/2006/relationships/image" Target="../media/image395.wmf"/><Relationship Id="rId11" Type="http://schemas.openxmlformats.org/officeDocument/2006/relationships/notesSlide" Target="../notesSlides/notesSlide18.xml"/><Relationship Id="rId10" Type="http://schemas.openxmlformats.org/officeDocument/2006/relationships/vmlDrawing" Target="../drawings/vmlDrawing73.vml"/><Relationship Id="rId1" Type="http://schemas.openxmlformats.org/officeDocument/2006/relationships/oleObject" Target="../embeddings/oleObject369.bin"/></Relationships>
</file>

<file path=ppt/slides/_rels/slide92.xml.rels><?xml version="1.0" encoding="UTF-8" standalone="yes"?>
<Relationships xmlns="http://schemas.openxmlformats.org/package/2006/relationships"><Relationship Id="rId9" Type="http://schemas.openxmlformats.org/officeDocument/2006/relationships/oleObject" Target="../embeddings/oleObject377.bin"/><Relationship Id="rId8" Type="http://schemas.openxmlformats.org/officeDocument/2006/relationships/image" Target="../media/image402.emf"/><Relationship Id="rId7" Type="http://schemas.openxmlformats.org/officeDocument/2006/relationships/oleObject" Target="../embeddings/oleObject376.bin"/><Relationship Id="rId6" Type="http://schemas.openxmlformats.org/officeDocument/2006/relationships/image" Target="../media/image401.emf"/><Relationship Id="rId5" Type="http://schemas.openxmlformats.org/officeDocument/2006/relationships/oleObject" Target="../embeddings/oleObject375.bin"/><Relationship Id="rId4" Type="http://schemas.openxmlformats.org/officeDocument/2006/relationships/image" Target="../media/image400.wmf"/><Relationship Id="rId3" Type="http://schemas.openxmlformats.org/officeDocument/2006/relationships/oleObject" Target="../embeddings/oleObject374.bin"/><Relationship Id="rId2" Type="http://schemas.openxmlformats.org/officeDocument/2006/relationships/image" Target="../media/image399.wmf"/><Relationship Id="rId13" Type="http://schemas.openxmlformats.org/officeDocument/2006/relationships/vmlDrawing" Target="../drawings/vmlDrawing74.vml"/><Relationship Id="rId12" Type="http://schemas.openxmlformats.org/officeDocument/2006/relationships/slideLayout" Target="../slideLayouts/slideLayout2.xml"/><Relationship Id="rId11" Type="http://schemas.openxmlformats.org/officeDocument/2006/relationships/image" Target="../media/image404.png"/><Relationship Id="rId10" Type="http://schemas.openxmlformats.org/officeDocument/2006/relationships/image" Target="../media/image403.wmf"/><Relationship Id="rId1" Type="http://schemas.openxmlformats.org/officeDocument/2006/relationships/oleObject" Target="../embeddings/oleObject373.bin"/></Relationships>
</file>

<file path=ppt/slides/_rels/slide9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408.emf"/><Relationship Id="rId7" Type="http://schemas.openxmlformats.org/officeDocument/2006/relationships/oleObject" Target="../embeddings/oleObject381.bin"/><Relationship Id="rId6" Type="http://schemas.openxmlformats.org/officeDocument/2006/relationships/image" Target="../media/image407.wmf"/><Relationship Id="rId5" Type="http://schemas.openxmlformats.org/officeDocument/2006/relationships/oleObject" Target="../embeddings/oleObject380.bin"/><Relationship Id="rId4" Type="http://schemas.openxmlformats.org/officeDocument/2006/relationships/image" Target="../media/image406.wmf"/><Relationship Id="rId3" Type="http://schemas.openxmlformats.org/officeDocument/2006/relationships/oleObject" Target="../embeddings/oleObject379.bin"/><Relationship Id="rId2" Type="http://schemas.openxmlformats.org/officeDocument/2006/relationships/image" Target="../media/image405.wmf"/><Relationship Id="rId10" Type="http://schemas.openxmlformats.org/officeDocument/2006/relationships/vmlDrawing" Target="../drawings/vmlDrawing75.vml"/><Relationship Id="rId1" Type="http://schemas.openxmlformats.org/officeDocument/2006/relationships/oleObject" Target="../embeddings/oleObject378.bin"/></Relationships>
</file>

<file path=ppt/slides/_rels/slide94.xml.rels><?xml version="1.0" encoding="UTF-8" standalone="yes"?>
<Relationships xmlns="http://schemas.openxmlformats.org/package/2006/relationships"><Relationship Id="rId9" Type="http://schemas.openxmlformats.org/officeDocument/2006/relationships/oleObject" Target="../embeddings/oleObject386.bin"/><Relationship Id="rId8" Type="http://schemas.openxmlformats.org/officeDocument/2006/relationships/image" Target="../media/image412.wmf"/><Relationship Id="rId7" Type="http://schemas.openxmlformats.org/officeDocument/2006/relationships/oleObject" Target="../embeddings/oleObject385.bin"/><Relationship Id="rId6" Type="http://schemas.openxmlformats.org/officeDocument/2006/relationships/image" Target="../media/image411.wmf"/><Relationship Id="rId5" Type="http://schemas.openxmlformats.org/officeDocument/2006/relationships/oleObject" Target="../embeddings/oleObject384.bin"/><Relationship Id="rId4" Type="http://schemas.openxmlformats.org/officeDocument/2006/relationships/image" Target="../media/image410.wmf"/><Relationship Id="rId3" Type="http://schemas.openxmlformats.org/officeDocument/2006/relationships/oleObject" Target="../embeddings/oleObject383.bin"/><Relationship Id="rId2" Type="http://schemas.openxmlformats.org/officeDocument/2006/relationships/image" Target="../media/image409.wmf"/><Relationship Id="rId19" Type="http://schemas.openxmlformats.org/officeDocument/2006/relationships/notesSlide" Target="../notesSlides/notesSlide19.xml"/><Relationship Id="rId18" Type="http://schemas.openxmlformats.org/officeDocument/2006/relationships/vmlDrawing" Target="../drawings/vmlDrawing76.vml"/><Relationship Id="rId17" Type="http://schemas.openxmlformats.org/officeDocument/2006/relationships/slideLayout" Target="../slideLayouts/slideLayout6.xml"/><Relationship Id="rId16" Type="http://schemas.openxmlformats.org/officeDocument/2006/relationships/image" Target="../media/image398.wmf"/><Relationship Id="rId15" Type="http://schemas.openxmlformats.org/officeDocument/2006/relationships/oleObject" Target="../embeddings/oleObject389.bin"/><Relationship Id="rId14" Type="http://schemas.openxmlformats.org/officeDocument/2006/relationships/image" Target="../media/image397.wmf"/><Relationship Id="rId13" Type="http://schemas.openxmlformats.org/officeDocument/2006/relationships/oleObject" Target="../embeddings/oleObject388.bin"/><Relationship Id="rId12" Type="http://schemas.openxmlformats.org/officeDocument/2006/relationships/image" Target="../media/image396.wmf"/><Relationship Id="rId11" Type="http://schemas.openxmlformats.org/officeDocument/2006/relationships/oleObject" Target="../embeddings/oleObject387.bin"/><Relationship Id="rId10" Type="http://schemas.openxmlformats.org/officeDocument/2006/relationships/image" Target="../media/image395.wmf"/><Relationship Id="rId1" Type="http://schemas.openxmlformats.org/officeDocument/2006/relationships/oleObject" Target="../embeddings/oleObject382.bin"/></Relationships>
</file>

<file path=ppt/slides/_rels/slide95.xml.rels><?xml version="1.0" encoding="UTF-8" standalone="yes"?>
<Relationships xmlns="http://schemas.openxmlformats.org/package/2006/relationships"><Relationship Id="rId9" Type="http://schemas.openxmlformats.org/officeDocument/2006/relationships/oleObject" Target="../embeddings/oleObject394.bin"/><Relationship Id="rId8" Type="http://schemas.openxmlformats.org/officeDocument/2006/relationships/image" Target="../media/image416.emf"/><Relationship Id="rId7" Type="http://schemas.openxmlformats.org/officeDocument/2006/relationships/oleObject" Target="../embeddings/oleObject393.bin"/><Relationship Id="rId6" Type="http://schemas.openxmlformats.org/officeDocument/2006/relationships/image" Target="../media/image415.emf"/><Relationship Id="rId5" Type="http://schemas.openxmlformats.org/officeDocument/2006/relationships/oleObject" Target="../embeddings/oleObject392.bin"/><Relationship Id="rId4" Type="http://schemas.openxmlformats.org/officeDocument/2006/relationships/image" Target="../media/image414.wmf"/><Relationship Id="rId3" Type="http://schemas.openxmlformats.org/officeDocument/2006/relationships/oleObject" Target="../embeddings/oleObject391.bin"/><Relationship Id="rId2" Type="http://schemas.openxmlformats.org/officeDocument/2006/relationships/image" Target="../media/image413.wmf"/><Relationship Id="rId16" Type="http://schemas.openxmlformats.org/officeDocument/2006/relationships/vmlDrawing" Target="../drawings/vmlDrawing77.vml"/><Relationship Id="rId15" Type="http://schemas.openxmlformats.org/officeDocument/2006/relationships/slideLayout" Target="../slideLayouts/slideLayout6.xml"/><Relationship Id="rId14" Type="http://schemas.openxmlformats.org/officeDocument/2006/relationships/image" Target="../media/image419.emf"/><Relationship Id="rId13" Type="http://schemas.openxmlformats.org/officeDocument/2006/relationships/oleObject" Target="../embeddings/oleObject396.bin"/><Relationship Id="rId12" Type="http://schemas.openxmlformats.org/officeDocument/2006/relationships/image" Target="../media/image418.emf"/><Relationship Id="rId11" Type="http://schemas.openxmlformats.org/officeDocument/2006/relationships/oleObject" Target="../embeddings/oleObject395.bin"/><Relationship Id="rId10" Type="http://schemas.openxmlformats.org/officeDocument/2006/relationships/image" Target="../media/image417.emf"/><Relationship Id="rId1" Type="http://schemas.openxmlformats.org/officeDocument/2006/relationships/oleObject" Target="../embeddings/oleObject390.bin"/></Relationships>
</file>

<file path=ppt/slides/_rels/slide96.xml.rels><?xml version="1.0" encoding="UTF-8" standalone="yes"?>
<Relationships xmlns="http://schemas.openxmlformats.org/package/2006/relationships"><Relationship Id="rId9" Type="http://schemas.openxmlformats.org/officeDocument/2006/relationships/image" Target="../media/image421.png"/><Relationship Id="rId8" Type="http://schemas.openxmlformats.org/officeDocument/2006/relationships/image" Target="../media/image403.wmf"/><Relationship Id="rId7" Type="http://schemas.openxmlformats.org/officeDocument/2006/relationships/oleObject" Target="../embeddings/oleObject400.bin"/><Relationship Id="rId6" Type="http://schemas.openxmlformats.org/officeDocument/2006/relationships/image" Target="../media/image402.emf"/><Relationship Id="rId5" Type="http://schemas.openxmlformats.org/officeDocument/2006/relationships/oleObject" Target="../embeddings/oleObject399.bin"/><Relationship Id="rId4" Type="http://schemas.openxmlformats.org/officeDocument/2006/relationships/image" Target="../media/image401.emf"/><Relationship Id="rId3" Type="http://schemas.openxmlformats.org/officeDocument/2006/relationships/oleObject" Target="../embeddings/oleObject398.bin"/><Relationship Id="rId2" Type="http://schemas.openxmlformats.org/officeDocument/2006/relationships/image" Target="../media/image420.wmf"/><Relationship Id="rId13" Type="http://schemas.openxmlformats.org/officeDocument/2006/relationships/vmlDrawing" Target="../drawings/vmlDrawing78.vml"/><Relationship Id="rId12" Type="http://schemas.openxmlformats.org/officeDocument/2006/relationships/slideLayout" Target="../slideLayouts/slideLayout6.xml"/><Relationship Id="rId11" Type="http://schemas.openxmlformats.org/officeDocument/2006/relationships/image" Target="../media/image423.png"/><Relationship Id="rId10" Type="http://schemas.openxmlformats.org/officeDocument/2006/relationships/image" Target="../media/image422.png"/><Relationship Id="rId1" Type="http://schemas.openxmlformats.org/officeDocument/2006/relationships/oleObject" Target="../embeddings/oleObject397.bin"/></Relationships>
</file>

<file path=ppt/slides/_rels/slide97.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428.png"/><Relationship Id="rId7" Type="http://schemas.openxmlformats.org/officeDocument/2006/relationships/image" Target="../media/image427.png"/><Relationship Id="rId6" Type="http://schemas.openxmlformats.org/officeDocument/2006/relationships/image" Target="../media/image426.wmf"/><Relationship Id="rId5" Type="http://schemas.openxmlformats.org/officeDocument/2006/relationships/oleObject" Target="../embeddings/oleObject403.bin"/><Relationship Id="rId4" Type="http://schemas.openxmlformats.org/officeDocument/2006/relationships/image" Target="../media/image425.wmf"/><Relationship Id="rId3" Type="http://schemas.openxmlformats.org/officeDocument/2006/relationships/oleObject" Target="../embeddings/oleObject402.bin"/><Relationship Id="rId2" Type="http://schemas.openxmlformats.org/officeDocument/2006/relationships/image" Target="../media/image424.wmf"/><Relationship Id="rId11" Type="http://schemas.openxmlformats.org/officeDocument/2006/relationships/notesSlide" Target="../notesSlides/notesSlide20.xml"/><Relationship Id="rId10" Type="http://schemas.openxmlformats.org/officeDocument/2006/relationships/vmlDrawing" Target="../drawings/vmlDrawing79.vml"/><Relationship Id="rId1" Type="http://schemas.openxmlformats.org/officeDocument/2006/relationships/oleObject" Target="../embeddings/oleObject401.bin"/></Relationships>
</file>

<file path=ppt/slides/_rels/slide98.xml.rels><?xml version="1.0" encoding="UTF-8" standalone="yes"?>
<Relationships xmlns="http://schemas.openxmlformats.org/package/2006/relationships"><Relationship Id="rId9" Type="http://schemas.openxmlformats.org/officeDocument/2006/relationships/notesSlide" Target="../notesSlides/notesSlide21.xml"/><Relationship Id="rId8" Type="http://schemas.openxmlformats.org/officeDocument/2006/relationships/vmlDrawing" Target="../drawings/vmlDrawing80.vml"/><Relationship Id="rId7" Type="http://schemas.openxmlformats.org/officeDocument/2006/relationships/slideLayout" Target="../slideLayouts/slideLayout6.xml"/><Relationship Id="rId6" Type="http://schemas.openxmlformats.org/officeDocument/2006/relationships/image" Target="../media/image431.wmf"/><Relationship Id="rId5" Type="http://schemas.openxmlformats.org/officeDocument/2006/relationships/oleObject" Target="../embeddings/oleObject406.bin"/><Relationship Id="rId4" Type="http://schemas.openxmlformats.org/officeDocument/2006/relationships/image" Target="../media/image430.wmf"/><Relationship Id="rId3" Type="http://schemas.openxmlformats.org/officeDocument/2006/relationships/oleObject" Target="../embeddings/oleObject405.bin"/><Relationship Id="rId2" Type="http://schemas.openxmlformats.org/officeDocument/2006/relationships/image" Target="../media/image429.wmf"/><Relationship Id="rId1" Type="http://schemas.openxmlformats.org/officeDocument/2006/relationships/oleObject" Target="../embeddings/oleObject404.bin"/></Relationships>
</file>

<file path=ppt/slides/_rels/slide99.xml.rels><?xml version="1.0" encoding="UTF-8" standalone="yes"?>
<Relationships xmlns="http://schemas.openxmlformats.org/package/2006/relationships"><Relationship Id="rId9" Type="http://schemas.openxmlformats.org/officeDocument/2006/relationships/tags" Target="../tags/tag179.xml"/><Relationship Id="rId8" Type="http://schemas.openxmlformats.org/officeDocument/2006/relationships/tags" Target="../tags/tag178.xml"/><Relationship Id="rId7" Type="http://schemas.openxmlformats.org/officeDocument/2006/relationships/tags" Target="../tags/tag177.xml"/><Relationship Id="rId6" Type="http://schemas.openxmlformats.org/officeDocument/2006/relationships/tags" Target="../tags/tag176.xml"/><Relationship Id="rId5" Type="http://schemas.openxmlformats.org/officeDocument/2006/relationships/tags" Target="../tags/tag175.xml"/><Relationship Id="rId4" Type="http://schemas.openxmlformats.org/officeDocument/2006/relationships/tags" Target="../tags/tag174.xml"/><Relationship Id="rId3" Type="http://schemas.openxmlformats.org/officeDocument/2006/relationships/tags" Target="../tags/tag173.xml"/><Relationship Id="rId2" Type="http://schemas.openxmlformats.org/officeDocument/2006/relationships/tags" Target="../tags/tag172.xml"/><Relationship Id="rId15" Type="http://schemas.openxmlformats.org/officeDocument/2006/relationships/slideLayout" Target="../slideLayouts/slideLayout7.xml"/><Relationship Id="rId14" Type="http://schemas.openxmlformats.org/officeDocument/2006/relationships/tags" Target="../tags/tag183.xml"/><Relationship Id="rId13" Type="http://schemas.openxmlformats.org/officeDocument/2006/relationships/image" Target="../media/image39.png"/><Relationship Id="rId12" Type="http://schemas.openxmlformats.org/officeDocument/2006/relationships/tags" Target="../tags/tag182.xml"/><Relationship Id="rId11" Type="http://schemas.openxmlformats.org/officeDocument/2006/relationships/tags" Target="../tags/tag181.xml"/><Relationship Id="rId10" Type="http://schemas.openxmlformats.org/officeDocument/2006/relationships/tags" Target="../tags/tag180.xml"/><Relationship Id="rId1" Type="http://schemas.openxmlformats.org/officeDocument/2006/relationships/tags" Target="../tags/tag17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4" descr="ppt-background"/>
          <p:cNvPicPr>
            <a:picLocks noChangeAspect="1"/>
          </p:cNvPicPr>
          <p:nvPr/>
        </p:nvPicPr>
        <p:blipFill>
          <a:blip r:embed="rId1"/>
          <a:stretch>
            <a:fillRect/>
          </a:stretch>
        </p:blipFill>
        <p:spPr>
          <a:xfrm>
            <a:off x="1588" y="1588"/>
            <a:ext cx="9142412" cy="6856412"/>
          </a:xfrm>
          <a:prstGeom prst="rect">
            <a:avLst/>
          </a:prstGeom>
          <a:noFill/>
          <a:ln w="9525">
            <a:noFill/>
          </a:ln>
        </p:spPr>
      </p:pic>
      <p:pic>
        <p:nvPicPr>
          <p:cNvPr id="5123" name="Picture 6" descr="安大校徽水印"/>
          <p:cNvPicPr>
            <a:picLocks noChangeAspect="1"/>
          </p:cNvPicPr>
          <p:nvPr/>
        </p:nvPicPr>
        <p:blipFill>
          <a:blip r:embed="rId2"/>
          <a:stretch>
            <a:fillRect/>
          </a:stretch>
        </p:blipFill>
        <p:spPr>
          <a:xfrm>
            <a:off x="7668344" y="58485"/>
            <a:ext cx="1551431" cy="1248599"/>
          </a:xfrm>
          <a:prstGeom prst="rect">
            <a:avLst/>
          </a:prstGeom>
          <a:noFill/>
          <a:ln w="9525">
            <a:noFill/>
          </a:ln>
        </p:spPr>
      </p:pic>
      <p:sp>
        <p:nvSpPr>
          <p:cNvPr id="20481" name="Rectangle 2"/>
          <p:cNvSpPr>
            <a:spLocks noGrp="1"/>
          </p:cNvSpPr>
          <p:nvPr>
            <p:ph type="subTitle" idx="1"/>
          </p:nvPr>
        </p:nvSpPr>
        <p:spPr>
          <a:xfrm>
            <a:off x="1653540" y="3501390"/>
            <a:ext cx="6054725" cy="843280"/>
          </a:xfrm>
        </p:spPr>
        <p:txBody>
          <a:bodyPr vert="horz" wrap="square" lIns="91440" tIns="45720" rIns="91440" bIns="45720" anchor="t">
            <a:scene3d>
              <a:camera prst="orthographicFront"/>
              <a:lightRig rig="threePt" dir="t"/>
            </a:scene3d>
          </a:bodyPr>
          <a:lstStyle/>
          <a:p>
            <a:pPr algn="ctr" eaLnBrk="1" hangingPunct="1">
              <a:lnSpc>
                <a:spcPct val="140000"/>
              </a:lnSpc>
              <a:buFont typeface="Wingdings" panose="05000000000000000000" pitchFamily="2" charset="2"/>
            </a:pPr>
            <a:r>
              <a:rPr lang="zh-CN" altLang="en-US" sz="2800" b="0" dirty="0">
                <a:gradFill>
                  <a:gsLst>
                    <a:gs pos="0">
                      <a:srgbClr val="007BD3"/>
                    </a:gs>
                    <a:gs pos="100000">
                      <a:srgbClr val="034373"/>
                    </a:gs>
                  </a:gsLst>
                  <a:lin scaled="0"/>
                </a:gra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mn-cs"/>
              </a:rPr>
              <a:t>安徽大学人工智能学院</a:t>
            </a:r>
            <a:endParaRPr lang="zh-CN" altLang="en-US" sz="2800" b="0" dirty="0">
              <a:gradFill>
                <a:gsLst>
                  <a:gs pos="0">
                    <a:srgbClr val="007BD3"/>
                  </a:gs>
                  <a:gs pos="100000">
                    <a:srgbClr val="034373"/>
                  </a:gs>
                </a:gsLst>
                <a:lin scaled="0"/>
              </a:gra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mn-cs"/>
            </a:endParaRPr>
          </a:p>
        </p:txBody>
      </p:sp>
      <p:sp>
        <p:nvSpPr>
          <p:cNvPr id="20482" name="Rectangle 3"/>
          <p:cNvSpPr>
            <a:spLocks noGrp="1"/>
          </p:cNvSpPr>
          <p:nvPr>
            <p:ph type="title"/>
          </p:nvPr>
        </p:nvSpPr>
        <p:spPr>
          <a:xfrm>
            <a:off x="755650" y="1363980"/>
            <a:ext cx="7976870" cy="2257425"/>
          </a:xfrm>
        </p:spPr>
        <p:txBody>
          <a:bodyPr vert="horz" wrap="square" lIns="91440" tIns="45720" rIns="91440" bIns="45720" anchor="ctr">
            <a:scene3d>
              <a:camera prst="orthographicFront"/>
              <a:lightRig rig="threePt" dir="t"/>
            </a:scene3d>
          </a:bodyPr>
          <a:lstStyle/>
          <a:p>
            <a:pPr algn="ctr" eaLnBrk="1" hangingPunct="1"/>
            <a:r>
              <a:rPr lang="zh-CN" altLang="en-US" sz="7200" dirty="0">
                <a:solidFill>
                  <a:schemeClr val="accent1">
                    <a:lumMod val="75000"/>
                  </a:schemeClr>
                </a:solidFill>
                <a:effectLst/>
                <a:latin typeface="隶书" panose="02010509060101010101" pitchFamily="49" charset="-122"/>
                <a:ea typeface="隶书" panose="02010509060101010101" pitchFamily="49" charset="-122"/>
              </a:rPr>
              <a:t>数值分析</a:t>
            </a:r>
            <a:br>
              <a:rPr lang="zh-CN" altLang="en-US" sz="7200" dirty="0">
                <a:solidFill>
                  <a:schemeClr val="accent1">
                    <a:lumMod val="75000"/>
                  </a:schemeClr>
                </a:solidFill>
                <a:effectLst/>
                <a:latin typeface="隶书" panose="02010509060101010101" pitchFamily="49" charset="-122"/>
                <a:ea typeface="隶书" panose="02010509060101010101" pitchFamily="49" charset="-122"/>
              </a:rPr>
            </a:br>
            <a:r>
              <a:rPr lang="en-US" altLang="zh-CN" sz="2800" dirty="0">
                <a:solidFill>
                  <a:schemeClr val="accent1">
                    <a:lumMod val="75000"/>
                  </a:schemeClr>
                </a:solidFill>
                <a:effectLst/>
                <a:latin typeface="Times New Roman" panose="02020603050405020304" pitchFamily="18" charset="0"/>
                <a:ea typeface="隶书" panose="02010509060101010101" pitchFamily="49" charset="-122"/>
                <a:cs typeface="Times New Roman" panose="02020603050405020304" pitchFamily="18" charset="0"/>
              </a:rPr>
              <a:t>Numerical Analysis</a:t>
            </a:r>
            <a:endParaRPr lang="zh-CN" altLang="en-US" sz="2800" dirty="0">
              <a:solidFill>
                <a:schemeClr val="accent1">
                  <a:lumMod val="75000"/>
                </a:schemeClr>
              </a:solidFill>
              <a:effectLst/>
              <a:latin typeface="Times New Roman" panose="02020603050405020304" pitchFamily="18" charset="0"/>
              <a:ea typeface="隶书" panose="02010509060101010101" pitchFamily="49" charset="-122"/>
              <a:cs typeface="Times New Roman" panose="02020603050405020304" pitchFamily="18" charset="0"/>
            </a:endParaRPr>
          </a:p>
        </p:txBody>
      </p:sp>
      <p:sp>
        <p:nvSpPr>
          <p:cNvPr id="20483" name="Rectangle 4"/>
          <p:cNvSpPr/>
          <p:nvPr/>
        </p:nvSpPr>
        <p:spPr>
          <a:xfrm>
            <a:off x="2491105" y="4439920"/>
            <a:ext cx="4415155" cy="521970"/>
          </a:xfrm>
          <a:prstGeom prst="rect">
            <a:avLst/>
          </a:prstGeom>
          <a:noFill/>
          <a:ln w="25400">
            <a:noFill/>
          </a:ln>
        </p:spPr>
        <p:txBody>
          <a:bodyPr wrap="square" anchor="t">
            <a:spAutoFit/>
          </a:bodyPr>
          <a:lstStyle/>
          <a:p>
            <a:pPr marL="342900" marR="0" lvl="0" indent="-342900" algn="ctr"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0" cap="none" spc="0" normalizeH="0" baseline="0" noProof="0" dirty="0">
                <a:ln>
                  <a:noFill/>
                </a:ln>
                <a:gradFill>
                  <a:gsLst>
                    <a:gs pos="0">
                      <a:srgbClr val="007BD3"/>
                    </a:gs>
                    <a:gs pos="100000">
                      <a:srgbClr val="034373"/>
                    </a:gs>
                  </a:gsLst>
                  <a:lin scaled="0"/>
                </a:gradFill>
                <a:effectLst>
                  <a:outerShdw blurRad="38100" dist="25400" dir="5400000" algn="ctr" rotWithShape="0">
                    <a:srgbClr val="6E747A">
                      <a:alpha val="43000"/>
                    </a:srgbClr>
                  </a:outerShdw>
                </a:effectLst>
                <a:uLnTx/>
                <a:uFillTx/>
                <a:latin typeface="微软雅黑" panose="020B0503020204020204" charset="-122"/>
                <a:ea typeface="微软雅黑" panose="020B0503020204020204" charset="-122"/>
                <a:cs typeface="+mn-cs"/>
              </a:rPr>
              <a:t>授课教师：肖云</a:t>
            </a:r>
            <a:endParaRPr kumimoji="0" lang="zh-CN" altLang="en-US" sz="2800" b="0" i="0" u="none" strike="noStrike" kern="0" cap="none" spc="0" normalizeH="0" baseline="0" noProof="0" dirty="0">
              <a:ln>
                <a:noFill/>
              </a:ln>
              <a:gradFill>
                <a:gsLst>
                  <a:gs pos="0">
                    <a:srgbClr val="007BD3"/>
                  </a:gs>
                  <a:gs pos="100000">
                    <a:srgbClr val="034373"/>
                  </a:gs>
                </a:gsLst>
                <a:lin scaled="0"/>
              </a:gradFill>
              <a:effectLst>
                <a:outerShdw blurRad="38100" dist="25400" dir="5400000" algn="ctr" rotWithShape="0">
                  <a:srgbClr val="6E747A">
                    <a:alpha val="43000"/>
                  </a:srgbClr>
                </a:outerShdw>
              </a:effectLst>
              <a:uLnTx/>
              <a:uFillTx/>
              <a:latin typeface="微软雅黑" panose="020B0503020204020204" charset="-122"/>
              <a:ea typeface="微软雅黑" panose="020B0503020204020204" charset="-122"/>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5553" name="Rectangle 17"/>
              <p:cNvSpPr>
                <a:spLocks noChangeArrowheads="1"/>
              </p:cNvSpPr>
              <p:nvPr/>
            </p:nvSpPr>
            <p:spPr bwMode="auto">
              <a:xfrm>
                <a:off x="557917" y="362389"/>
                <a:ext cx="8138863" cy="1398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hlink"/>
                  </a:buClr>
                  <a:buSzPct val="110000"/>
                  <a:buFont typeface="Wingdings" panose="05000000000000000000" pitchFamily="2" charset="2"/>
                  <a:buNone/>
                </a:pPr>
                <a:r>
                  <a:rPr lang="zh-CN" altLang="en-US" sz="2400" b="1" dirty="0">
                    <a:latin typeface="楷体_GB2312" pitchFamily="49" charset="-122"/>
                  </a:rPr>
                  <a:t>设取迭代初值</a:t>
                </a:r>
                <a14:m>
                  <m:oMath xmlns:m="http://schemas.openxmlformats.org/officeDocument/2006/math">
                    <m:sSubSup>
                      <m:sSubSupPr>
                        <m:ctrlPr>
                          <a:rPr lang="en-US" altLang="zh-CN" sz="2400" b="1" i="1" dirty="0" smtClean="0">
                            <a:latin typeface="Cambria Math" panose="02040503050406030204" pitchFamily="18" charset="0"/>
                          </a:rPr>
                        </m:ctrlPr>
                      </m:sSubSupPr>
                      <m:e>
                        <m:r>
                          <a:rPr lang="en-US" altLang="zh-CN" sz="2400" b="1" i="1" dirty="0" smtClean="0">
                            <a:latin typeface="Cambria Math" panose="02040503050406030204" pitchFamily="18" charset="0"/>
                          </a:rPr>
                          <m:t>𝒙</m:t>
                        </m:r>
                      </m:e>
                      <m:sub>
                        <m:r>
                          <a:rPr lang="en-US" altLang="zh-CN" sz="2400" b="1" i="1" dirty="0" smtClean="0">
                            <a:latin typeface="Cambria Math" panose="02040503050406030204" pitchFamily="18" charset="0"/>
                          </a:rPr>
                          <m:t>𝟏</m:t>
                        </m:r>
                      </m:sub>
                      <m:sup>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𝟎</m:t>
                        </m:r>
                        <m:r>
                          <a:rPr lang="en-US" altLang="zh-CN" sz="2400" b="1" i="1" dirty="0" smtClean="0">
                            <a:latin typeface="Cambria Math" panose="02040503050406030204" pitchFamily="18" charset="0"/>
                          </a:rPr>
                          <m:t>)</m:t>
                        </m:r>
                      </m:sup>
                    </m:sSubSup>
                    <m:r>
                      <a:rPr lang="en-US" altLang="zh-CN" sz="2400" b="1" i="1" dirty="0" smtClean="0">
                        <a:latin typeface="Cambria Math" panose="02040503050406030204" pitchFamily="18" charset="0"/>
                      </a:rPr>
                      <m:t>=</m:t>
                    </m:r>
                    <m:sSubSup>
                      <m:sSubSupPr>
                        <m:ctrlPr>
                          <a:rPr lang="en-US" altLang="zh-CN" b="1" i="1" dirty="0">
                            <a:latin typeface="Cambria Math" panose="02040503050406030204" pitchFamily="18" charset="0"/>
                          </a:rPr>
                        </m:ctrlPr>
                      </m:sSubSupPr>
                      <m:e>
                        <m:r>
                          <a:rPr lang="en-US" altLang="zh-CN" b="1" i="1" dirty="0">
                            <a:latin typeface="Cambria Math" panose="02040503050406030204" pitchFamily="18" charset="0"/>
                          </a:rPr>
                          <m:t>𝒙</m:t>
                        </m:r>
                      </m:e>
                      <m:sub>
                        <m:r>
                          <a:rPr lang="en-US" altLang="zh-CN" b="1" i="1" dirty="0" smtClean="0">
                            <a:latin typeface="Cambria Math" panose="02040503050406030204" pitchFamily="18" charset="0"/>
                          </a:rPr>
                          <m:t>𝟐</m:t>
                        </m:r>
                      </m:sub>
                      <m:sup>
                        <m:r>
                          <a:rPr lang="en-US" altLang="zh-CN" b="1" i="1" dirty="0">
                            <a:latin typeface="Cambria Math" panose="02040503050406030204" pitchFamily="18" charset="0"/>
                          </a:rPr>
                          <m:t>(</m:t>
                        </m:r>
                        <m:r>
                          <a:rPr lang="en-US" altLang="zh-CN" b="1" i="1" dirty="0">
                            <a:latin typeface="Cambria Math" panose="02040503050406030204" pitchFamily="18" charset="0"/>
                          </a:rPr>
                          <m:t>𝟎</m:t>
                        </m:r>
                        <m:r>
                          <a:rPr lang="en-US" altLang="zh-CN" b="1" i="1" dirty="0">
                            <a:latin typeface="Cambria Math" panose="02040503050406030204" pitchFamily="18" charset="0"/>
                          </a:rPr>
                          <m:t>)</m:t>
                        </m:r>
                      </m:sup>
                    </m:sSubSup>
                    <m:r>
                      <a:rPr lang="en-US" altLang="zh-CN" b="1" i="1" dirty="0" smtClean="0">
                        <a:latin typeface="Cambria Math" panose="02040503050406030204" pitchFamily="18" charset="0"/>
                      </a:rPr>
                      <m:t>=</m:t>
                    </m:r>
                    <m:sSubSup>
                      <m:sSubSupPr>
                        <m:ctrlPr>
                          <a:rPr lang="en-US" altLang="zh-CN" b="1" i="1" dirty="0">
                            <a:latin typeface="Cambria Math" panose="02040503050406030204" pitchFamily="18" charset="0"/>
                          </a:rPr>
                        </m:ctrlPr>
                      </m:sSubSupPr>
                      <m:e>
                        <m:r>
                          <a:rPr lang="en-US" altLang="zh-CN" b="1" i="1" dirty="0">
                            <a:latin typeface="Cambria Math" panose="02040503050406030204" pitchFamily="18" charset="0"/>
                          </a:rPr>
                          <m:t>𝒙</m:t>
                        </m:r>
                      </m:e>
                      <m:sub>
                        <m:r>
                          <a:rPr lang="en-US" altLang="zh-CN" b="1" i="1" dirty="0" smtClean="0">
                            <a:latin typeface="Cambria Math" panose="02040503050406030204" pitchFamily="18" charset="0"/>
                          </a:rPr>
                          <m:t>𝟑</m:t>
                        </m:r>
                      </m:sub>
                      <m:sup>
                        <m:r>
                          <a:rPr lang="en-US" altLang="zh-CN" b="1" i="1" dirty="0">
                            <a:latin typeface="Cambria Math" panose="02040503050406030204" pitchFamily="18" charset="0"/>
                          </a:rPr>
                          <m:t>(</m:t>
                        </m:r>
                        <m:r>
                          <a:rPr lang="en-US" altLang="zh-CN" b="1" i="1" dirty="0">
                            <a:latin typeface="Cambria Math" panose="02040503050406030204" pitchFamily="18" charset="0"/>
                          </a:rPr>
                          <m:t>𝟎</m:t>
                        </m:r>
                        <m:r>
                          <a:rPr lang="en-US" altLang="zh-CN" b="1" i="1" dirty="0">
                            <a:latin typeface="Cambria Math" panose="02040503050406030204" pitchFamily="18" charset="0"/>
                          </a:rPr>
                          <m:t>)</m:t>
                        </m:r>
                      </m:sup>
                    </m:sSubSup>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𝟎</m:t>
                    </m:r>
                  </m:oMath>
                </a14:m>
                <a:r>
                  <a:rPr lang="en-US" altLang="zh-CN" sz="2400" b="1" dirty="0">
                    <a:latin typeface="楷体_GB2312" pitchFamily="49" charset="-122"/>
                  </a:rPr>
                  <a:t>,</a:t>
                </a:r>
                <a:r>
                  <a:rPr lang="zh-CN" altLang="en-US" sz="2400" b="1" dirty="0">
                    <a:latin typeface="楷体_GB2312" pitchFamily="49" charset="-122"/>
                  </a:rPr>
                  <a:t>下表记录了迭代结果，当迭代次数</a:t>
                </a:r>
                <a:r>
                  <a:rPr lang="en-US" altLang="zh-CN" sz="2400" b="1" i="1" dirty="0">
                    <a:latin typeface="+mn-lt"/>
                  </a:rPr>
                  <a:t>k</a:t>
                </a:r>
                <a:r>
                  <a:rPr lang="zh-CN" altLang="en-US" sz="2400" b="1" dirty="0">
                    <a:latin typeface="楷体_GB2312" pitchFamily="49" charset="-122"/>
                  </a:rPr>
                  <a:t>增大时，迭代</a:t>
                </a:r>
                <a14:m>
                  <m:oMath xmlns:m="http://schemas.openxmlformats.org/officeDocument/2006/math">
                    <m:sSubSup>
                      <m:sSubSupPr>
                        <m:ctrlPr>
                          <a:rPr lang="en-US" altLang="zh-CN" b="1" i="1" dirty="0">
                            <a:latin typeface="Cambria Math" panose="02040503050406030204" pitchFamily="18" charset="0"/>
                          </a:rPr>
                        </m:ctrlPr>
                      </m:sSubSupPr>
                      <m:e>
                        <m:r>
                          <a:rPr lang="en-US" altLang="zh-CN" b="1" i="1" dirty="0">
                            <a:latin typeface="Cambria Math" panose="02040503050406030204" pitchFamily="18" charset="0"/>
                          </a:rPr>
                          <m:t>𝒙</m:t>
                        </m:r>
                      </m:e>
                      <m:sub>
                        <m:r>
                          <a:rPr lang="en-US" altLang="zh-CN" b="1" i="1" dirty="0">
                            <a:latin typeface="Cambria Math" panose="02040503050406030204" pitchFamily="18" charset="0"/>
                          </a:rPr>
                          <m:t>𝟏</m:t>
                        </m:r>
                      </m:sub>
                      <m:sup>
                        <m:r>
                          <a:rPr lang="en-US" altLang="zh-CN" b="1" i="1" dirty="0">
                            <a:latin typeface="Cambria Math" panose="02040503050406030204" pitchFamily="18" charset="0"/>
                          </a:rPr>
                          <m:t>(</m:t>
                        </m:r>
                        <m:r>
                          <a:rPr lang="en-US" altLang="zh-CN" b="1" i="1" dirty="0" smtClean="0">
                            <a:latin typeface="Cambria Math" panose="02040503050406030204" pitchFamily="18" charset="0"/>
                          </a:rPr>
                          <m:t>𝒌</m:t>
                        </m:r>
                        <m:r>
                          <a:rPr lang="en-US" altLang="zh-CN" b="1" i="1" dirty="0">
                            <a:latin typeface="Cambria Math" panose="02040503050406030204" pitchFamily="18" charset="0"/>
                          </a:rPr>
                          <m:t>)</m:t>
                        </m:r>
                      </m:sup>
                    </m:sSubSup>
                    <m:r>
                      <a:rPr lang="en-US" altLang="zh-CN" b="1" i="1" dirty="0" smtClean="0">
                        <a:latin typeface="Cambria Math" panose="02040503050406030204" pitchFamily="18" charset="0"/>
                      </a:rPr>
                      <m:t>,</m:t>
                    </m:r>
                    <m:sSubSup>
                      <m:sSubSupPr>
                        <m:ctrlPr>
                          <a:rPr lang="en-US" altLang="zh-CN" b="1" i="1" dirty="0">
                            <a:latin typeface="Cambria Math" panose="02040503050406030204" pitchFamily="18" charset="0"/>
                          </a:rPr>
                        </m:ctrlPr>
                      </m:sSubSupPr>
                      <m:e>
                        <m:r>
                          <a:rPr lang="en-US" altLang="zh-CN" b="1" i="1" dirty="0">
                            <a:latin typeface="Cambria Math" panose="02040503050406030204" pitchFamily="18" charset="0"/>
                          </a:rPr>
                          <m:t>𝒙</m:t>
                        </m:r>
                      </m:e>
                      <m:sub>
                        <m:r>
                          <a:rPr lang="en-US" altLang="zh-CN" b="1" i="1" dirty="0">
                            <a:latin typeface="Cambria Math" panose="02040503050406030204" pitchFamily="18" charset="0"/>
                          </a:rPr>
                          <m:t>𝟐</m:t>
                        </m:r>
                      </m:sub>
                      <m:sup>
                        <m:r>
                          <a:rPr lang="en-US" altLang="zh-CN" b="1" i="1" dirty="0">
                            <a:latin typeface="Cambria Math" panose="02040503050406030204" pitchFamily="18" charset="0"/>
                          </a:rPr>
                          <m:t>(</m:t>
                        </m:r>
                        <m:r>
                          <a:rPr lang="en-US" altLang="zh-CN" b="1" i="1" dirty="0" smtClean="0">
                            <a:latin typeface="Cambria Math" panose="02040503050406030204" pitchFamily="18" charset="0"/>
                          </a:rPr>
                          <m:t>𝒌</m:t>
                        </m:r>
                        <m:r>
                          <a:rPr lang="en-US" altLang="zh-CN" b="1" i="1" dirty="0">
                            <a:latin typeface="Cambria Math" panose="02040503050406030204" pitchFamily="18" charset="0"/>
                          </a:rPr>
                          <m:t>)</m:t>
                        </m:r>
                      </m:sup>
                    </m:sSubSup>
                    <m:r>
                      <a:rPr lang="en-US" altLang="zh-CN" b="1" i="1" dirty="0" smtClean="0">
                        <a:latin typeface="Cambria Math" panose="02040503050406030204" pitchFamily="18" charset="0"/>
                      </a:rPr>
                      <m:t>,</m:t>
                    </m:r>
                    <m:sSubSup>
                      <m:sSubSupPr>
                        <m:ctrlPr>
                          <a:rPr lang="en-US" altLang="zh-CN" b="1" i="1" dirty="0">
                            <a:latin typeface="Cambria Math" panose="02040503050406030204" pitchFamily="18" charset="0"/>
                          </a:rPr>
                        </m:ctrlPr>
                      </m:sSubSupPr>
                      <m:e>
                        <m:r>
                          <a:rPr lang="en-US" altLang="zh-CN" b="1" i="1" dirty="0">
                            <a:latin typeface="Cambria Math" panose="02040503050406030204" pitchFamily="18" charset="0"/>
                          </a:rPr>
                          <m:t>𝒙</m:t>
                        </m:r>
                      </m:e>
                      <m:sub>
                        <m:r>
                          <a:rPr lang="en-US" altLang="zh-CN" b="1" i="1" dirty="0">
                            <a:latin typeface="Cambria Math" panose="02040503050406030204" pitchFamily="18" charset="0"/>
                          </a:rPr>
                          <m:t>𝟑</m:t>
                        </m:r>
                      </m:sub>
                      <m:sup>
                        <m:r>
                          <a:rPr lang="en-US" altLang="zh-CN" b="1" i="1" dirty="0">
                            <a:latin typeface="Cambria Math" panose="02040503050406030204" pitchFamily="18" charset="0"/>
                          </a:rPr>
                          <m:t>(</m:t>
                        </m:r>
                        <m:r>
                          <a:rPr lang="en-US" altLang="zh-CN" b="1" i="1" dirty="0" smtClean="0">
                            <a:latin typeface="Cambria Math" panose="02040503050406030204" pitchFamily="18" charset="0"/>
                          </a:rPr>
                          <m:t>𝒌</m:t>
                        </m:r>
                        <m:r>
                          <a:rPr lang="en-US" altLang="zh-CN" b="1" i="1" dirty="0">
                            <a:latin typeface="Cambria Math" panose="02040503050406030204" pitchFamily="18" charset="0"/>
                          </a:rPr>
                          <m:t>)</m:t>
                        </m:r>
                      </m:sup>
                    </m:sSubSup>
                  </m:oMath>
                </a14:m>
                <a:r>
                  <a:rPr lang="zh-CN" altLang="en-US" sz="2400" b="1" dirty="0">
                    <a:latin typeface="楷体_GB2312" pitchFamily="49" charset="-122"/>
                  </a:rPr>
                  <a:t>会越来越逼近方程组的精确解</a:t>
                </a:r>
                <a14:m>
                  <m:oMath xmlns:m="http://schemas.openxmlformats.org/officeDocument/2006/math">
                    <m:sSubSup>
                      <m:sSubSupPr>
                        <m:ctrlPr>
                          <a:rPr lang="en-US" altLang="zh-CN" b="1" i="1" dirty="0">
                            <a:latin typeface="Cambria Math" panose="02040503050406030204" pitchFamily="18" charset="0"/>
                          </a:rPr>
                        </m:ctrlPr>
                      </m:sSubSupPr>
                      <m:e>
                        <m:r>
                          <a:rPr lang="en-US" altLang="zh-CN" b="1" i="1" dirty="0">
                            <a:latin typeface="Cambria Math" panose="02040503050406030204" pitchFamily="18" charset="0"/>
                          </a:rPr>
                          <m:t>𝒙</m:t>
                        </m:r>
                      </m:e>
                      <m:sub>
                        <m:r>
                          <a:rPr lang="en-US" altLang="zh-CN" b="1" i="1" dirty="0">
                            <a:latin typeface="Cambria Math" panose="02040503050406030204" pitchFamily="18" charset="0"/>
                          </a:rPr>
                          <m:t>𝟏</m:t>
                        </m:r>
                      </m:sub>
                      <m:sup>
                        <m:r>
                          <a:rPr lang="en-US" altLang="zh-CN" b="1" i="1" dirty="0" smtClean="0">
                            <a:latin typeface="Cambria Math" panose="02040503050406030204" pitchFamily="18" charset="0"/>
                          </a:rPr>
                          <m:t>∗</m:t>
                        </m:r>
                      </m:sup>
                    </m:sSubSup>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𝟏</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𝟏</m:t>
                    </m:r>
                    <m:r>
                      <a:rPr lang="en-US" altLang="zh-CN" b="1" i="1" dirty="0">
                        <a:latin typeface="Cambria Math" panose="02040503050406030204" pitchFamily="18" charset="0"/>
                      </a:rPr>
                      <m:t>,</m:t>
                    </m:r>
                    <m:sSubSup>
                      <m:sSubSupPr>
                        <m:ctrlPr>
                          <a:rPr lang="en-US" altLang="zh-CN" b="1" i="1" dirty="0">
                            <a:latin typeface="Cambria Math" panose="02040503050406030204" pitchFamily="18" charset="0"/>
                          </a:rPr>
                        </m:ctrlPr>
                      </m:sSubSupPr>
                      <m:e>
                        <m:r>
                          <a:rPr lang="en-US" altLang="zh-CN" b="1" i="1" dirty="0">
                            <a:latin typeface="Cambria Math" panose="02040503050406030204" pitchFamily="18" charset="0"/>
                          </a:rPr>
                          <m:t>𝒙</m:t>
                        </m:r>
                      </m:e>
                      <m:sub>
                        <m:r>
                          <a:rPr lang="en-US" altLang="zh-CN" b="1" i="1" dirty="0">
                            <a:latin typeface="Cambria Math" panose="02040503050406030204" pitchFamily="18" charset="0"/>
                          </a:rPr>
                          <m:t>𝟐</m:t>
                        </m:r>
                      </m:sub>
                      <m:sup>
                        <m:r>
                          <a:rPr lang="en-US" altLang="zh-CN" b="1" i="1" dirty="0" smtClean="0">
                            <a:latin typeface="Cambria Math" panose="02040503050406030204" pitchFamily="18" charset="0"/>
                          </a:rPr>
                          <m:t>∗</m:t>
                        </m:r>
                      </m:sup>
                    </m:sSubSup>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𝟏</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𝟐</m:t>
                    </m:r>
                    <m:r>
                      <a:rPr lang="en-US" altLang="zh-CN" b="1" i="1" dirty="0">
                        <a:latin typeface="Cambria Math" panose="02040503050406030204" pitchFamily="18" charset="0"/>
                      </a:rPr>
                      <m:t>,</m:t>
                    </m:r>
                    <m:sSubSup>
                      <m:sSubSupPr>
                        <m:ctrlPr>
                          <a:rPr lang="en-US" altLang="zh-CN" b="1" i="1" dirty="0">
                            <a:latin typeface="Cambria Math" panose="02040503050406030204" pitchFamily="18" charset="0"/>
                          </a:rPr>
                        </m:ctrlPr>
                      </m:sSubSupPr>
                      <m:e>
                        <m:r>
                          <a:rPr lang="en-US" altLang="zh-CN" b="1" i="1" dirty="0">
                            <a:latin typeface="Cambria Math" panose="02040503050406030204" pitchFamily="18" charset="0"/>
                          </a:rPr>
                          <m:t>𝒙</m:t>
                        </m:r>
                      </m:e>
                      <m:sub>
                        <m:r>
                          <a:rPr lang="en-US" altLang="zh-CN" b="1" i="1" dirty="0">
                            <a:latin typeface="Cambria Math" panose="02040503050406030204" pitchFamily="18" charset="0"/>
                          </a:rPr>
                          <m:t>𝟑</m:t>
                        </m:r>
                      </m:sub>
                      <m:sup>
                        <m:r>
                          <a:rPr lang="en-US" altLang="zh-CN" b="1" i="1" dirty="0" smtClean="0">
                            <a:latin typeface="Cambria Math" panose="02040503050406030204" pitchFamily="18" charset="0"/>
                          </a:rPr>
                          <m:t>∗</m:t>
                        </m:r>
                      </m:sup>
                    </m:sSubSup>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𝟏</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𝟑</m:t>
                    </m:r>
                    <m:r>
                      <a:rPr lang="en-US" altLang="zh-CN" b="1" i="1" dirty="0" smtClean="0">
                        <a:latin typeface="Cambria Math" panose="02040503050406030204" pitchFamily="18" charset="0"/>
                      </a:rPr>
                      <m:t>.</m:t>
                    </m:r>
                  </m:oMath>
                </a14:m>
                <a:endParaRPr lang="zh-CN" altLang="en-US" sz="2400" b="1" dirty="0">
                  <a:latin typeface="楷体_GB2312" pitchFamily="49" charset="-122"/>
                </a:endParaRPr>
              </a:p>
            </p:txBody>
          </p:sp>
        </mc:Choice>
        <mc:Fallback>
          <p:sp>
            <p:nvSpPr>
              <p:cNvPr id="65553" name="Rectangle 17"/>
              <p:cNvSpPr>
                <a:spLocks noRot="1" noChangeAspect="1" noMove="1" noResize="1" noEditPoints="1" noAdjustHandles="1" noChangeArrowheads="1" noChangeShapeType="1" noTextEdit="1"/>
              </p:cNvSpPr>
              <p:nvPr/>
            </p:nvSpPr>
            <p:spPr bwMode="auto">
              <a:xfrm>
                <a:off x="557917" y="362389"/>
                <a:ext cx="8138863" cy="1398589"/>
              </a:xfrm>
              <a:prstGeom prst="rect">
                <a:avLst/>
              </a:prstGeom>
              <a:blipFill rotWithShape="1">
                <a:blip r:embed="rId1"/>
                <a:stretch>
                  <a:fillRect l="-5" t="-31" r="6" b="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nvGrpSpPr>
          <p:cNvPr id="65631" name="Group 95"/>
          <p:cNvGrpSpPr/>
          <p:nvPr/>
        </p:nvGrpSpPr>
        <p:grpSpPr bwMode="auto">
          <a:xfrm>
            <a:off x="1610816" y="1857970"/>
            <a:ext cx="6324600" cy="4267200"/>
            <a:chOff x="768" y="1056"/>
            <a:chExt cx="3984" cy="2688"/>
          </a:xfrm>
        </p:grpSpPr>
        <p:sp>
          <p:nvSpPr>
            <p:cNvPr id="65561" name="Rectangle 25"/>
            <p:cNvSpPr>
              <a:spLocks noChangeArrowheads="1"/>
            </p:cNvSpPr>
            <p:nvPr/>
          </p:nvSpPr>
          <p:spPr bwMode="auto">
            <a:xfrm>
              <a:off x="1118" y="1346"/>
              <a:ext cx="3634" cy="2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buFontTx/>
                <a:buNone/>
              </a:pPr>
              <a:r>
                <a:rPr lang="en-US" altLang="zh-CN" sz="2000" b="1">
                  <a:solidFill>
                    <a:schemeClr val="tx2"/>
                  </a:solidFill>
                  <a:latin typeface="楷体_GB2312" pitchFamily="49" charset="-122"/>
                  <a:ea typeface="楷体_GB2312" pitchFamily="49" charset="-122"/>
                </a:rPr>
                <a:t>0.00000          0.00000         0.00000</a:t>
              </a:r>
              <a:endParaRPr lang="en-US" altLang="zh-CN" sz="2000" b="1">
                <a:solidFill>
                  <a:schemeClr val="tx2"/>
                </a:solidFill>
                <a:latin typeface="楷体_GB2312" pitchFamily="49" charset="-122"/>
                <a:ea typeface="楷体_GB2312" pitchFamily="49" charset="-122"/>
              </a:endParaRPr>
            </a:p>
            <a:p>
              <a:pPr>
                <a:buFontTx/>
                <a:buNone/>
              </a:pPr>
              <a:r>
                <a:rPr lang="en-US" altLang="zh-CN" sz="2000" b="1">
                  <a:solidFill>
                    <a:schemeClr val="tx2"/>
                  </a:solidFill>
                  <a:latin typeface="楷体_GB2312" pitchFamily="49" charset="-122"/>
                  <a:ea typeface="楷体_GB2312" pitchFamily="49" charset="-122"/>
                </a:rPr>
                <a:t>0.72000          0.83000         0.84000</a:t>
              </a:r>
              <a:endParaRPr lang="en-US" altLang="zh-CN" sz="2000" b="1">
                <a:solidFill>
                  <a:schemeClr val="tx2"/>
                </a:solidFill>
                <a:latin typeface="楷体_GB2312" pitchFamily="49" charset="-122"/>
                <a:ea typeface="楷体_GB2312" pitchFamily="49" charset="-122"/>
              </a:endParaRPr>
            </a:p>
            <a:p>
              <a:pPr>
                <a:buFontTx/>
                <a:buNone/>
              </a:pPr>
              <a:r>
                <a:rPr lang="en-US" altLang="zh-CN" sz="2000" b="1">
                  <a:solidFill>
                    <a:schemeClr val="tx2"/>
                  </a:solidFill>
                  <a:latin typeface="楷体_GB2312" pitchFamily="49" charset="-122"/>
                  <a:ea typeface="楷体_GB2312" pitchFamily="49" charset="-122"/>
                </a:rPr>
                <a:t>0.97100          1.07000         1.15000</a:t>
              </a:r>
              <a:endParaRPr lang="en-US" altLang="zh-CN" sz="2000" b="1">
                <a:solidFill>
                  <a:schemeClr val="tx2"/>
                </a:solidFill>
                <a:latin typeface="楷体_GB2312" pitchFamily="49" charset="-122"/>
                <a:ea typeface="楷体_GB2312" pitchFamily="49" charset="-122"/>
              </a:endParaRPr>
            </a:p>
            <a:p>
              <a:pPr>
                <a:buFontTx/>
                <a:buNone/>
              </a:pPr>
              <a:r>
                <a:rPr lang="en-US" altLang="zh-CN" sz="2000" b="1">
                  <a:solidFill>
                    <a:schemeClr val="tx2"/>
                  </a:solidFill>
                  <a:latin typeface="楷体_GB2312" pitchFamily="49" charset="-122"/>
                  <a:ea typeface="楷体_GB2312" pitchFamily="49" charset="-122"/>
                </a:rPr>
                <a:t>1.05700          1.15710         1.24820</a:t>
              </a:r>
              <a:endParaRPr lang="en-US" altLang="zh-CN" sz="2000" b="1">
                <a:solidFill>
                  <a:schemeClr val="tx2"/>
                </a:solidFill>
                <a:latin typeface="楷体_GB2312" pitchFamily="49" charset="-122"/>
                <a:ea typeface="楷体_GB2312" pitchFamily="49" charset="-122"/>
              </a:endParaRPr>
            </a:p>
            <a:p>
              <a:pPr>
                <a:buFontTx/>
                <a:buNone/>
              </a:pPr>
              <a:r>
                <a:rPr lang="en-US" altLang="zh-CN" sz="2000" b="1">
                  <a:solidFill>
                    <a:schemeClr val="tx2"/>
                  </a:solidFill>
                  <a:latin typeface="楷体_GB2312" pitchFamily="49" charset="-122"/>
                  <a:ea typeface="楷体_GB2312" pitchFamily="49" charset="-122"/>
                </a:rPr>
                <a:t>1.08535          1.18534         1.28282</a:t>
              </a:r>
              <a:endParaRPr lang="en-US" altLang="zh-CN" sz="2000" b="1">
                <a:solidFill>
                  <a:schemeClr val="tx2"/>
                </a:solidFill>
                <a:latin typeface="楷体_GB2312" pitchFamily="49" charset="-122"/>
                <a:ea typeface="楷体_GB2312" pitchFamily="49" charset="-122"/>
              </a:endParaRPr>
            </a:p>
            <a:p>
              <a:pPr>
                <a:buFontTx/>
                <a:buNone/>
              </a:pPr>
              <a:r>
                <a:rPr lang="en-US" altLang="zh-CN" sz="2000" b="1">
                  <a:solidFill>
                    <a:schemeClr val="tx2"/>
                  </a:solidFill>
                  <a:latin typeface="楷体_GB2312" pitchFamily="49" charset="-122"/>
                  <a:ea typeface="楷体_GB2312" pitchFamily="49" charset="-122"/>
                </a:rPr>
                <a:t>1.09510          1.19510         1.29414</a:t>
              </a:r>
              <a:endParaRPr lang="en-US" altLang="zh-CN" sz="2000" b="1">
                <a:solidFill>
                  <a:schemeClr val="tx2"/>
                </a:solidFill>
                <a:latin typeface="楷体_GB2312" pitchFamily="49" charset="-122"/>
                <a:ea typeface="楷体_GB2312" pitchFamily="49" charset="-122"/>
              </a:endParaRPr>
            </a:p>
            <a:p>
              <a:pPr>
                <a:buFontTx/>
                <a:buNone/>
              </a:pPr>
              <a:r>
                <a:rPr lang="en-US" altLang="zh-CN" sz="2000" b="1">
                  <a:solidFill>
                    <a:schemeClr val="tx2"/>
                  </a:solidFill>
                  <a:latin typeface="楷体_GB2312" pitchFamily="49" charset="-122"/>
                  <a:ea typeface="楷体_GB2312" pitchFamily="49" charset="-122"/>
                </a:rPr>
                <a:t>1.09834          1.19834         1.29504</a:t>
              </a:r>
              <a:endParaRPr lang="en-US" altLang="zh-CN" sz="2000" b="1">
                <a:solidFill>
                  <a:schemeClr val="tx2"/>
                </a:solidFill>
                <a:latin typeface="楷体_GB2312" pitchFamily="49" charset="-122"/>
                <a:ea typeface="楷体_GB2312" pitchFamily="49" charset="-122"/>
              </a:endParaRPr>
            </a:p>
            <a:p>
              <a:pPr>
                <a:buFontTx/>
                <a:buNone/>
              </a:pPr>
              <a:r>
                <a:rPr lang="en-US" altLang="zh-CN" sz="2000" b="1">
                  <a:solidFill>
                    <a:schemeClr val="tx2"/>
                  </a:solidFill>
                  <a:latin typeface="楷体_GB2312" pitchFamily="49" charset="-122"/>
                  <a:ea typeface="楷体_GB2312" pitchFamily="49" charset="-122"/>
                </a:rPr>
                <a:t>1.09944          1.19981         1.29934</a:t>
              </a:r>
              <a:endParaRPr lang="en-US" altLang="zh-CN" sz="2000" b="1">
                <a:solidFill>
                  <a:schemeClr val="tx2"/>
                </a:solidFill>
                <a:latin typeface="楷体_GB2312" pitchFamily="49" charset="-122"/>
                <a:ea typeface="楷体_GB2312" pitchFamily="49" charset="-122"/>
              </a:endParaRPr>
            </a:p>
            <a:p>
              <a:pPr>
                <a:buFontTx/>
                <a:buNone/>
              </a:pPr>
              <a:r>
                <a:rPr lang="en-US" altLang="zh-CN" sz="2000" b="1">
                  <a:solidFill>
                    <a:schemeClr val="tx2"/>
                  </a:solidFill>
                  <a:latin typeface="楷体_GB2312" pitchFamily="49" charset="-122"/>
                  <a:ea typeface="楷体_GB2312" pitchFamily="49" charset="-122"/>
                </a:rPr>
                <a:t>1.09981          1.19941         1.29978</a:t>
              </a:r>
              <a:endParaRPr lang="en-US" altLang="zh-CN" sz="2000" b="1">
                <a:solidFill>
                  <a:schemeClr val="tx2"/>
                </a:solidFill>
                <a:latin typeface="楷体_GB2312" pitchFamily="49" charset="-122"/>
                <a:ea typeface="楷体_GB2312" pitchFamily="49" charset="-122"/>
              </a:endParaRPr>
            </a:p>
            <a:p>
              <a:pPr>
                <a:buFontTx/>
                <a:buNone/>
              </a:pPr>
              <a:r>
                <a:rPr lang="en-US" altLang="zh-CN" sz="2000" b="1">
                  <a:solidFill>
                    <a:schemeClr val="tx2"/>
                  </a:solidFill>
                  <a:latin typeface="楷体_GB2312" pitchFamily="49" charset="-122"/>
                  <a:ea typeface="楷体_GB2312" pitchFamily="49" charset="-122"/>
                </a:rPr>
                <a:t>1.09994          1.19994         1.29992</a:t>
              </a:r>
              <a:endParaRPr lang="en-US" altLang="zh-CN" sz="2000" b="1">
                <a:solidFill>
                  <a:schemeClr val="tx2"/>
                </a:solidFill>
                <a:latin typeface="楷体_GB2312" pitchFamily="49" charset="-122"/>
                <a:ea typeface="楷体_GB2312" pitchFamily="49" charset="-122"/>
              </a:endParaRPr>
            </a:p>
          </p:txBody>
        </p:sp>
        <p:sp>
          <p:nvSpPr>
            <p:cNvPr id="65562" name="Rectangle 26"/>
            <p:cNvSpPr>
              <a:spLocks noChangeArrowheads="1"/>
            </p:cNvSpPr>
            <p:nvPr/>
          </p:nvSpPr>
          <p:spPr bwMode="auto">
            <a:xfrm>
              <a:off x="768" y="1346"/>
              <a:ext cx="350" cy="2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buFontTx/>
                <a:buNone/>
              </a:pPr>
              <a:r>
                <a:rPr lang="en-US" altLang="zh-CN" sz="2000" b="1">
                  <a:solidFill>
                    <a:schemeClr val="tx2"/>
                  </a:solidFill>
                  <a:latin typeface="楷体_GB2312" pitchFamily="49" charset="-122"/>
                  <a:ea typeface="楷体_GB2312" pitchFamily="49" charset="-122"/>
                </a:rPr>
                <a:t>0</a:t>
              </a:r>
              <a:endParaRPr lang="en-US" altLang="zh-CN" sz="2000" b="1">
                <a:solidFill>
                  <a:schemeClr val="tx2"/>
                </a:solidFill>
                <a:latin typeface="楷体_GB2312" pitchFamily="49" charset="-122"/>
                <a:ea typeface="楷体_GB2312" pitchFamily="49" charset="-122"/>
              </a:endParaRPr>
            </a:p>
            <a:p>
              <a:pPr algn="ctr">
                <a:buFontTx/>
                <a:buNone/>
              </a:pPr>
              <a:r>
                <a:rPr lang="en-US" altLang="zh-CN" sz="2000" b="1">
                  <a:solidFill>
                    <a:schemeClr val="tx2"/>
                  </a:solidFill>
                  <a:latin typeface="楷体_GB2312" pitchFamily="49" charset="-122"/>
                  <a:ea typeface="楷体_GB2312" pitchFamily="49" charset="-122"/>
                </a:rPr>
                <a:t>1</a:t>
              </a:r>
              <a:endParaRPr lang="en-US" altLang="zh-CN" sz="2000" b="1">
                <a:solidFill>
                  <a:schemeClr val="tx2"/>
                </a:solidFill>
                <a:latin typeface="楷体_GB2312" pitchFamily="49" charset="-122"/>
                <a:ea typeface="楷体_GB2312" pitchFamily="49" charset="-122"/>
              </a:endParaRPr>
            </a:p>
            <a:p>
              <a:pPr algn="ctr">
                <a:buFontTx/>
                <a:buNone/>
              </a:pPr>
              <a:r>
                <a:rPr lang="en-US" altLang="zh-CN" sz="2000" b="1">
                  <a:solidFill>
                    <a:schemeClr val="tx2"/>
                  </a:solidFill>
                  <a:latin typeface="楷体_GB2312" pitchFamily="49" charset="-122"/>
                  <a:ea typeface="楷体_GB2312" pitchFamily="49" charset="-122"/>
                </a:rPr>
                <a:t>2</a:t>
              </a:r>
              <a:endParaRPr lang="en-US" altLang="zh-CN" sz="2000" b="1">
                <a:solidFill>
                  <a:schemeClr val="tx2"/>
                </a:solidFill>
                <a:latin typeface="楷体_GB2312" pitchFamily="49" charset="-122"/>
                <a:ea typeface="楷体_GB2312" pitchFamily="49" charset="-122"/>
              </a:endParaRPr>
            </a:p>
            <a:p>
              <a:pPr algn="ctr">
                <a:buFontTx/>
                <a:buNone/>
              </a:pPr>
              <a:r>
                <a:rPr lang="en-US" altLang="zh-CN" sz="2000" b="1">
                  <a:solidFill>
                    <a:schemeClr val="tx2"/>
                  </a:solidFill>
                  <a:latin typeface="楷体_GB2312" pitchFamily="49" charset="-122"/>
                  <a:ea typeface="楷体_GB2312" pitchFamily="49" charset="-122"/>
                </a:rPr>
                <a:t>3</a:t>
              </a:r>
              <a:endParaRPr lang="en-US" altLang="zh-CN" sz="2000" b="1">
                <a:solidFill>
                  <a:schemeClr val="tx2"/>
                </a:solidFill>
                <a:latin typeface="楷体_GB2312" pitchFamily="49" charset="-122"/>
                <a:ea typeface="楷体_GB2312" pitchFamily="49" charset="-122"/>
              </a:endParaRPr>
            </a:p>
            <a:p>
              <a:pPr algn="ctr">
                <a:buFontTx/>
                <a:buNone/>
              </a:pPr>
              <a:r>
                <a:rPr lang="en-US" altLang="zh-CN" sz="2000" b="1">
                  <a:solidFill>
                    <a:schemeClr val="tx2"/>
                  </a:solidFill>
                  <a:latin typeface="楷体_GB2312" pitchFamily="49" charset="-122"/>
                  <a:ea typeface="楷体_GB2312" pitchFamily="49" charset="-122"/>
                </a:rPr>
                <a:t>4</a:t>
              </a:r>
              <a:endParaRPr lang="en-US" altLang="zh-CN" sz="2000" b="1">
                <a:solidFill>
                  <a:schemeClr val="tx2"/>
                </a:solidFill>
                <a:latin typeface="楷体_GB2312" pitchFamily="49" charset="-122"/>
                <a:ea typeface="楷体_GB2312" pitchFamily="49" charset="-122"/>
              </a:endParaRPr>
            </a:p>
            <a:p>
              <a:pPr algn="ctr">
                <a:buFontTx/>
                <a:buNone/>
              </a:pPr>
              <a:r>
                <a:rPr lang="en-US" altLang="zh-CN" sz="2000" b="1">
                  <a:solidFill>
                    <a:schemeClr val="tx2"/>
                  </a:solidFill>
                  <a:latin typeface="楷体_GB2312" pitchFamily="49" charset="-122"/>
                  <a:ea typeface="楷体_GB2312" pitchFamily="49" charset="-122"/>
                </a:rPr>
                <a:t>5</a:t>
              </a:r>
              <a:endParaRPr lang="en-US" altLang="zh-CN" sz="2000" b="1">
                <a:solidFill>
                  <a:schemeClr val="tx2"/>
                </a:solidFill>
                <a:latin typeface="楷体_GB2312" pitchFamily="49" charset="-122"/>
                <a:ea typeface="楷体_GB2312" pitchFamily="49" charset="-122"/>
              </a:endParaRPr>
            </a:p>
            <a:p>
              <a:pPr algn="ctr">
                <a:buFontTx/>
                <a:buNone/>
              </a:pPr>
              <a:r>
                <a:rPr lang="en-US" altLang="zh-CN" sz="2000" b="1">
                  <a:solidFill>
                    <a:schemeClr val="tx2"/>
                  </a:solidFill>
                  <a:latin typeface="楷体_GB2312" pitchFamily="49" charset="-122"/>
                  <a:ea typeface="楷体_GB2312" pitchFamily="49" charset="-122"/>
                </a:rPr>
                <a:t>6</a:t>
              </a:r>
              <a:endParaRPr lang="en-US" altLang="zh-CN" sz="2000" b="1">
                <a:solidFill>
                  <a:schemeClr val="tx2"/>
                </a:solidFill>
                <a:latin typeface="楷体_GB2312" pitchFamily="49" charset="-122"/>
                <a:ea typeface="楷体_GB2312" pitchFamily="49" charset="-122"/>
              </a:endParaRPr>
            </a:p>
            <a:p>
              <a:pPr algn="ctr">
                <a:buFontTx/>
                <a:buNone/>
              </a:pPr>
              <a:r>
                <a:rPr lang="en-US" altLang="zh-CN" sz="2000" b="1">
                  <a:solidFill>
                    <a:schemeClr val="tx2"/>
                  </a:solidFill>
                  <a:latin typeface="楷体_GB2312" pitchFamily="49" charset="-122"/>
                  <a:ea typeface="楷体_GB2312" pitchFamily="49" charset="-122"/>
                </a:rPr>
                <a:t>7</a:t>
              </a:r>
              <a:endParaRPr lang="en-US" altLang="zh-CN" sz="2000" b="1">
                <a:solidFill>
                  <a:schemeClr val="tx2"/>
                </a:solidFill>
                <a:latin typeface="楷体_GB2312" pitchFamily="49" charset="-122"/>
                <a:ea typeface="楷体_GB2312" pitchFamily="49" charset="-122"/>
              </a:endParaRPr>
            </a:p>
            <a:p>
              <a:pPr algn="ctr">
                <a:buFontTx/>
                <a:buNone/>
              </a:pPr>
              <a:r>
                <a:rPr lang="en-US" altLang="zh-CN" sz="2000" b="1">
                  <a:solidFill>
                    <a:schemeClr val="tx2"/>
                  </a:solidFill>
                  <a:latin typeface="楷体_GB2312" pitchFamily="49" charset="-122"/>
                  <a:ea typeface="楷体_GB2312" pitchFamily="49" charset="-122"/>
                </a:rPr>
                <a:t>8</a:t>
              </a:r>
              <a:endParaRPr lang="en-US" altLang="zh-CN" sz="2000" b="1">
                <a:solidFill>
                  <a:schemeClr val="tx2"/>
                </a:solidFill>
                <a:latin typeface="楷体_GB2312" pitchFamily="49" charset="-122"/>
                <a:ea typeface="楷体_GB2312" pitchFamily="49" charset="-122"/>
              </a:endParaRPr>
            </a:p>
            <a:p>
              <a:pPr algn="ctr">
                <a:buFontTx/>
                <a:buNone/>
              </a:pPr>
              <a:r>
                <a:rPr lang="en-US" altLang="zh-CN" sz="2000" b="1">
                  <a:solidFill>
                    <a:schemeClr val="tx2"/>
                  </a:solidFill>
                  <a:latin typeface="楷体_GB2312" pitchFamily="49" charset="-122"/>
                  <a:ea typeface="楷体_GB2312" pitchFamily="49" charset="-122"/>
                </a:rPr>
                <a:t>9</a:t>
              </a:r>
              <a:endParaRPr lang="en-US" altLang="zh-CN" sz="2000" b="1">
                <a:solidFill>
                  <a:schemeClr val="tx2"/>
                </a:solidFill>
              </a:endParaRPr>
            </a:p>
          </p:txBody>
        </p:sp>
        <p:sp>
          <p:nvSpPr>
            <p:cNvPr id="65563" name="Rectangle 27"/>
            <p:cNvSpPr>
              <a:spLocks noChangeArrowheads="1"/>
            </p:cNvSpPr>
            <p:nvPr/>
          </p:nvSpPr>
          <p:spPr bwMode="auto">
            <a:xfrm>
              <a:off x="1118" y="1064"/>
              <a:ext cx="3634"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buFontTx/>
                <a:buNone/>
              </a:pPr>
              <a:endParaRPr lang="en-US" altLang="en-US" sz="2000">
                <a:solidFill>
                  <a:schemeClr val="tx2"/>
                </a:solidFill>
              </a:endParaRPr>
            </a:p>
          </p:txBody>
        </p:sp>
        <p:sp>
          <p:nvSpPr>
            <p:cNvPr id="65564" name="Rectangle 28"/>
            <p:cNvSpPr>
              <a:spLocks noChangeArrowheads="1"/>
            </p:cNvSpPr>
            <p:nvPr/>
          </p:nvSpPr>
          <p:spPr bwMode="auto">
            <a:xfrm>
              <a:off x="768" y="1064"/>
              <a:ext cx="350"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buFontTx/>
                <a:buNone/>
              </a:pPr>
              <a:endParaRPr lang="en-US" altLang="en-US" sz="2000">
                <a:solidFill>
                  <a:schemeClr val="tx2"/>
                </a:solidFill>
              </a:endParaRPr>
            </a:p>
          </p:txBody>
        </p:sp>
        <p:sp>
          <p:nvSpPr>
            <p:cNvPr id="65565" name="Line 29"/>
            <p:cNvSpPr>
              <a:spLocks noChangeShapeType="1"/>
            </p:cNvSpPr>
            <p:nvPr/>
          </p:nvSpPr>
          <p:spPr bwMode="auto">
            <a:xfrm>
              <a:off x="768" y="1064"/>
              <a:ext cx="3984" cy="0"/>
            </a:xfrm>
            <a:prstGeom prst="line">
              <a:avLst/>
            </a:prstGeom>
            <a:noFill/>
            <a:ln w="28575" cap="sq">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sp>
          <p:nvSpPr>
            <p:cNvPr id="65566" name="Line 30"/>
            <p:cNvSpPr>
              <a:spLocks noChangeShapeType="1"/>
            </p:cNvSpPr>
            <p:nvPr/>
          </p:nvSpPr>
          <p:spPr bwMode="auto">
            <a:xfrm>
              <a:off x="768" y="1346"/>
              <a:ext cx="3984" cy="0"/>
            </a:xfrm>
            <a:prstGeom prst="line">
              <a:avLst/>
            </a:prstGeom>
            <a:noFill/>
            <a:ln w="12700">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sp>
          <p:nvSpPr>
            <p:cNvPr id="65567" name="Line 31"/>
            <p:cNvSpPr>
              <a:spLocks noChangeShapeType="1"/>
            </p:cNvSpPr>
            <p:nvPr/>
          </p:nvSpPr>
          <p:spPr bwMode="auto">
            <a:xfrm>
              <a:off x="768" y="1064"/>
              <a:ext cx="0" cy="2680"/>
            </a:xfrm>
            <a:prstGeom prst="line">
              <a:avLst/>
            </a:prstGeom>
            <a:noFill/>
            <a:ln w="28575" cap="sq">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sp>
          <p:nvSpPr>
            <p:cNvPr id="65568" name="Line 32"/>
            <p:cNvSpPr>
              <a:spLocks noChangeShapeType="1"/>
            </p:cNvSpPr>
            <p:nvPr/>
          </p:nvSpPr>
          <p:spPr bwMode="auto">
            <a:xfrm>
              <a:off x="1118" y="1064"/>
              <a:ext cx="0" cy="2680"/>
            </a:xfrm>
            <a:prstGeom prst="line">
              <a:avLst/>
            </a:prstGeom>
            <a:noFill/>
            <a:ln w="12700">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sp>
          <p:nvSpPr>
            <p:cNvPr id="65569" name="Line 33"/>
            <p:cNvSpPr>
              <a:spLocks noChangeShapeType="1"/>
            </p:cNvSpPr>
            <p:nvPr/>
          </p:nvSpPr>
          <p:spPr bwMode="auto">
            <a:xfrm>
              <a:off x="768" y="3744"/>
              <a:ext cx="3984" cy="0"/>
            </a:xfrm>
            <a:prstGeom prst="line">
              <a:avLst/>
            </a:prstGeom>
            <a:noFill/>
            <a:ln w="28575" cap="sq">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sp>
          <p:nvSpPr>
            <p:cNvPr id="65570" name="Line 34"/>
            <p:cNvSpPr>
              <a:spLocks noChangeShapeType="1"/>
            </p:cNvSpPr>
            <p:nvPr/>
          </p:nvSpPr>
          <p:spPr bwMode="auto">
            <a:xfrm>
              <a:off x="4752" y="1346"/>
              <a:ext cx="0" cy="2398"/>
            </a:xfrm>
            <a:prstGeom prst="line">
              <a:avLst/>
            </a:prstGeom>
            <a:noFill/>
            <a:ln w="12700">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sp>
          <p:nvSpPr>
            <p:cNvPr id="65571" name="Line 35"/>
            <p:cNvSpPr>
              <a:spLocks noChangeShapeType="1"/>
            </p:cNvSpPr>
            <p:nvPr/>
          </p:nvSpPr>
          <p:spPr bwMode="auto">
            <a:xfrm>
              <a:off x="4752" y="1064"/>
              <a:ext cx="0" cy="282"/>
            </a:xfrm>
            <a:prstGeom prst="line">
              <a:avLst/>
            </a:prstGeom>
            <a:noFill/>
            <a:ln w="28575" cap="sq">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graphicFrame>
          <p:nvGraphicFramePr>
            <p:cNvPr id="65572" name="Object 36"/>
            <p:cNvGraphicFramePr>
              <a:graphicFrameLocks noChangeAspect="1"/>
            </p:cNvGraphicFramePr>
            <p:nvPr/>
          </p:nvGraphicFramePr>
          <p:xfrm>
            <a:off x="848" y="1106"/>
            <a:ext cx="182" cy="215"/>
          </p:xfrm>
          <a:graphic>
            <a:graphicData uri="http://schemas.openxmlformats.org/presentationml/2006/ole">
              <mc:AlternateContent xmlns:mc="http://schemas.openxmlformats.org/markup-compatibility/2006">
                <mc:Choice xmlns:v="urn:schemas-microsoft-com:vml" Requires="v">
                  <p:oleObj spid="_x0000_s0" name="Equation" r:id="rId2" imgW="100330" imgH="127635" progId="Equation.3">
                    <p:embed/>
                  </p:oleObj>
                </mc:Choice>
                <mc:Fallback>
                  <p:oleObj name="Equation" r:id="rId2" imgW="100330" imgH="127635" progId="Equation.3">
                    <p:embed/>
                    <p:pic>
                      <p:nvPicPr>
                        <p:cNvPr id="0" name="Object 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 y="1106"/>
                          <a:ext cx="182" cy="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73" name="Object 37"/>
            <p:cNvGraphicFramePr>
              <a:graphicFrameLocks noChangeAspect="1"/>
            </p:cNvGraphicFramePr>
            <p:nvPr/>
          </p:nvGraphicFramePr>
          <p:xfrm>
            <a:off x="1324" y="1064"/>
            <a:ext cx="377" cy="286"/>
          </p:xfrm>
          <a:graphic>
            <a:graphicData uri="http://schemas.openxmlformats.org/presentationml/2006/ole">
              <mc:AlternateContent xmlns:mc="http://schemas.openxmlformats.org/markup-compatibility/2006">
                <mc:Choice xmlns:v="urn:schemas-microsoft-com:vml" Requires="v">
                  <p:oleObj spid="_x0000_s2" name="Equation" r:id="rId4" imgW="200025" imgH="163830" progId="Equation.3">
                    <p:embed/>
                  </p:oleObj>
                </mc:Choice>
                <mc:Fallback>
                  <p:oleObj name="Equation" r:id="rId4" imgW="200025" imgH="163830" progId="Equation.3">
                    <p:embed/>
                    <p:pic>
                      <p:nvPicPr>
                        <p:cNvPr id="0" name="Object 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4" y="1064"/>
                          <a:ext cx="377"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74" name="Object 38"/>
            <p:cNvGraphicFramePr>
              <a:graphicFrameLocks noChangeAspect="1"/>
            </p:cNvGraphicFramePr>
            <p:nvPr/>
          </p:nvGraphicFramePr>
          <p:xfrm>
            <a:off x="2736" y="1064"/>
            <a:ext cx="377" cy="286"/>
          </p:xfrm>
          <a:graphic>
            <a:graphicData uri="http://schemas.openxmlformats.org/presentationml/2006/ole">
              <mc:AlternateContent xmlns:mc="http://schemas.openxmlformats.org/markup-compatibility/2006">
                <mc:Choice xmlns:v="urn:schemas-microsoft-com:vml" Requires="v">
                  <p:oleObj spid="_x0000_s3" name="Equation" r:id="rId6" imgW="200025" imgH="163830" progId="Equation.3">
                    <p:embed/>
                  </p:oleObj>
                </mc:Choice>
                <mc:Fallback>
                  <p:oleObj name="Equation" r:id="rId6" imgW="200025" imgH="163830" progId="Equation.3">
                    <p:embed/>
                    <p:pic>
                      <p:nvPicPr>
                        <p:cNvPr id="0" name="Object 3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36" y="1064"/>
                          <a:ext cx="377"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75" name="Object 39"/>
            <p:cNvGraphicFramePr>
              <a:graphicFrameLocks noChangeAspect="1"/>
            </p:cNvGraphicFramePr>
            <p:nvPr/>
          </p:nvGraphicFramePr>
          <p:xfrm>
            <a:off x="4032" y="1056"/>
            <a:ext cx="377" cy="302"/>
          </p:xfrm>
          <a:graphic>
            <a:graphicData uri="http://schemas.openxmlformats.org/presentationml/2006/ole">
              <mc:AlternateContent xmlns:mc="http://schemas.openxmlformats.org/markup-compatibility/2006">
                <mc:Choice xmlns:v="urn:schemas-microsoft-com:vml" Requires="v">
                  <p:oleObj spid="_x0000_s4" name="Equation" r:id="rId8" imgW="200025" imgH="172720" progId="Equation.3">
                    <p:embed/>
                  </p:oleObj>
                </mc:Choice>
                <mc:Fallback>
                  <p:oleObj name="Equation" r:id="rId8" imgW="200025" imgH="172720" progId="Equation.3">
                    <p:embed/>
                    <p:pic>
                      <p:nvPicPr>
                        <p:cNvPr id="0" name="Object 3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32" y="1056"/>
                          <a:ext cx="377" cy="3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5632" name="Group 96"/>
          <p:cNvGrpSpPr/>
          <p:nvPr/>
        </p:nvGrpSpPr>
        <p:grpSpPr bwMode="auto">
          <a:xfrm>
            <a:off x="696416" y="2467570"/>
            <a:ext cx="7620000" cy="3841750"/>
            <a:chOff x="528" y="1296"/>
            <a:chExt cx="4800" cy="2420"/>
          </a:xfrm>
        </p:grpSpPr>
        <p:sp>
          <p:nvSpPr>
            <p:cNvPr id="65633" name="AutoShape 97"/>
            <p:cNvSpPr>
              <a:spLocks noChangeArrowheads="1"/>
            </p:cNvSpPr>
            <p:nvPr/>
          </p:nvSpPr>
          <p:spPr bwMode="auto">
            <a:xfrm>
              <a:off x="1344" y="1296"/>
              <a:ext cx="3984" cy="1200"/>
            </a:xfrm>
            <a:prstGeom prst="wedgeEllipseCallout">
              <a:avLst>
                <a:gd name="adj1" fmla="val -57731"/>
                <a:gd name="adj2" fmla="val 87833"/>
              </a:avLst>
            </a:prstGeom>
            <a:gradFill rotWithShape="0">
              <a:gsLst>
                <a:gs pos="0">
                  <a:srgbClr val="CCFFF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en-US"/>
            </a:p>
          </p:txBody>
        </p:sp>
        <p:grpSp>
          <p:nvGrpSpPr>
            <p:cNvPr id="65634" name="Group 98"/>
            <p:cNvGrpSpPr/>
            <p:nvPr/>
          </p:nvGrpSpPr>
          <p:grpSpPr bwMode="auto">
            <a:xfrm>
              <a:off x="528" y="2688"/>
              <a:ext cx="1004" cy="1028"/>
              <a:chOff x="2051" y="1696"/>
              <a:chExt cx="1004" cy="1028"/>
            </a:xfrm>
          </p:grpSpPr>
          <p:sp>
            <p:nvSpPr>
              <p:cNvPr id="65635" name="Freeform 99"/>
              <p:cNvSpPr/>
              <p:nvPr/>
            </p:nvSpPr>
            <p:spPr bwMode="auto">
              <a:xfrm rot="1123344">
                <a:off x="2261" y="1981"/>
                <a:ext cx="467" cy="582"/>
              </a:xfrm>
              <a:custGeom>
                <a:avLst/>
                <a:gdLst>
                  <a:gd name="T0" fmla="*/ 38 w 648"/>
                  <a:gd name="T1" fmla="*/ 148 h 858"/>
                  <a:gd name="T2" fmla="*/ 89 w 648"/>
                  <a:gd name="T3" fmla="*/ 103 h 858"/>
                  <a:gd name="T4" fmla="*/ 292 w 648"/>
                  <a:gd name="T5" fmla="*/ 40 h 858"/>
                  <a:gd name="T6" fmla="*/ 418 w 648"/>
                  <a:gd name="T7" fmla="*/ 7 h 858"/>
                  <a:gd name="T8" fmla="*/ 463 w 648"/>
                  <a:gd name="T9" fmla="*/ 0 h 858"/>
                  <a:gd name="T10" fmla="*/ 526 w 648"/>
                  <a:gd name="T11" fmla="*/ 97 h 858"/>
                  <a:gd name="T12" fmla="*/ 559 w 648"/>
                  <a:gd name="T13" fmla="*/ 206 h 858"/>
                  <a:gd name="T14" fmla="*/ 577 w 648"/>
                  <a:gd name="T15" fmla="*/ 309 h 858"/>
                  <a:gd name="T16" fmla="*/ 577 w 648"/>
                  <a:gd name="T17" fmla="*/ 495 h 858"/>
                  <a:gd name="T18" fmla="*/ 648 w 648"/>
                  <a:gd name="T19" fmla="*/ 678 h 858"/>
                  <a:gd name="T20" fmla="*/ 640 w 648"/>
                  <a:gd name="T21" fmla="*/ 763 h 858"/>
                  <a:gd name="T22" fmla="*/ 545 w 648"/>
                  <a:gd name="T23" fmla="*/ 813 h 858"/>
                  <a:gd name="T24" fmla="*/ 299 w 648"/>
                  <a:gd name="T25" fmla="*/ 858 h 858"/>
                  <a:gd name="T26" fmla="*/ 210 w 648"/>
                  <a:gd name="T27" fmla="*/ 807 h 858"/>
                  <a:gd name="T28" fmla="*/ 153 w 648"/>
                  <a:gd name="T29" fmla="*/ 660 h 858"/>
                  <a:gd name="T30" fmla="*/ 108 w 648"/>
                  <a:gd name="T31" fmla="*/ 499 h 858"/>
                  <a:gd name="T32" fmla="*/ 25 w 648"/>
                  <a:gd name="T33" fmla="*/ 416 h 858"/>
                  <a:gd name="T34" fmla="*/ 6 w 648"/>
                  <a:gd name="T35" fmla="*/ 328 h 858"/>
                  <a:gd name="T36" fmla="*/ 0 w 648"/>
                  <a:gd name="T37" fmla="*/ 219 h 858"/>
                  <a:gd name="T38" fmla="*/ 38 w 648"/>
                  <a:gd name="T39" fmla="*/ 148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8" h="858">
                    <a:moveTo>
                      <a:pt x="38" y="148"/>
                    </a:moveTo>
                    <a:lnTo>
                      <a:pt x="89" y="103"/>
                    </a:lnTo>
                    <a:lnTo>
                      <a:pt x="292" y="40"/>
                    </a:lnTo>
                    <a:lnTo>
                      <a:pt x="418" y="7"/>
                    </a:lnTo>
                    <a:lnTo>
                      <a:pt x="463" y="0"/>
                    </a:lnTo>
                    <a:lnTo>
                      <a:pt x="526" y="97"/>
                    </a:lnTo>
                    <a:lnTo>
                      <a:pt x="559" y="206"/>
                    </a:lnTo>
                    <a:lnTo>
                      <a:pt x="577" y="309"/>
                    </a:lnTo>
                    <a:lnTo>
                      <a:pt x="577" y="495"/>
                    </a:lnTo>
                    <a:lnTo>
                      <a:pt x="648" y="678"/>
                    </a:lnTo>
                    <a:lnTo>
                      <a:pt x="640" y="763"/>
                    </a:lnTo>
                    <a:lnTo>
                      <a:pt x="545" y="813"/>
                    </a:lnTo>
                    <a:lnTo>
                      <a:pt x="299" y="858"/>
                    </a:lnTo>
                    <a:lnTo>
                      <a:pt x="210" y="807"/>
                    </a:lnTo>
                    <a:lnTo>
                      <a:pt x="153" y="660"/>
                    </a:lnTo>
                    <a:lnTo>
                      <a:pt x="108" y="499"/>
                    </a:lnTo>
                    <a:lnTo>
                      <a:pt x="25" y="416"/>
                    </a:lnTo>
                    <a:lnTo>
                      <a:pt x="6" y="328"/>
                    </a:lnTo>
                    <a:lnTo>
                      <a:pt x="0" y="219"/>
                    </a:lnTo>
                    <a:lnTo>
                      <a:pt x="38" y="148"/>
                    </a:lnTo>
                    <a:close/>
                  </a:path>
                </a:pathLst>
              </a:custGeom>
              <a:solidFill>
                <a:srgbClr val="FFFFFF"/>
              </a:solidFill>
              <a:ln w="12700">
                <a:solidFill>
                  <a:srgbClr val="000000"/>
                </a:solidFill>
                <a:prstDash val="solid"/>
                <a:round/>
              </a:ln>
            </p:spPr>
            <p:txBody>
              <a:bodyPr/>
              <a:lstStyle/>
              <a:p>
                <a:endParaRPr lang="en-GB"/>
              </a:p>
            </p:txBody>
          </p:sp>
          <p:grpSp>
            <p:nvGrpSpPr>
              <p:cNvPr id="65636" name="Group 100"/>
              <p:cNvGrpSpPr/>
              <p:nvPr/>
            </p:nvGrpSpPr>
            <p:grpSpPr bwMode="auto">
              <a:xfrm rot="1123344">
                <a:off x="2441" y="2029"/>
                <a:ext cx="511" cy="637"/>
                <a:chOff x="2308" y="1206"/>
                <a:chExt cx="710" cy="940"/>
              </a:xfrm>
            </p:grpSpPr>
            <p:sp>
              <p:nvSpPr>
                <p:cNvPr id="65637" name="Freeform 101"/>
                <p:cNvSpPr/>
                <p:nvPr/>
              </p:nvSpPr>
              <p:spPr bwMode="auto">
                <a:xfrm>
                  <a:off x="2308" y="1206"/>
                  <a:ext cx="710" cy="940"/>
                </a:xfrm>
                <a:custGeom>
                  <a:avLst/>
                  <a:gdLst>
                    <a:gd name="T0" fmla="*/ 0 w 710"/>
                    <a:gd name="T1" fmla="*/ 58 h 940"/>
                    <a:gd name="T2" fmla="*/ 39 w 710"/>
                    <a:gd name="T3" fmla="*/ 113 h 940"/>
                    <a:gd name="T4" fmla="*/ 90 w 710"/>
                    <a:gd name="T5" fmla="*/ 197 h 940"/>
                    <a:gd name="T6" fmla="*/ 141 w 710"/>
                    <a:gd name="T7" fmla="*/ 307 h 940"/>
                    <a:gd name="T8" fmla="*/ 182 w 710"/>
                    <a:gd name="T9" fmla="*/ 415 h 940"/>
                    <a:gd name="T10" fmla="*/ 211 w 710"/>
                    <a:gd name="T11" fmla="*/ 503 h 940"/>
                    <a:gd name="T12" fmla="*/ 261 w 710"/>
                    <a:gd name="T13" fmla="*/ 685 h 940"/>
                    <a:gd name="T14" fmla="*/ 276 w 710"/>
                    <a:gd name="T15" fmla="*/ 741 h 940"/>
                    <a:gd name="T16" fmla="*/ 297 w 710"/>
                    <a:gd name="T17" fmla="*/ 777 h 940"/>
                    <a:gd name="T18" fmla="*/ 315 w 710"/>
                    <a:gd name="T19" fmla="*/ 807 h 940"/>
                    <a:gd name="T20" fmla="*/ 455 w 710"/>
                    <a:gd name="T21" fmla="*/ 901 h 940"/>
                    <a:gd name="T22" fmla="*/ 507 w 710"/>
                    <a:gd name="T23" fmla="*/ 940 h 940"/>
                    <a:gd name="T24" fmla="*/ 500 w 710"/>
                    <a:gd name="T25" fmla="*/ 844 h 940"/>
                    <a:gd name="T26" fmla="*/ 477 w 710"/>
                    <a:gd name="T27" fmla="*/ 766 h 940"/>
                    <a:gd name="T28" fmla="*/ 450 w 710"/>
                    <a:gd name="T29" fmla="*/ 684 h 940"/>
                    <a:gd name="T30" fmla="*/ 387 w 710"/>
                    <a:gd name="T31" fmla="*/ 583 h 940"/>
                    <a:gd name="T32" fmla="*/ 347 w 710"/>
                    <a:gd name="T33" fmla="*/ 472 h 940"/>
                    <a:gd name="T34" fmla="*/ 328 w 710"/>
                    <a:gd name="T35" fmla="*/ 307 h 940"/>
                    <a:gd name="T36" fmla="*/ 411 w 710"/>
                    <a:gd name="T37" fmla="*/ 371 h 940"/>
                    <a:gd name="T38" fmla="*/ 488 w 710"/>
                    <a:gd name="T39" fmla="*/ 423 h 940"/>
                    <a:gd name="T40" fmla="*/ 564 w 710"/>
                    <a:gd name="T41" fmla="*/ 448 h 940"/>
                    <a:gd name="T42" fmla="*/ 614 w 710"/>
                    <a:gd name="T43" fmla="*/ 460 h 940"/>
                    <a:gd name="T44" fmla="*/ 653 w 710"/>
                    <a:gd name="T45" fmla="*/ 454 h 940"/>
                    <a:gd name="T46" fmla="*/ 678 w 710"/>
                    <a:gd name="T47" fmla="*/ 423 h 940"/>
                    <a:gd name="T48" fmla="*/ 704 w 710"/>
                    <a:gd name="T49" fmla="*/ 335 h 940"/>
                    <a:gd name="T50" fmla="*/ 710 w 710"/>
                    <a:gd name="T51" fmla="*/ 271 h 940"/>
                    <a:gd name="T52" fmla="*/ 710 w 710"/>
                    <a:gd name="T53" fmla="*/ 163 h 940"/>
                    <a:gd name="T54" fmla="*/ 710 w 710"/>
                    <a:gd name="T55" fmla="*/ 73 h 940"/>
                    <a:gd name="T56" fmla="*/ 595 w 710"/>
                    <a:gd name="T57" fmla="*/ 76 h 940"/>
                    <a:gd name="T58" fmla="*/ 545 w 710"/>
                    <a:gd name="T59" fmla="*/ 64 h 940"/>
                    <a:gd name="T60" fmla="*/ 538 w 710"/>
                    <a:gd name="T61" fmla="*/ 166 h 940"/>
                    <a:gd name="T62" fmla="*/ 526 w 710"/>
                    <a:gd name="T63" fmla="*/ 198 h 940"/>
                    <a:gd name="T64" fmla="*/ 450 w 710"/>
                    <a:gd name="T65" fmla="*/ 160 h 940"/>
                    <a:gd name="T66" fmla="*/ 398 w 710"/>
                    <a:gd name="T67" fmla="*/ 116 h 940"/>
                    <a:gd name="T68" fmla="*/ 302 w 710"/>
                    <a:gd name="T69" fmla="*/ 64 h 940"/>
                    <a:gd name="T70" fmla="*/ 233 w 710"/>
                    <a:gd name="T71" fmla="*/ 19 h 940"/>
                    <a:gd name="T72" fmla="*/ 171 w 710"/>
                    <a:gd name="T73" fmla="*/ 0 h 940"/>
                    <a:gd name="T74" fmla="*/ 94 w 710"/>
                    <a:gd name="T75" fmla="*/ 31 h 940"/>
                    <a:gd name="T76" fmla="*/ 0 w 710"/>
                    <a:gd name="T77" fmla="*/ 58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10" h="940">
                      <a:moveTo>
                        <a:pt x="0" y="58"/>
                      </a:moveTo>
                      <a:lnTo>
                        <a:pt x="39" y="113"/>
                      </a:lnTo>
                      <a:lnTo>
                        <a:pt x="90" y="197"/>
                      </a:lnTo>
                      <a:lnTo>
                        <a:pt x="141" y="307"/>
                      </a:lnTo>
                      <a:lnTo>
                        <a:pt x="182" y="415"/>
                      </a:lnTo>
                      <a:lnTo>
                        <a:pt x="211" y="503"/>
                      </a:lnTo>
                      <a:lnTo>
                        <a:pt x="261" y="685"/>
                      </a:lnTo>
                      <a:lnTo>
                        <a:pt x="276" y="741"/>
                      </a:lnTo>
                      <a:lnTo>
                        <a:pt x="297" y="777"/>
                      </a:lnTo>
                      <a:lnTo>
                        <a:pt x="315" y="807"/>
                      </a:lnTo>
                      <a:lnTo>
                        <a:pt x="455" y="901"/>
                      </a:lnTo>
                      <a:lnTo>
                        <a:pt x="507" y="940"/>
                      </a:lnTo>
                      <a:lnTo>
                        <a:pt x="500" y="844"/>
                      </a:lnTo>
                      <a:lnTo>
                        <a:pt x="477" y="766"/>
                      </a:lnTo>
                      <a:lnTo>
                        <a:pt x="450" y="684"/>
                      </a:lnTo>
                      <a:lnTo>
                        <a:pt x="387" y="583"/>
                      </a:lnTo>
                      <a:lnTo>
                        <a:pt x="347" y="472"/>
                      </a:lnTo>
                      <a:lnTo>
                        <a:pt x="328" y="307"/>
                      </a:lnTo>
                      <a:lnTo>
                        <a:pt x="411" y="371"/>
                      </a:lnTo>
                      <a:lnTo>
                        <a:pt x="488" y="423"/>
                      </a:lnTo>
                      <a:lnTo>
                        <a:pt x="564" y="448"/>
                      </a:lnTo>
                      <a:lnTo>
                        <a:pt x="614" y="460"/>
                      </a:lnTo>
                      <a:lnTo>
                        <a:pt x="653" y="454"/>
                      </a:lnTo>
                      <a:lnTo>
                        <a:pt x="678" y="423"/>
                      </a:lnTo>
                      <a:lnTo>
                        <a:pt x="704" y="335"/>
                      </a:lnTo>
                      <a:lnTo>
                        <a:pt x="710" y="271"/>
                      </a:lnTo>
                      <a:lnTo>
                        <a:pt x="710" y="163"/>
                      </a:lnTo>
                      <a:lnTo>
                        <a:pt x="710" y="73"/>
                      </a:lnTo>
                      <a:lnTo>
                        <a:pt x="595" y="76"/>
                      </a:lnTo>
                      <a:lnTo>
                        <a:pt x="545" y="64"/>
                      </a:lnTo>
                      <a:lnTo>
                        <a:pt x="538" y="166"/>
                      </a:lnTo>
                      <a:lnTo>
                        <a:pt x="526" y="198"/>
                      </a:lnTo>
                      <a:lnTo>
                        <a:pt x="450" y="160"/>
                      </a:lnTo>
                      <a:lnTo>
                        <a:pt x="398" y="116"/>
                      </a:lnTo>
                      <a:lnTo>
                        <a:pt x="302" y="64"/>
                      </a:lnTo>
                      <a:lnTo>
                        <a:pt x="233" y="19"/>
                      </a:lnTo>
                      <a:lnTo>
                        <a:pt x="171" y="0"/>
                      </a:lnTo>
                      <a:lnTo>
                        <a:pt x="94" y="31"/>
                      </a:lnTo>
                      <a:lnTo>
                        <a:pt x="0" y="58"/>
                      </a:lnTo>
                      <a:close/>
                    </a:path>
                  </a:pathLst>
                </a:custGeom>
                <a:solidFill>
                  <a:srgbClr val="0000FF"/>
                </a:solidFill>
                <a:ln w="12700">
                  <a:solidFill>
                    <a:srgbClr val="000000"/>
                  </a:solidFill>
                  <a:prstDash val="solid"/>
                  <a:round/>
                </a:ln>
              </p:spPr>
              <p:txBody>
                <a:bodyPr/>
                <a:lstStyle/>
                <a:p>
                  <a:endParaRPr lang="en-GB"/>
                </a:p>
              </p:txBody>
            </p:sp>
            <p:sp>
              <p:nvSpPr>
                <p:cNvPr id="65638" name="Freeform 102"/>
                <p:cNvSpPr/>
                <p:nvPr/>
              </p:nvSpPr>
              <p:spPr bwMode="auto">
                <a:xfrm>
                  <a:off x="2355" y="1252"/>
                  <a:ext cx="199" cy="569"/>
                </a:xfrm>
                <a:custGeom>
                  <a:avLst/>
                  <a:gdLst>
                    <a:gd name="T0" fmla="*/ 0 w 199"/>
                    <a:gd name="T1" fmla="*/ 0 h 569"/>
                    <a:gd name="T2" fmla="*/ 87 w 199"/>
                    <a:gd name="T3" fmla="*/ 39 h 569"/>
                    <a:gd name="T4" fmla="*/ 79 w 199"/>
                    <a:gd name="T5" fmla="*/ 107 h 569"/>
                    <a:gd name="T6" fmla="*/ 134 w 199"/>
                    <a:gd name="T7" fmla="*/ 110 h 569"/>
                    <a:gd name="T8" fmla="*/ 169 w 199"/>
                    <a:gd name="T9" fmla="*/ 233 h 569"/>
                    <a:gd name="T10" fmla="*/ 189 w 199"/>
                    <a:gd name="T11" fmla="*/ 366 h 569"/>
                    <a:gd name="T12" fmla="*/ 197 w 199"/>
                    <a:gd name="T13" fmla="*/ 492 h 569"/>
                    <a:gd name="T14" fmla="*/ 199 w 199"/>
                    <a:gd name="T15" fmla="*/ 569 h 5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569">
                      <a:moveTo>
                        <a:pt x="0" y="0"/>
                      </a:moveTo>
                      <a:lnTo>
                        <a:pt x="87" y="39"/>
                      </a:lnTo>
                      <a:lnTo>
                        <a:pt x="79" y="107"/>
                      </a:lnTo>
                      <a:lnTo>
                        <a:pt x="134" y="110"/>
                      </a:lnTo>
                      <a:lnTo>
                        <a:pt x="169" y="233"/>
                      </a:lnTo>
                      <a:lnTo>
                        <a:pt x="189" y="366"/>
                      </a:lnTo>
                      <a:lnTo>
                        <a:pt x="197" y="492"/>
                      </a:lnTo>
                      <a:lnTo>
                        <a:pt x="199" y="569"/>
                      </a:lnTo>
                    </a:path>
                  </a:pathLst>
                </a:custGeom>
                <a:noFill/>
                <a:ln w="12700">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en-GB"/>
                </a:p>
              </p:txBody>
            </p:sp>
          </p:grpSp>
          <p:sp>
            <p:nvSpPr>
              <p:cNvPr id="65639" name="Freeform 103"/>
              <p:cNvSpPr/>
              <p:nvPr/>
            </p:nvSpPr>
            <p:spPr bwMode="auto">
              <a:xfrm rot="1123344">
                <a:off x="2406" y="1975"/>
                <a:ext cx="154" cy="119"/>
              </a:xfrm>
              <a:custGeom>
                <a:avLst/>
                <a:gdLst>
                  <a:gd name="T0" fmla="*/ 19 w 213"/>
                  <a:gd name="T1" fmla="*/ 56 h 176"/>
                  <a:gd name="T2" fmla="*/ 0 w 213"/>
                  <a:gd name="T3" fmla="*/ 85 h 176"/>
                  <a:gd name="T4" fmla="*/ 92 w 213"/>
                  <a:gd name="T5" fmla="*/ 176 h 176"/>
                  <a:gd name="T6" fmla="*/ 122 w 213"/>
                  <a:gd name="T7" fmla="*/ 69 h 176"/>
                  <a:gd name="T8" fmla="*/ 213 w 213"/>
                  <a:gd name="T9" fmla="*/ 122 h 176"/>
                  <a:gd name="T10" fmla="*/ 209 w 213"/>
                  <a:gd name="T11" fmla="*/ 30 h 176"/>
                  <a:gd name="T12" fmla="*/ 153 w 213"/>
                  <a:gd name="T13" fmla="*/ 0 h 176"/>
                  <a:gd name="T14" fmla="*/ 19 w 213"/>
                  <a:gd name="T15" fmla="*/ 56 h 1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176">
                    <a:moveTo>
                      <a:pt x="19" y="56"/>
                    </a:moveTo>
                    <a:lnTo>
                      <a:pt x="0" y="85"/>
                    </a:lnTo>
                    <a:lnTo>
                      <a:pt x="92" y="176"/>
                    </a:lnTo>
                    <a:lnTo>
                      <a:pt x="122" y="69"/>
                    </a:lnTo>
                    <a:lnTo>
                      <a:pt x="213" y="122"/>
                    </a:lnTo>
                    <a:lnTo>
                      <a:pt x="209" y="30"/>
                    </a:lnTo>
                    <a:lnTo>
                      <a:pt x="153" y="0"/>
                    </a:lnTo>
                    <a:lnTo>
                      <a:pt x="19" y="56"/>
                    </a:lnTo>
                    <a:close/>
                  </a:path>
                </a:pathLst>
              </a:custGeom>
              <a:solidFill>
                <a:srgbClr val="FFFFFF"/>
              </a:solidFill>
              <a:ln w="12700">
                <a:solidFill>
                  <a:srgbClr val="000000"/>
                </a:solidFill>
                <a:prstDash val="solid"/>
                <a:round/>
              </a:ln>
            </p:spPr>
            <p:txBody>
              <a:bodyPr/>
              <a:lstStyle/>
              <a:p>
                <a:endParaRPr lang="en-GB"/>
              </a:p>
            </p:txBody>
          </p:sp>
          <p:grpSp>
            <p:nvGrpSpPr>
              <p:cNvPr id="65640" name="Group 104"/>
              <p:cNvGrpSpPr/>
              <p:nvPr/>
            </p:nvGrpSpPr>
            <p:grpSpPr bwMode="auto">
              <a:xfrm rot="1123344">
                <a:off x="2051" y="1977"/>
                <a:ext cx="454" cy="747"/>
                <a:chOff x="1799" y="1328"/>
                <a:chExt cx="630" cy="1101"/>
              </a:xfrm>
            </p:grpSpPr>
            <p:grpSp>
              <p:nvGrpSpPr>
                <p:cNvPr id="65641" name="Group 105"/>
                <p:cNvGrpSpPr/>
                <p:nvPr/>
              </p:nvGrpSpPr>
              <p:grpSpPr bwMode="auto">
                <a:xfrm>
                  <a:off x="1968" y="1328"/>
                  <a:ext cx="461" cy="1101"/>
                  <a:chOff x="1968" y="1328"/>
                  <a:chExt cx="461" cy="1101"/>
                </a:xfrm>
              </p:grpSpPr>
              <p:sp>
                <p:nvSpPr>
                  <p:cNvPr id="65642" name="Freeform 106"/>
                  <p:cNvSpPr/>
                  <p:nvPr/>
                </p:nvSpPr>
                <p:spPr bwMode="auto">
                  <a:xfrm>
                    <a:off x="1968" y="1328"/>
                    <a:ext cx="461" cy="1101"/>
                  </a:xfrm>
                  <a:custGeom>
                    <a:avLst/>
                    <a:gdLst>
                      <a:gd name="T0" fmla="*/ 322 w 461"/>
                      <a:gd name="T1" fmla="*/ 1065 h 1101"/>
                      <a:gd name="T2" fmla="*/ 398 w 461"/>
                      <a:gd name="T3" fmla="*/ 1019 h 1101"/>
                      <a:gd name="T4" fmla="*/ 430 w 461"/>
                      <a:gd name="T5" fmla="*/ 916 h 1101"/>
                      <a:gd name="T6" fmla="*/ 454 w 461"/>
                      <a:gd name="T7" fmla="*/ 823 h 1101"/>
                      <a:gd name="T8" fmla="*/ 461 w 461"/>
                      <a:gd name="T9" fmla="*/ 720 h 1101"/>
                      <a:gd name="T10" fmla="*/ 434 w 461"/>
                      <a:gd name="T11" fmla="*/ 608 h 1101"/>
                      <a:gd name="T12" fmla="*/ 416 w 461"/>
                      <a:gd name="T13" fmla="*/ 516 h 1101"/>
                      <a:gd name="T14" fmla="*/ 392 w 461"/>
                      <a:gd name="T15" fmla="*/ 410 h 1101"/>
                      <a:gd name="T16" fmla="*/ 363 w 461"/>
                      <a:gd name="T17" fmla="*/ 331 h 1101"/>
                      <a:gd name="T18" fmla="*/ 315 w 461"/>
                      <a:gd name="T19" fmla="*/ 236 h 1101"/>
                      <a:gd name="T20" fmla="*/ 276 w 461"/>
                      <a:gd name="T21" fmla="*/ 149 h 1101"/>
                      <a:gd name="T22" fmla="*/ 207 w 461"/>
                      <a:gd name="T23" fmla="*/ 45 h 1101"/>
                      <a:gd name="T24" fmla="*/ 169 w 461"/>
                      <a:gd name="T25" fmla="*/ 0 h 1101"/>
                      <a:gd name="T26" fmla="*/ 124 w 461"/>
                      <a:gd name="T27" fmla="*/ 33 h 1101"/>
                      <a:gd name="T28" fmla="*/ 77 w 461"/>
                      <a:gd name="T29" fmla="*/ 76 h 1101"/>
                      <a:gd name="T30" fmla="*/ 13 w 461"/>
                      <a:gd name="T31" fmla="*/ 134 h 1101"/>
                      <a:gd name="T32" fmla="*/ 7 w 461"/>
                      <a:gd name="T33" fmla="*/ 153 h 1101"/>
                      <a:gd name="T34" fmla="*/ 0 w 461"/>
                      <a:gd name="T35" fmla="*/ 187 h 1101"/>
                      <a:gd name="T36" fmla="*/ 19 w 461"/>
                      <a:gd name="T37" fmla="*/ 247 h 1101"/>
                      <a:gd name="T38" fmla="*/ 45 w 461"/>
                      <a:gd name="T39" fmla="*/ 321 h 1101"/>
                      <a:gd name="T40" fmla="*/ 115 w 461"/>
                      <a:gd name="T41" fmla="*/ 457 h 1101"/>
                      <a:gd name="T42" fmla="*/ 141 w 461"/>
                      <a:gd name="T43" fmla="*/ 573 h 1101"/>
                      <a:gd name="T44" fmla="*/ 150 w 461"/>
                      <a:gd name="T45" fmla="*/ 661 h 1101"/>
                      <a:gd name="T46" fmla="*/ 153 w 461"/>
                      <a:gd name="T47" fmla="*/ 728 h 1101"/>
                      <a:gd name="T48" fmla="*/ 153 w 461"/>
                      <a:gd name="T49" fmla="*/ 843 h 1101"/>
                      <a:gd name="T50" fmla="*/ 141 w 461"/>
                      <a:gd name="T51" fmla="*/ 1024 h 1101"/>
                      <a:gd name="T52" fmla="*/ 141 w 461"/>
                      <a:gd name="T53" fmla="*/ 1086 h 1101"/>
                      <a:gd name="T54" fmla="*/ 162 w 461"/>
                      <a:gd name="T55" fmla="*/ 1095 h 1101"/>
                      <a:gd name="T56" fmla="*/ 224 w 461"/>
                      <a:gd name="T57" fmla="*/ 1101 h 1101"/>
                      <a:gd name="T58" fmla="*/ 269 w 461"/>
                      <a:gd name="T59" fmla="*/ 1088 h 1101"/>
                      <a:gd name="T60" fmla="*/ 322 w 461"/>
                      <a:gd name="T61" fmla="*/ 1065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61" h="1101">
                        <a:moveTo>
                          <a:pt x="322" y="1065"/>
                        </a:moveTo>
                        <a:lnTo>
                          <a:pt x="398" y="1019"/>
                        </a:lnTo>
                        <a:lnTo>
                          <a:pt x="430" y="916"/>
                        </a:lnTo>
                        <a:lnTo>
                          <a:pt x="454" y="823"/>
                        </a:lnTo>
                        <a:lnTo>
                          <a:pt x="461" y="720"/>
                        </a:lnTo>
                        <a:lnTo>
                          <a:pt x="434" y="608"/>
                        </a:lnTo>
                        <a:lnTo>
                          <a:pt x="416" y="516"/>
                        </a:lnTo>
                        <a:lnTo>
                          <a:pt x="392" y="410"/>
                        </a:lnTo>
                        <a:lnTo>
                          <a:pt x="363" y="331"/>
                        </a:lnTo>
                        <a:lnTo>
                          <a:pt x="315" y="236"/>
                        </a:lnTo>
                        <a:lnTo>
                          <a:pt x="276" y="149"/>
                        </a:lnTo>
                        <a:lnTo>
                          <a:pt x="207" y="45"/>
                        </a:lnTo>
                        <a:lnTo>
                          <a:pt x="169" y="0"/>
                        </a:lnTo>
                        <a:lnTo>
                          <a:pt x="124" y="33"/>
                        </a:lnTo>
                        <a:lnTo>
                          <a:pt x="77" y="76"/>
                        </a:lnTo>
                        <a:lnTo>
                          <a:pt x="13" y="134"/>
                        </a:lnTo>
                        <a:lnTo>
                          <a:pt x="7" y="153"/>
                        </a:lnTo>
                        <a:lnTo>
                          <a:pt x="0" y="187"/>
                        </a:lnTo>
                        <a:lnTo>
                          <a:pt x="19" y="247"/>
                        </a:lnTo>
                        <a:lnTo>
                          <a:pt x="45" y="321"/>
                        </a:lnTo>
                        <a:lnTo>
                          <a:pt x="115" y="457"/>
                        </a:lnTo>
                        <a:lnTo>
                          <a:pt x="141" y="573"/>
                        </a:lnTo>
                        <a:lnTo>
                          <a:pt x="150" y="661"/>
                        </a:lnTo>
                        <a:lnTo>
                          <a:pt x="153" y="728"/>
                        </a:lnTo>
                        <a:lnTo>
                          <a:pt x="153" y="843"/>
                        </a:lnTo>
                        <a:lnTo>
                          <a:pt x="141" y="1024"/>
                        </a:lnTo>
                        <a:lnTo>
                          <a:pt x="141" y="1086"/>
                        </a:lnTo>
                        <a:lnTo>
                          <a:pt x="162" y="1095"/>
                        </a:lnTo>
                        <a:lnTo>
                          <a:pt x="224" y="1101"/>
                        </a:lnTo>
                        <a:lnTo>
                          <a:pt x="269" y="1088"/>
                        </a:lnTo>
                        <a:lnTo>
                          <a:pt x="322" y="1065"/>
                        </a:lnTo>
                        <a:close/>
                      </a:path>
                    </a:pathLst>
                  </a:custGeom>
                  <a:solidFill>
                    <a:srgbClr val="0000FF"/>
                  </a:solidFill>
                  <a:ln w="12700">
                    <a:solidFill>
                      <a:srgbClr val="000000"/>
                    </a:solidFill>
                    <a:prstDash val="solid"/>
                    <a:round/>
                  </a:ln>
                </p:spPr>
                <p:txBody>
                  <a:bodyPr/>
                  <a:lstStyle/>
                  <a:p>
                    <a:endParaRPr lang="en-GB"/>
                  </a:p>
                </p:txBody>
              </p:sp>
              <p:sp>
                <p:nvSpPr>
                  <p:cNvPr id="65643" name="Freeform 107"/>
                  <p:cNvSpPr/>
                  <p:nvPr/>
                </p:nvSpPr>
                <p:spPr bwMode="auto">
                  <a:xfrm>
                    <a:off x="2085" y="1371"/>
                    <a:ext cx="325" cy="620"/>
                  </a:xfrm>
                  <a:custGeom>
                    <a:avLst/>
                    <a:gdLst>
                      <a:gd name="T0" fmla="*/ 0 w 325"/>
                      <a:gd name="T1" fmla="*/ 0 h 620"/>
                      <a:gd name="T2" fmla="*/ 44 w 325"/>
                      <a:gd name="T3" fmla="*/ 144 h 620"/>
                      <a:gd name="T4" fmla="*/ 119 w 325"/>
                      <a:gd name="T5" fmla="*/ 125 h 620"/>
                      <a:gd name="T6" fmla="*/ 71 w 325"/>
                      <a:gd name="T7" fmla="*/ 200 h 620"/>
                      <a:gd name="T8" fmla="*/ 119 w 325"/>
                      <a:gd name="T9" fmla="*/ 255 h 620"/>
                      <a:gd name="T10" fmla="*/ 172 w 325"/>
                      <a:gd name="T11" fmla="*/ 341 h 620"/>
                      <a:gd name="T12" fmla="*/ 235 w 325"/>
                      <a:gd name="T13" fmla="*/ 440 h 620"/>
                      <a:gd name="T14" fmla="*/ 289 w 325"/>
                      <a:gd name="T15" fmla="*/ 535 h 620"/>
                      <a:gd name="T16" fmla="*/ 325 w 325"/>
                      <a:gd name="T17" fmla="*/ 62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5" h="620">
                        <a:moveTo>
                          <a:pt x="0" y="0"/>
                        </a:moveTo>
                        <a:lnTo>
                          <a:pt x="44" y="144"/>
                        </a:lnTo>
                        <a:lnTo>
                          <a:pt x="119" y="125"/>
                        </a:lnTo>
                        <a:lnTo>
                          <a:pt x="71" y="200"/>
                        </a:lnTo>
                        <a:lnTo>
                          <a:pt x="119" y="255"/>
                        </a:lnTo>
                        <a:lnTo>
                          <a:pt x="172" y="341"/>
                        </a:lnTo>
                        <a:lnTo>
                          <a:pt x="235" y="440"/>
                        </a:lnTo>
                        <a:lnTo>
                          <a:pt x="289" y="535"/>
                        </a:lnTo>
                        <a:lnTo>
                          <a:pt x="325" y="620"/>
                        </a:lnTo>
                      </a:path>
                    </a:pathLst>
                  </a:custGeom>
                  <a:noFill/>
                  <a:ln w="12700">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65644" name="Group 108"/>
                <p:cNvGrpSpPr/>
                <p:nvPr/>
              </p:nvGrpSpPr>
              <p:grpSpPr bwMode="auto">
                <a:xfrm>
                  <a:off x="1799" y="1444"/>
                  <a:ext cx="549" cy="922"/>
                  <a:chOff x="1799" y="1444"/>
                  <a:chExt cx="549" cy="922"/>
                </a:xfrm>
              </p:grpSpPr>
              <p:sp>
                <p:nvSpPr>
                  <p:cNvPr id="65645" name="Freeform 109"/>
                  <p:cNvSpPr/>
                  <p:nvPr/>
                </p:nvSpPr>
                <p:spPr bwMode="auto">
                  <a:xfrm>
                    <a:off x="2144" y="2152"/>
                    <a:ext cx="204" cy="214"/>
                  </a:xfrm>
                  <a:custGeom>
                    <a:avLst/>
                    <a:gdLst>
                      <a:gd name="T0" fmla="*/ 63 w 204"/>
                      <a:gd name="T1" fmla="*/ 0 h 214"/>
                      <a:gd name="T2" fmla="*/ 102 w 204"/>
                      <a:gd name="T3" fmla="*/ 28 h 214"/>
                      <a:gd name="T4" fmla="*/ 142 w 204"/>
                      <a:gd name="T5" fmla="*/ 29 h 214"/>
                      <a:gd name="T6" fmla="*/ 176 w 204"/>
                      <a:gd name="T7" fmla="*/ 37 h 214"/>
                      <a:gd name="T8" fmla="*/ 192 w 204"/>
                      <a:gd name="T9" fmla="*/ 50 h 214"/>
                      <a:gd name="T10" fmla="*/ 196 w 204"/>
                      <a:gd name="T11" fmla="*/ 66 h 214"/>
                      <a:gd name="T12" fmla="*/ 189 w 204"/>
                      <a:gd name="T13" fmla="*/ 95 h 214"/>
                      <a:gd name="T14" fmla="*/ 204 w 204"/>
                      <a:gd name="T15" fmla="*/ 115 h 214"/>
                      <a:gd name="T16" fmla="*/ 203 w 204"/>
                      <a:gd name="T17" fmla="*/ 143 h 214"/>
                      <a:gd name="T18" fmla="*/ 187 w 204"/>
                      <a:gd name="T19" fmla="*/ 160 h 214"/>
                      <a:gd name="T20" fmla="*/ 175 w 204"/>
                      <a:gd name="T21" fmla="*/ 181 h 214"/>
                      <a:gd name="T22" fmla="*/ 147 w 204"/>
                      <a:gd name="T23" fmla="*/ 191 h 214"/>
                      <a:gd name="T24" fmla="*/ 129 w 204"/>
                      <a:gd name="T25" fmla="*/ 214 h 214"/>
                      <a:gd name="T26" fmla="*/ 95 w 204"/>
                      <a:gd name="T27" fmla="*/ 210 h 214"/>
                      <a:gd name="T28" fmla="*/ 75 w 204"/>
                      <a:gd name="T29" fmla="*/ 197 h 214"/>
                      <a:gd name="T30" fmla="*/ 56 w 204"/>
                      <a:gd name="T31" fmla="*/ 176 h 214"/>
                      <a:gd name="T32" fmla="*/ 44 w 204"/>
                      <a:gd name="T33" fmla="*/ 127 h 214"/>
                      <a:gd name="T34" fmla="*/ 0 w 204"/>
                      <a:gd name="T35" fmla="*/ 83 h 214"/>
                      <a:gd name="T36" fmla="*/ 63 w 204"/>
                      <a:gd name="T37"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4" h="214">
                        <a:moveTo>
                          <a:pt x="63" y="0"/>
                        </a:moveTo>
                        <a:lnTo>
                          <a:pt x="102" y="28"/>
                        </a:lnTo>
                        <a:lnTo>
                          <a:pt x="142" y="29"/>
                        </a:lnTo>
                        <a:lnTo>
                          <a:pt x="176" y="37"/>
                        </a:lnTo>
                        <a:lnTo>
                          <a:pt x="192" y="50"/>
                        </a:lnTo>
                        <a:lnTo>
                          <a:pt x="196" y="66"/>
                        </a:lnTo>
                        <a:lnTo>
                          <a:pt x="189" y="95"/>
                        </a:lnTo>
                        <a:lnTo>
                          <a:pt x="204" y="115"/>
                        </a:lnTo>
                        <a:lnTo>
                          <a:pt x="203" y="143"/>
                        </a:lnTo>
                        <a:lnTo>
                          <a:pt x="187" y="160"/>
                        </a:lnTo>
                        <a:lnTo>
                          <a:pt x="175" y="181"/>
                        </a:lnTo>
                        <a:lnTo>
                          <a:pt x="147" y="191"/>
                        </a:lnTo>
                        <a:lnTo>
                          <a:pt x="129" y="214"/>
                        </a:lnTo>
                        <a:lnTo>
                          <a:pt x="95" y="210"/>
                        </a:lnTo>
                        <a:lnTo>
                          <a:pt x="75" y="197"/>
                        </a:lnTo>
                        <a:lnTo>
                          <a:pt x="56" y="176"/>
                        </a:lnTo>
                        <a:lnTo>
                          <a:pt x="44" y="127"/>
                        </a:lnTo>
                        <a:lnTo>
                          <a:pt x="0" y="83"/>
                        </a:lnTo>
                        <a:lnTo>
                          <a:pt x="63" y="0"/>
                        </a:lnTo>
                        <a:close/>
                      </a:path>
                    </a:pathLst>
                  </a:custGeom>
                  <a:solidFill>
                    <a:srgbClr val="FFE0C0"/>
                  </a:solidFill>
                  <a:ln w="12700">
                    <a:solidFill>
                      <a:srgbClr val="000000"/>
                    </a:solidFill>
                    <a:prstDash val="solid"/>
                    <a:round/>
                  </a:ln>
                </p:spPr>
                <p:txBody>
                  <a:bodyPr/>
                  <a:lstStyle/>
                  <a:p>
                    <a:endParaRPr lang="en-GB"/>
                  </a:p>
                </p:txBody>
              </p:sp>
              <p:sp>
                <p:nvSpPr>
                  <p:cNvPr id="65646" name="Freeform 110"/>
                  <p:cNvSpPr/>
                  <p:nvPr/>
                </p:nvSpPr>
                <p:spPr bwMode="auto">
                  <a:xfrm>
                    <a:off x="2116" y="2142"/>
                    <a:ext cx="121" cy="137"/>
                  </a:xfrm>
                  <a:custGeom>
                    <a:avLst/>
                    <a:gdLst>
                      <a:gd name="T0" fmla="*/ 91 w 121"/>
                      <a:gd name="T1" fmla="*/ 0 h 137"/>
                      <a:gd name="T2" fmla="*/ 121 w 121"/>
                      <a:gd name="T3" fmla="*/ 20 h 137"/>
                      <a:gd name="T4" fmla="*/ 105 w 121"/>
                      <a:gd name="T5" fmla="*/ 52 h 137"/>
                      <a:gd name="T6" fmla="*/ 75 w 121"/>
                      <a:gd name="T7" fmla="*/ 92 h 137"/>
                      <a:gd name="T8" fmla="*/ 33 w 121"/>
                      <a:gd name="T9" fmla="*/ 137 h 137"/>
                      <a:gd name="T10" fmla="*/ 0 w 121"/>
                      <a:gd name="T11" fmla="*/ 97 h 137"/>
                      <a:gd name="T12" fmla="*/ 91 w 121"/>
                      <a:gd name="T13" fmla="*/ 0 h 137"/>
                    </a:gdLst>
                    <a:ahLst/>
                    <a:cxnLst>
                      <a:cxn ang="0">
                        <a:pos x="T0" y="T1"/>
                      </a:cxn>
                      <a:cxn ang="0">
                        <a:pos x="T2" y="T3"/>
                      </a:cxn>
                      <a:cxn ang="0">
                        <a:pos x="T4" y="T5"/>
                      </a:cxn>
                      <a:cxn ang="0">
                        <a:pos x="T6" y="T7"/>
                      </a:cxn>
                      <a:cxn ang="0">
                        <a:pos x="T8" y="T9"/>
                      </a:cxn>
                      <a:cxn ang="0">
                        <a:pos x="T10" y="T11"/>
                      </a:cxn>
                      <a:cxn ang="0">
                        <a:pos x="T12" y="T13"/>
                      </a:cxn>
                    </a:cxnLst>
                    <a:rect l="0" t="0" r="r" b="b"/>
                    <a:pathLst>
                      <a:path w="121" h="137">
                        <a:moveTo>
                          <a:pt x="91" y="0"/>
                        </a:moveTo>
                        <a:lnTo>
                          <a:pt x="121" y="20"/>
                        </a:lnTo>
                        <a:lnTo>
                          <a:pt x="105" y="52"/>
                        </a:lnTo>
                        <a:lnTo>
                          <a:pt x="75" y="92"/>
                        </a:lnTo>
                        <a:lnTo>
                          <a:pt x="33" y="137"/>
                        </a:lnTo>
                        <a:lnTo>
                          <a:pt x="0" y="97"/>
                        </a:lnTo>
                        <a:lnTo>
                          <a:pt x="91" y="0"/>
                        </a:lnTo>
                        <a:close/>
                      </a:path>
                    </a:pathLst>
                  </a:custGeom>
                  <a:solidFill>
                    <a:srgbClr val="FFFFFF"/>
                  </a:solidFill>
                  <a:ln w="12700">
                    <a:solidFill>
                      <a:srgbClr val="000000"/>
                    </a:solidFill>
                    <a:prstDash val="solid"/>
                    <a:round/>
                  </a:ln>
                </p:spPr>
                <p:txBody>
                  <a:bodyPr/>
                  <a:lstStyle/>
                  <a:p>
                    <a:endParaRPr lang="en-GB"/>
                  </a:p>
                </p:txBody>
              </p:sp>
              <p:sp>
                <p:nvSpPr>
                  <p:cNvPr id="65647" name="Freeform 111"/>
                  <p:cNvSpPr/>
                  <p:nvPr/>
                </p:nvSpPr>
                <p:spPr bwMode="auto">
                  <a:xfrm>
                    <a:off x="1799" y="1444"/>
                    <a:ext cx="444" cy="840"/>
                  </a:xfrm>
                  <a:custGeom>
                    <a:avLst/>
                    <a:gdLst>
                      <a:gd name="T0" fmla="*/ 133 w 444"/>
                      <a:gd name="T1" fmla="*/ 64 h 840"/>
                      <a:gd name="T2" fmla="*/ 107 w 444"/>
                      <a:gd name="T3" fmla="*/ 118 h 840"/>
                      <a:gd name="T4" fmla="*/ 61 w 444"/>
                      <a:gd name="T5" fmla="*/ 196 h 840"/>
                      <a:gd name="T6" fmla="*/ 46 w 444"/>
                      <a:gd name="T7" fmla="*/ 258 h 840"/>
                      <a:gd name="T8" fmla="*/ 22 w 444"/>
                      <a:gd name="T9" fmla="*/ 329 h 840"/>
                      <a:gd name="T10" fmla="*/ 5 w 444"/>
                      <a:gd name="T11" fmla="*/ 447 h 840"/>
                      <a:gd name="T12" fmla="*/ 0 w 444"/>
                      <a:gd name="T13" fmla="*/ 510 h 840"/>
                      <a:gd name="T14" fmla="*/ 14 w 444"/>
                      <a:gd name="T15" fmla="*/ 526 h 840"/>
                      <a:gd name="T16" fmla="*/ 56 w 444"/>
                      <a:gd name="T17" fmla="*/ 583 h 840"/>
                      <a:gd name="T18" fmla="*/ 106 w 444"/>
                      <a:gd name="T19" fmla="*/ 644 h 840"/>
                      <a:gd name="T20" fmla="*/ 163 w 444"/>
                      <a:gd name="T21" fmla="*/ 698 h 840"/>
                      <a:gd name="T22" fmla="*/ 318 w 444"/>
                      <a:gd name="T23" fmla="*/ 840 h 840"/>
                      <a:gd name="T24" fmla="*/ 389 w 444"/>
                      <a:gd name="T25" fmla="*/ 753 h 840"/>
                      <a:gd name="T26" fmla="*/ 444 w 444"/>
                      <a:gd name="T27" fmla="*/ 683 h 840"/>
                      <a:gd name="T28" fmla="*/ 297 w 444"/>
                      <a:gd name="T29" fmla="*/ 556 h 840"/>
                      <a:gd name="T30" fmla="*/ 248 w 444"/>
                      <a:gd name="T31" fmla="*/ 519 h 840"/>
                      <a:gd name="T32" fmla="*/ 218 w 444"/>
                      <a:gd name="T33" fmla="*/ 486 h 840"/>
                      <a:gd name="T34" fmla="*/ 193 w 444"/>
                      <a:gd name="T35" fmla="*/ 471 h 840"/>
                      <a:gd name="T36" fmla="*/ 232 w 444"/>
                      <a:gd name="T37" fmla="*/ 368 h 840"/>
                      <a:gd name="T38" fmla="*/ 255 w 444"/>
                      <a:gd name="T39" fmla="*/ 288 h 840"/>
                      <a:gd name="T40" fmla="*/ 267 w 444"/>
                      <a:gd name="T41" fmla="*/ 252 h 840"/>
                      <a:gd name="T42" fmla="*/ 280 w 444"/>
                      <a:gd name="T43" fmla="*/ 213 h 840"/>
                      <a:gd name="T44" fmla="*/ 286 w 444"/>
                      <a:gd name="T45" fmla="*/ 167 h 840"/>
                      <a:gd name="T46" fmla="*/ 286 w 444"/>
                      <a:gd name="T47" fmla="*/ 123 h 840"/>
                      <a:gd name="T48" fmla="*/ 286 w 444"/>
                      <a:gd name="T49" fmla="*/ 88 h 840"/>
                      <a:gd name="T50" fmla="*/ 280 w 444"/>
                      <a:gd name="T51" fmla="*/ 52 h 840"/>
                      <a:gd name="T52" fmla="*/ 258 w 444"/>
                      <a:gd name="T53" fmla="*/ 24 h 840"/>
                      <a:gd name="T54" fmla="*/ 229 w 444"/>
                      <a:gd name="T55" fmla="*/ 5 h 840"/>
                      <a:gd name="T56" fmla="*/ 208 w 444"/>
                      <a:gd name="T57" fmla="*/ 0 h 840"/>
                      <a:gd name="T58" fmla="*/ 169 w 444"/>
                      <a:gd name="T59" fmla="*/ 25 h 840"/>
                      <a:gd name="T60" fmla="*/ 133 w 444"/>
                      <a:gd name="T61" fmla="*/ 64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4" h="840">
                        <a:moveTo>
                          <a:pt x="133" y="64"/>
                        </a:moveTo>
                        <a:lnTo>
                          <a:pt x="107" y="118"/>
                        </a:lnTo>
                        <a:lnTo>
                          <a:pt x="61" y="196"/>
                        </a:lnTo>
                        <a:lnTo>
                          <a:pt x="46" y="258"/>
                        </a:lnTo>
                        <a:lnTo>
                          <a:pt x="22" y="329"/>
                        </a:lnTo>
                        <a:lnTo>
                          <a:pt x="5" y="447"/>
                        </a:lnTo>
                        <a:lnTo>
                          <a:pt x="0" y="510"/>
                        </a:lnTo>
                        <a:lnTo>
                          <a:pt x="14" y="526"/>
                        </a:lnTo>
                        <a:lnTo>
                          <a:pt x="56" y="583"/>
                        </a:lnTo>
                        <a:lnTo>
                          <a:pt x="106" y="644"/>
                        </a:lnTo>
                        <a:lnTo>
                          <a:pt x="163" y="698"/>
                        </a:lnTo>
                        <a:lnTo>
                          <a:pt x="318" y="840"/>
                        </a:lnTo>
                        <a:lnTo>
                          <a:pt x="389" y="753"/>
                        </a:lnTo>
                        <a:lnTo>
                          <a:pt x="444" y="683"/>
                        </a:lnTo>
                        <a:lnTo>
                          <a:pt x="297" y="556"/>
                        </a:lnTo>
                        <a:lnTo>
                          <a:pt x="248" y="519"/>
                        </a:lnTo>
                        <a:lnTo>
                          <a:pt x="218" y="486"/>
                        </a:lnTo>
                        <a:lnTo>
                          <a:pt x="193" y="471"/>
                        </a:lnTo>
                        <a:lnTo>
                          <a:pt x="232" y="368"/>
                        </a:lnTo>
                        <a:lnTo>
                          <a:pt x="255" y="288"/>
                        </a:lnTo>
                        <a:lnTo>
                          <a:pt x="267" y="252"/>
                        </a:lnTo>
                        <a:lnTo>
                          <a:pt x="280" y="213"/>
                        </a:lnTo>
                        <a:lnTo>
                          <a:pt x="286" y="167"/>
                        </a:lnTo>
                        <a:lnTo>
                          <a:pt x="286" y="123"/>
                        </a:lnTo>
                        <a:lnTo>
                          <a:pt x="286" y="88"/>
                        </a:lnTo>
                        <a:lnTo>
                          <a:pt x="280" y="52"/>
                        </a:lnTo>
                        <a:lnTo>
                          <a:pt x="258" y="24"/>
                        </a:lnTo>
                        <a:lnTo>
                          <a:pt x="229" y="5"/>
                        </a:lnTo>
                        <a:lnTo>
                          <a:pt x="208" y="0"/>
                        </a:lnTo>
                        <a:lnTo>
                          <a:pt x="169" y="25"/>
                        </a:lnTo>
                        <a:lnTo>
                          <a:pt x="133" y="64"/>
                        </a:lnTo>
                        <a:close/>
                      </a:path>
                    </a:pathLst>
                  </a:custGeom>
                  <a:solidFill>
                    <a:srgbClr val="0000FF"/>
                  </a:solidFill>
                  <a:ln w="12700">
                    <a:solidFill>
                      <a:srgbClr val="000000"/>
                    </a:solidFill>
                    <a:prstDash val="solid"/>
                    <a:round/>
                  </a:ln>
                </p:spPr>
                <p:txBody>
                  <a:bodyPr/>
                  <a:lstStyle/>
                  <a:p>
                    <a:endParaRPr lang="en-GB"/>
                  </a:p>
                </p:txBody>
              </p:sp>
            </p:grpSp>
          </p:grpSp>
          <p:grpSp>
            <p:nvGrpSpPr>
              <p:cNvPr id="65648" name="Group 112"/>
              <p:cNvGrpSpPr/>
              <p:nvPr/>
            </p:nvGrpSpPr>
            <p:grpSpPr bwMode="auto">
              <a:xfrm rot="1123344">
                <a:off x="2327" y="1696"/>
                <a:ext cx="255" cy="314"/>
                <a:chOff x="1947" y="869"/>
                <a:chExt cx="355" cy="463"/>
              </a:xfrm>
            </p:grpSpPr>
            <p:grpSp>
              <p:nvGrpSpPr>
                <p:cNvPr id="65649" name="Group 113"/>
                <p:cNvGrpSpPr/>
                <p:nvPr/>
              </p:nvGrpSpPr>
              <p:grpSpPr bwMode="auto">
                <a:xfrm>
                  <a:off x="1982" y="1005"/>
                  <a:ext cx="305" cy="220"/>
                  <a:chOff x="1982" y="1005"/>
                  <a:chExt cx="305" cy="220"/>
                </a:xfrm>
              </p:grpSpPr>
              <p:sp>
                <p:nvSpPr>
                  <p:cNvPr id="65650" name="Freeform 114"/>
                  <p:cNvSpPr/>
                  <p:nvPr/>
                </p:nvSpPr>
                <p:spPr bwMode="auto">
                  <a:xfrm>
                    <a:off x="2244" y="1005"/>
                    <a:ext cx="43" cy="100"/>
                  </a:xfrm>
                  <a:custGeom>
                    <a:avLst/>
                    <a:gdLst>
                      <a:gd name="T0" fmla="*/ 0 w 43"/>
                      <a:gd name="T1" fmla="*/ 11 h 100"/>
                      <a:gd name="T2" fmla="*/ 7 w 43"/>
                      <a:gd name="T3" fmla="*/ 0 h 100"/>
                      <a:gd name="T4" fmla="*/ 21 w 43"/>
                      <a:gd name="T5" fmla="*/ 0 h 100"/>
                      <a:gd name="T6" fmla="*/ 27 w 43"/>
                      <a:gd name="T7" fmla="*/ 7 h 100"/>
                      <a:gd name="T8" fmla="*/ 33 w 43"/>
                      <a:gd name="T9" fmla="*/ 19 h 100"/>
                      <a:gd name="T10" fmla="*/ 38 w 43"/>
                      <a:gd name="T11" fmla="*/ 44 h 100"/>
                      <a:gd name="T12" fmla="*/ 43 w 43"/>
                      <a:gd name="T13" fmla="*/ 76 h 100"/>
                      <a:gd name="T14" fmla="*/ 43 w 43"/>
                      <a:gd name="T15" fmla="*/ 100 h 100"/>
                      <a:gd name="T16" fmla="*/ 32 w 43"/>
                      <a:gd name="T17" fmla="*/ 100 h 100"/>
                      <a:gd name="T18" fmla="*/ 0 w 43"/>
                      <a:gd name="T19" fmla="*/ 1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100">
                        <a:moveTo>
                          <a:pt x="0" y="11"/>
                        </a:moveTo>
                        <a:lnTo>
                          <a:pt x="7" y="0"/>
                        </a:lnTo>
                        <a:lnTo>
                          <a:pt x="21" y="0"/>
                        </a:lnTo>
                        <a:lnTo>
                          <a:pt x="27" y="7"/>
                        </a:lnTo>
                        <a:lnTo>
                          <a:pt x="33" y="19"/>
                        </a:lnTo>
                        <a:lnTo>
                          <a:pt x="38" y="44"/>
                        </a:lnTo>
                        <a:lnTo>
                          <a:pt x="43" y="76"/>
                        </a:lnTo>
                        <a:lnTo>
                          <a:pt x="43" y="100"/>
                        </a:lnTo>
                        <a:lnTo>
                          <a:pt x="32" y="100"/>
                        </a:lnTo>
                        <a:lnTo>
                          <a:pt x="0" y="11"/>
                        </a:lnTo>
                        <a:close/>
                      </a:path>
                    </a:pathLst>
                  </a:custGeom>
                  <a:solidFill>
                    <a:srgbClr val="FFE0C0"/>
                  </a:solidFill>
                  <a:ln w="12700">
                    <a:solidFill>
                      <a:srgbClr val="000000"/>
                    </a:solidFill>
                    <a:prstDash val="solid"/>
                    <a:round/>
                  </a:ln>
                </p:spPr>
                <p:txBody>
                  <a:bodyPr/>
                  <a:lstStyle/>
                  <a:p>
                    <a:endParaRPr lang="en-GB"/>
                  </a:p>
                </p:txBody>
              </p:sp>
              <p:sp>
                <p:nvSpPr>
                  <p:cNvPr id="65651" name="Freeform 115"/>
                  <p:cNvSpPr/>
                  <p:nvPr/>
                </p:nvSpPr>
                <p:spPr bwMode="auto">
                  <a:xfrm>
                    <a:off x="1982" y="1143"/>
                    <a:ext cx="73" cy="82"/>
                  </a:xfrm>
                  <a:custGeom>
                    <a:avLst/>
                    <a:gdLst>
                      <a:gd name="T0" fmla="*/ 17 w 73"/>
                      <a:gd name="T1" fmla="*/ 0 h 82"/>
                      <a:gd name="T2" fmla="*/ 4 w 73"/>
                      <a:gd name="T3" fmla="*/ 7 h 82"/>
                      <a:gd name="T4" fmla="*/ 0 w 73"/>
                      <a:gd name="T5" fmla="*/ 16 h 82"/>
                      <a:gd name="T6" fmla="*/ 4 w 73"/>
                      <a:gd name="T7" fmla="*/ 29 h 82"/>
                      <a:gd name="T8" fmla="*/ 14 w 73"/>
                      <a:gd name="T9" fmla="*/ 43 h 82"/>
                      <a:gd name="T10" fmla="*/ 25 w 73"/>
                      <a:gd name="T11" fmla="*/ 56 h 82"/>
                      <a:gd name="T12" fmla="*/ 46 w 73"/>
                      <a:gd name="T13" fmla="*/ 77 h 82"/>
                      <a:gd name="T14" fmla="*/ 60 w 73"/>
                      <a:gd name="T15" fmla="*/ 82 h 82"/>
                      <a:gd name="T16" fmla="*/ 73 w 73"/>
                      <a:gd name="T17" fmla="*/ 72 h 82"/>
                      <a:gd name="T18" fmla="*/ 17 w 73"/>
                      <a:gd name="T19"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82">
                        <a:moveTo>
                          <a:pt x="17" y="0"/>
                        </a:moveTo>
                        <a:lnTo>
                          <a:pt x="4" y="7"/>
                        </a:lnTo>
                        <a:lnTo>
                          <a:pt x="0" y="16"/>
                        </a:lnTo>
                        <a:lnTo>
                          <a:pt x="4" y="29"/>
                        </a:lnTo>
                        <a:lnTo>
                          <a:pt x="14" y="43"/>
                        </a:lnTo>
                        <a:lnTo>
                          <a:pt x="25" y="56"/>
                        </a:lnTo>
                        <a:lnTo>
                          <a:pt x="46" y="77"/>
                        </a:lnTo>
                        <a:lnTo>
                          <a:pt x="60" y="82"/>
                        </a:lnTo>
                        <a:lnTo>
                          <a:pt x="73" y="72"/>
                        </a:lnTo>
                        <a:lnTo>
                          <a:pt x="17" y="0"/>
                        </a:lnTo>
                        <a:close/>
                      </a:path>
                    </a:pathLst>
                  </a:custGeom>
                  <a:solidFill>
                    <a:srgbClr val="FFE0C0"/>
                  </a:solidFill>
                  <a:ln w="12700">
                    <a:solidFill>
                      <a:srgbClr val="000000"/>
                    </a:solidFill>
                    <a:prstDash val="solid"/>
                    <a:round/>
                  </a:ln>
                </p:spPr>
                <p:txBody>
                  <a:bodyPr/>
                  <a:lstStyle/>
                  <a:p>
                    <a:endParaRPr lang="en-GB"/>
                  </a:p>
                </p:txBody>
              </p:sp>
            </p:grpSp>
            <p:sp>
              <p:nvSpPr>
                <p:cNvPr id="65652" name="Freeform 116"/>
                <p:cNvSpPr/>
                <p:nvPr/>
              </p:nvSpPr>
              <p:spPr bwMode="auto">
                <a:xfrm>
                  <a:off x="1962" y="919"/>
                  <a:ext cx="340" cy="413"/>
                </a:xfrm>
                <a:custGeom>
                  <a:avLst/>
                  <a:gdLst>
                    <a:gd name="T0" fmla="*/ 30 w 340"/>
                    <a:gd name="T1" fmla="*/ 59 h 413"/>
                    <a:gd name="T2" fmla="*/ 13 w 340"/>
                    <a:gd name="T3" fmla="*/ 82 h 413"/>
                    <a:gd name="T4" fmla="*/ 4 w 340"/>
                    <a:gd name="T5" fmla="*/ 111 h 413"/>
                    <a:gd name="T6" fmla="*/ 0 w 340"/>
                    <a:gd name="T7" fmla="*/ 145 h 413"/>
                    <a:gd name="T8" fmla="*/ 5 w 340"/>
                    <a:gd name="T9" fmla="*/ 173 h 413"/>
                    <a:gd name="T10" fmla="*/ 17 w 340"/>
                    <a:gd name="T11" fmla="*/ 199 h 413"/>
                    <a:gd name="T12" fmla="*/ 37 w 340"/>
                    <a:gd name="T13" fmla="*/ 222 h 413"/>
                    <a:gd name="T14" fmla="*/ 54 w 340"/>
                    <a:gd name="T15" fmla="*/ 247 h 413"/>
                    <a:gd name="T16" fmla="*/ 71 w 340"/>
                    <a:gd name="T17" fmla="*/ 282 h 413"/>
                    <a:gd name="T18" fmla="*/ 90 w 340"/>
                    <a:gd name="T19" fmla="*/ 323 h 413"/>
                    <a:gd name="T20" fmla="*/ 109 w 340"/>
                    <a:gd name="T21" fmla="*/ 356 h 413"/>
                    <a:gd name="T22" fmla="*/ 128 w 340"/>
                    <a:gd name="T23" fmla="*/ 375 h 413"/>
                    <a:gd name="T24" fmla="*/ 149 w 340"/>
                    <a:gd name="T25" fmla="*/ 387 h 413"/>
                    <a:gd name="T26" fmla="*/ 185 w 340"/>
                    <a:gd name="T27" fmla="*/ 403 h 413"/>
                    <a:gd name="T28" fmla="*/ 222 w 340"/>
                    <a:gd name="T29" fmla="*/ 413 h 413"/>
                    <a:gd name="T30" fmla="*/ 247 w 340"/>
                    <a:gd name="T31" fmla="*/ 410 h 413"/>
                    <a:gd name="T32" fmla="*/ 268 w 340"/>
                    <a:gd name="T33" fmla="*/ 406 h 413"/>
                    <a:gd name="T34" fmla="*/ 304 w 340"/>
                    <a:gd name="T35" fmla="*/ 393 h 413"/>
                    <a:gd name="T36" fmla="*/ 319 w 340"/>
                    <a:gd name="T37" fmla="*/ 379 h 413"/>
                    <a:gd name="T38" fmla="*/ 326 w 340"/>
                    <a:gd name="T39" fmla="*/ 360 h 413"/>
                    <a:gd name="T40" fmla="*/ 337 w 340"/>
                    <a:gd name="T41" fmla="*/ 319 h 413"/>
                    <a:gd name="T42" fmla="*/ 340 w 340"/>
                    <a:gd name="T43" fmla="*/ 288 h 413"/>
                    <a:gd name="T44" fmla="*/ 340 w 340"/>
                    <a:gd name="T45" fmla="*/ 251 h 413"/>
                    <a:gd name="T46" fmla="*/ 335 w 340"/>
                    <a:gd name="T47" fmla="*/ 224 h 413"/>
                    <a:gd name="T48" fmla="*/ 326 w 340"/>
                    <a:gd name="T49" fmla="*/ 194 h 413"/>
                    <a:gd name="T50" fmla="*/ 310 w 340"/>
                    <a:gd name="T51" fmla="*/ 152 h 413"/>
                    <a:gd name="T52" fmla="*/ 291 w 340"/>
                    <a:gd name="T53" fmla="*/ 121 h 413"/>
                    <a:gd name="T54" fmla="*/ 282 w 340"/>
                    <a:gd name="T55" fmla="*/ 86 h 413"/>
                    <a:gd name="T56" fmla="*/ 264 w 340"/>
                    <a:gd name="T57" fmla="*/ 46 h 413"/>
                    <a:gd name="T58" fmla="*/ 244 w 340"/>
                    <a:gd name="T59" fmla="*/ 25 h 413"/>
                    <a:gd name="T60" fmla="*/ 224 w 340"/>
                    <a:gd name="T61" fmla="*/ 13 h 413"/>
                    <a:gd name="T62" fmla="*/ 186 w 340"/>
                    <a:gd name="T63" fmla="*/ 1 h 413"/>
                    <a:gd name="T64" fmla="*/ 160 w 340"/>
                    <a:gd name="T65" fmla="*/ 0 h 413"/>
                    <a:gd name="T66" fmla="*/ 122 w 340"/>
                    <a:gd name="T67" fmla="*/ 7 h 413"/>
                    <a:gd name="T68" fmla="*/ 87 w 340"/>
                    <a:gd name="T69" fmla="*/ 19 h 413"/>
                    <a:gd name="T70" fmla="*/ 52 w 340"/>
                    <a:gd name="T71" fmla="*/ 41 h 413"/>
                    <a:gd name="T72" fmla="*/ 30 w 340"/>
                    <a:gd name="T73" fmla="*/ 59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0" h="413">
                      <a:moveTo>
                        <a:pt x="30" y="59"/>
                      </a:moveTo>
                      <a:lnTo>
                        <a:pt x="13" y="82"/>
                      </a:lnTo>
                      <a:lnTo>
                        <a:pt x="4" y="111"/>
                      </a:lnTo>
                      <a:lnTo>
                        <a:pt x="0" y="145"/>
                      </a:lnTo>
                      <a:lnTo>
                        <a:pt x="5" y="173"/>
                      </a:lnTo>
                      <a:lnTo>
                        <a:pt x="17" y="199"/>
                      </a:lnTo>
                      <a:lnTo>
                        <a:pt x="37" y="222"/>
                      </a:lnTo>
                      <a:lnTo>
                        <a:pt x="54" y="247"/>
                      </a:lnTo>
                      <a:lnTo>
                        <a:pt x="71" y="282"/>
                      </a:lnTo>
                      <a:lnTo>
                        <a:pt x="90" y="323"/>
                      </a:lnTo>
                      <a:lnTo>
                        <a:pt x="109" y="356"/>
                      </a:lnTo>
                      <a:lnTo>
                        <a:pt x="128" y="375"/>
                      </a:lnTo>
                      <a:lnTo>
                        <a:pt x="149" y="387"/>
                      </a:lnTo>
                      <a:lnTo>
                        <a:pt x="185" y="403"/>
                      </a:lnTo>
                      <a:lnTo>
                        <a:pt x="222" y="413"/>
                      </a:lnTo>
                      <a:lnTo>
                        <a:pt x="247" y="410"/>
                      </a:lnTo>
                      <a:lnTo>
                        <a:pt x="268" y="406"/>
                      </a:lnTo>
                      <a:lnTo>
                        <a:pt x="304" y="393"/>
                      </a:lnTo>
                      <a:lnTo>
                        <a:pt x="319" y="379"/>
                      </a:lnTo>
                      <a:lnTo>
                        <a:pt x="326" y="360"/>
                      </a:lnTo>
                      <a:lnTo>
                        <a:pt x="337" y="319"/>
                      </a:lnTo>
                      <a:lnTo>
                        <a:pt x="340" y="288"/>
                      </a:lnTo>
                      <a:lnTo>
                        <a:pt x="340" y="251"/>
                      </a:lnTo>
                      <a:lnTo>
                        <a:pt x="335" y="224"/>
                      </a:lnTo>
                      <a:lnTo>
                        <a:pt x="326" y="194"/>
                      </a:lnTo>
                      <a:lnTo>
                        <a:pt x="310" y="152"/>
                      </a:lnTo>
                      <a:lnTo>
                        <a:pt x="291" y="121"/>
                      </a:lnTo>
                      <a:lnTo>
                        <a:pt x="282" y="86"/>
                      </a:lnTo>
                      <a:lnTo>
                        <a:pt x="264" y="46"/>
                      </a:lnTo>
                      <a:lnTo>
                        <a:pt x="244" y="25"/>
                      </a:lnTo>
                      <a:lnTo>
                        <a:pt x="224" y="13"/>
                      </a:lnTo>
                      <a:lnTo>
                        <a:pt x="186" y="1"/>
                      </a:lnTo>
                      <a:lnTo>
                        <a:pt x="160" y="0"/>
                      </a:lnTo>
                      <a:lnTo>
                        <a:pt x="122" y="7"/>
                      </a:lnTo>
                      <a:lnTo>
                        <a:pt x="87" y="19"/>
                      </a:lnTo>
                      <a:lnTo>
                        <a:pt x="52" y="41"/>
                      </a:lnTo>
                      <a:lnTo>
                        <a:pt x="30" y="59"/>
                      </a:lnTo>
                      <a:close/>
                    </a:path>
                  </a:pathLst>
                </a:custGeom>
                <a:solidFill>
                  <a:srgbClr val="FFE0C0"/>
                </a:solidFill>
                <a:ln w="12700">
                  <a:solidFill>
                    <a:srgbClr val="000000"/>
                  </a:solidFill>
                  <a:prstDash val="solid"/>
                  <a:round/>
                </a:ln>
              </p:spPr>
              <p:txBody>
                <a:bodyPr/>
                <a:lstStyle/>
                <a:p>
                  <a:endParaRPr lang="en-GB"/>
                </a:p>
              </p:txBody>
            </p:sp>
            <p:grpSp>
              <p:nvGrpSpPr>
                <p:cNvPr id="65653" name="Group 117"/>
                <p:cNvGrpSpPr/>
                <p:nvPr/>
              </p:nvGrpSpPr>
              <p:grpSpPr bwMode="auto">
                <a:xfrm>
                  <a:off x="1997" y="1009"/>
                  <a:ext cx="257" cy="143"/>
                  <a:chOff x="1997" y="1009"/>
                  <a:chExt cx="257" cy="143"/>
                </a:xfrm>
              </p:grpSpPr>
              <p:sp>
                <p:nvSpPr>
                  <p:cNvPr id="65654" name="Freeform 118"/>
                  <p:cNvSpPr/>
                  <p:nvPr/>
                </p:nvSpPr>
                <p:spPr bwMode="auto">
                  <a:xfrm>
                    <a:off x="2122" y="1074"/>
                    <a:ext cx="19" cy="21"/>
                  </a:xfrm>
                  <a:custGeom>
                    <a:avLst/>
                    <a:gdLst>
                      <a:gd name="T0" fmla="*/ 0 w 19"/>
                      <a:gd name="T1" fmla="*/ 12 h 21"/>
                      <a:gd name="T2" fmla="*/ 6 w 19"/>
                      <a:gd name="T3" fmla="*/ 4 h 21"/>
                      <a:gd name="T4" fmla="*/ 17 w 19"/>
                      <a:gd name="T5" fmla="*/ 0 h 21"/>
                      <a:gd name="T6" fmla="*/ 19 w 19"/>
                      <a:gd name="T7" fmla="*/ 11 h 21"/>
                      <a:gd name="T8" fmla="*/ 10 w 19"/>
                      <a:gd name="T9" fmla="*/ 11 h 21"/>
                      <a:gd name="T10" fmla="*/ 3 w 19"/>
                      <a:gd name="T11" fmla="*/ 21 h 21"/>
                      <a:gd name="T12" fmla="*/ 0 w 19"/>
                      <a:gd name="T13" fmla="*/ 12 h 21"/>
                    </a:gdLst>
                    <a:ahLst/>
                    <a:cxnLst>
                      <a:cxn ang="0">
                        <a:pos x="T0" y="T1"/>
                      </a:cxn>
                      <a:cxn ang="0">
                        <a:pos x="T2" y="T3"/>
                      </a:cxn>
                      <a:cxn ang="0">
                        <a:pos x="T4" y="T5"/>
                      </a:cxn>
                      <a:cxn ang="0">
                        <a:pos x="T6" y="T7"/>
                      </a:cxn>
                      <a:cxn ang="0">
                        <a:pos x="T8" y="T9"/>
                      </a:cxn>
                      <a:cxn ang="0">
                        <a:pos x="T10" y="T11"/>
                      </a:cxn>
                      <a:cxn ang="0">
                        <a:pos x="T12" y="T13"/>
                      </a:cxn>
                    </a:cxnLst>
                    <a:rect l="0" t="0" r="r" b="b"/>
                    <a:pathLst>
                      <a:path w="19" h="21">
                        <a:moveTo>
                          <a:pt x="0" y="12"/>
                        </a:moveTo>
                        <a:lnTo>
                          <a:pt x="6" y="4"/>
                        </a:lnTo>
                        <a:lnTo>
                          <a:pt x="17" y="0"/>
                        </a:lnTo>
                        <a:lnTo>
                          <a:pt x="19" y="11"/>
                        </a:lnTo>
                        <a:lnTo>
                          <a:pt x="10" y="11"/>
                        </a:lnTo>
                        <a:lnTo>
                          <a:pt x="3" y="21"/>
                        </a:lnTo>
                        <a:lnTo>
                          <a:pt x="0" y="12"/>
                        </a:lnTo>
                        <a:close/>
                      </a:path>
                    </a:pathLst>
                  </a:custGeom>
                  <a:solidFill>
                    <a:srgbClr val="C0C0C0"/>
                  </a:solidFill>
                  <a:ln w="12700">
                    <a:solidFill>
                      <a:srgbClr val="000000"/>
                    </a:solidFill>
                    <a:prstDash val="solid"/>
                    <a:round/>
                  </a:ln>
                </p:spPr>
                <p:txBody>
                  <a:bodyPr/>
                  <a:lstStyle/>
                  <a:p>
                    <a:endParaRPr lang="en-GB"/>
                  </a:p>
                </p:txBody>
              </p:sp>
              <p:sp>
                <p:nvSpPr>
                  <p:cNvPr id="65655" name="Freeform 119"/>
                  <p:cNvSpPr/>
                  <p:nvPr/>
                </p:nvSpPr>
                <p:spPr bwMode="auto">
                  <a:xfrm>
                    <a:off x="1997" y="1128"/>
                    <a:ext cx="37" cy="24"/>
                  </a:xfrm>
                  <a:custGeom>
                    <a:avLst/>
                    <a:gdLst>
                      <a:gd name="T0" fmla="*/ 31 w 37"/>
                      <a:gd name="T1" fmla="*/ 0 h 24"/>
                      <a:gd name="T2" fmla="*/ 37 w 37"/>
                      <a:gd name="T3" fmla="*/ 13 h 24"/>
                      <a:gd name="T4" fmla="*/ 6 w 37"/>
                      <a:gd name="T5" fmla="*/ 24 h 24"/>
                      <a:gd name="T6" fmla="*/ 0 w 37"/>
                      <a:gd name="T7" fmla="*/ 18 h 24"/>
                      <a:gd name="T8" fmla="*/ 31 w 37"/>
                      <a:gd name="T9" fmla="*/ 0 h 24"/>
                    </a:gdLst>
                    <a:ahLst/>
                    <a:cxnLst>
                      <a:cxn ang="0">
                        <a:pos x="T0" y="T1"/>
                      </a:cxn>
                      <a:cxn ang="0">
                        <a:pos x="T2" y="T3"/>
                      </a:cxn>
                      <a:cxn ang="0">
                        <a:pos x="T4" y="T5"/>
                      </a:cxn>
                      <a:cxn ang="0">
                        <a:pos x="T6" y="T7"/>
                      </a:cxn>
                      <a:cxn ang="0">
                        <a:pos x="T8" y="T9"/>
                      </a:cxn>
                    </a:cxnLst>
                    <a:rect l="0" t="0" r="r" b="b"/>
                    <a:pathLst>
                      <a:path w="37" h="24">
                        <a:moveTo>
                          <a:pt x="31" y="0"/>
                        </a:moveTo>
                        <a:lnTo>
                          <a:pt x="37" y="13"/>
                        </a:lnTo>
                        <a:lnTo>
                          <a:pt x="6" y="24"/>
                        </a:lnTo>
                        <a:lnTo>
                          <a:pt x="0" y="18"/>
                        </a:lnTo>
                        <a:lnTo>
                          <a:pt x="31" y="0"/>
                        </a:lnTo>
                        <a:close/>
                      </a:path>
                    </a:pathLst>
                  </a:custGeom>
                  <a:solidFill>
                    <a:srgbClr val="C0C0C0"/>
                  </a:solidFill>
                  <a:ln w="12700">
                    <a:solidFill>
                      <a:srgbClr val="000000"/>
                    </a:solidFill>
                    <a:prstDash val="solid"/>
                    <a:round/>
                  </a:ln>
                </p:spPr>
                <p:txBody>
                  <a:bodyPr/>
                  <a:lstStyle/>
                  <a:p>
                    <a:endParaRPr lang="en-GB"/>
                  </a:p>
                </p:txBody>
              </p:sp>
              <p:sp>
                <p:nvSpPr>
                  <p:cNvPr id="65656" name="Freeform 120"/>
                  <p:cNvSpPr/>
                  <p:nvPr/>
                </p:nvSpPr>
                <p:spPr bwMode="auto">
                  <a:xfrm>
                    <a:off x="2221" y="1009"/>
                    <a:ext cx="33" cy="24"/>
                  </a:xfrm>
                  <a:custGeom>
                    <a:avLst/>
                    <a:gdLst>
                      <a:gd name="T0" fmla="*/ 0 w 33"/>
                      <a:gd name="T1" fmla="*/ 13 h 24"/>
                      <a:gd name="T2" fmla="*/ 7 w 33"/>
                      <a:gd name="T3" fmla="*/ 24 h 24"/>
                      <a:gd name="T4" fmla="*/ 33 w 33"/>
                      <a:gd name="T5" fmla="*/ 6 h 24"/>
                      <a:gd name="T6" fmla="*/ 30 w 33"/>
                      <a:gd name="T7" fmla="*/ 0 h 24"/>
                      <a:gd name="T8" fmla="*/ 0 w 33"/>
                      <a:gd name="T9" fmla="*/ 13 h 24"/>
                    </a:gdLst>
                    <a:ahLst/>
                    <a:cxnLst>
                      <a:cxn ang="0">
                        <a:pos x="T0" y="T1"/>
                      </a:cxn>
                      <a:cxn ang="0">
                        <a:pos x="T2" y="T3"/>
                      </a:cxn>
                      <a:cxn ang="0">
                        <a:pos x="T4" y="T5"/>
                      </a:cxn>
                      <a:cxn ang="0">
                        <a:pos x="T6" y="T7"/>
                      </a:cxn>
                      <a:cxn ang="0">
                        <a:pos x="T8" y="T9"/>
                      </a:cxn>
                    </a:cxnLst>
                    <a:rect l="0" t="0" r="r" b="b"/>
                    <a:pathLst>
                      <a:path w="33" h="24">
                        <a:moveTo>
                          <a:pt x="0" y="13"/>
                        </a:moveTo>
                        <a:lnTo>
                          <a:pt x="7" y="24"/>
                        </a:lnTo>
                        <a:lnTo>
                          <a:pt x="33" y="6"/>
                        </a:lnTo>
                        <a:lnTo>
                          <a:pt x="30" y="0"/>
                        </a:lnTo>
                        <a:lnTo>
                          <a:pt x="0" y="13"/>
                        </a:lnTo>
                        <a:close/>
                      </a:path>
                    </a:pathLst>
                  </a:custGeom>
                  <a:solidFill>
                    <a:srgbClr val="C0C0C0"/>
                  </a:solidFill>
                  <a:ln w="12700">
                    <a:solidFill>
                      <a:srgbClr val="000000"/>
                    </a:solidFill>
                    <a:prstDash val="solid"/>
                    <a:round/>
                  </a:ln>
                </p:spPr>
                <p:txBody>
                  <a:bodyPr/>
                  <a:lstStyle/>
                  <a:p>
                    <a:endParaRPr lang="en-GB"/>
                  </a:p>
                </p:txBody>
              </p:sp>
            </p:grpSp>
            <p:grpSp>
              <p:nvGrpSpPr>
                <p:cNvPr id="65657" name="Group 121"/>
                <p:cNvGrpSpPr/>
                <p:nvPr/>
              </p:nvGrpSpPr>
              <p:grpSpPr bwMode="auto">
                <a:xfrm>
                  <a:off x="2027" y="1019"/>
                  <a:ext cx="218" cy="158"/>
                  <a:chOff x="2027" y="1019"/>
                  <a:chExt cx="218" cy="158"/>
                </a:xfrm>
              </p:grpSpPr>
              <p:sp>
                <p:nvSpPr>
                  <p:cNvPr id="65658" name="Freeform 122"/>
                  <p:cNvSpPr/>
                  <p:nvPr/>
                </p:nvSpPr>
                <p:spPr bwMode="auto">
                  <a:xfrm>
                    <a:off x="2027" y="1077"/>
                    <a:ext cx="110" cy="100"/>
                  </a:xfrm>
                  <a:custGeom>
                    <a:avLst/>
                    <a:gdLst>
                      <a:gd name="T0" fmla="*/ 0 w 110"/>
                      <a:gd name="T1" fmla="*/ 51 h 100"/>
                      <a:gd name="T2" fmla="*/ 90 w 110"/>
                      <a:gd name="T3" fmla="*/ 0 h 100"/>
                      <a:gd name="T4" fmla="*/ 105 w 110"/>
                      <a:gd name="T5" fmla="*/ 26 h 100"/>
                      <a:gd name="T6" fmla="*/ 110 w 110"/>
                      <a:gd name="T7" fmla="*/ 44 h 100"/>
                      <a:gd name="T8" fmla="*/ 109 w 110"/>
                      <a:gd name="T9" fmla="*/ 63 h 100"/>
                      <a:gd name="T10" fmla="*/ 101 w 110"/>
                      <a:gd name="T11" fmla="*/ 75 h 100"/>
                      <a:gd name="T12" fmla="*/ 89 w 110"/>
                      <a:gd name="T13" fmla="*/ 85 h 100"/>
                      <a:gd name="T14" fmla="*/ 71 w 110"/>
                      <a:gd name="T15" fmla="*/ 92 h 100"/>
                      <a:gd name="T16" fmla="*/ 60 w 110"/>
                      <a:gd name="T17" fmla="*/ 99 h 100"/>
                      <a:gd name="T18" fmla="*/ 49 w 110"/>
                      <a:gd name="T19" fmla="*/ 100 h 100"/>
                      <a:gd name="T20" fmla="*/ 35 w 110"/>
                      <a:gd name="T21" fmla="*/ 98 h 100"/>
                      <a:gd name="T22" fmla="*/ 25 w 110"/>
                      <a:gd name="T23" fmla="*/ 91 h 100"/>
                      <a:gd name="T24" fmla="*/ 18 w 110"/>
                      <a:gd name="T25" fmla="*/ 83 h 100"/>
                      <a:gd name="T26" fmla="*/ 14 w 110"/>
                      <a:gd name="T27" fmla="*/ 75 h 100"/>
                      <a:gd name="T28" fmla="*/ 6 w 110"/>
                      <a:gd name="T29" fmla="*/ 60 h 100"/>
                      <a:gd name="T30" fmla="*/ 0 w 110"/>
                      <a:gd name="T31" fmla="*/ 5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00">
                        <a:moveTo>
                          <a:pt x="0" y="51"/>
                        </a:moveTo>
                        <a:lnTo>
                          <a:pt x="90" y="0"/>
                        </a:lnTo>
                        <a:lnTo>
                          <a:pt x="105" y="26"/>
                        </a:lnTo>
                        <a:lnTo>
                          <a:pt x="110" y="44"/>
                        </a:lnTo>
                        <a:lnTo>
                          <a:pt x="109" y="63"/>
                        </a:lnTo>
                        <a:lnTo>
                          <a:pt x="101" y="75"/>
                        </a:lnTo>
                        <a:lnTo>
                          <a:pt x="89" y="85"/>
                        </a:lnTo>
                        <a:lnTo>
                          <a:pt x="71" y="92"/>
                        </a:lnTo>
                        <a:lnTo>
                          <a:pt x="60" y="99"/>
                        </a:lnTo>
                        <a:lnTo>
                          <a:pt x="49" y="100"/>
                        </a:lnTo>
                        <a:lnTo>
                          <a:pt x="35" y="98"/>
                        </a:lnTo>
                        <a:lnTo>
                          <a:pt x="25" y="91"/>
                        </a:lnTo>
                        <a:lnTo>
                          <a:pt x="18" y="83"/>
                        </a:lnTo>
                        <a:lnTo>
                          <a:pt x="14" y="75"/>
                        </a:lnTo>
                        <a:lnTo>
                          <a:pt x="6" y="60"/>
                        </a:lnTo>
                        <a:lnTo>
                          <a:pt x="0" y="51"/>
                        </a:lnTo>
                        <a:close/>
                      </a:path>
                    </a:pathLst>
                  </a:custGeom>
                  <a:solidFill>
                    <a:srgbClr val="80FFFF"/>
                  </a:solidFill>
                  <a:ln w="12700">
                    <a:solidFill>
                      <a:srgbClr val="000000"/>
                    </a:solidFill>
                    <a:prstDash val="solid"/>
                    <a:round/>
                  </a:ln>
                </p:spPr>
                <p:txBody>
                  <a:bodyPr/>
                  <a:lstStyle/>
                  <a:p>
                    <a:endParaRPr lang="en-GB"/>
                  </a:p>
                </p:txBody>
              </p:sp>
              <p:sp>
                <p:nvSpPr>
                  <p:cNvPr id="65659" name="Oval 123"/>
                  <p:cNvSpPr>
                    <a:spLocks noChangeArrowheads="1"/>
                  </p:cNvSpPr>
                  <p:nvPr/>
                </p:nvSpPr>
                <p:spPr bwMode="auto">
                  <a:xfrm>
                    <a:off x="2077" y="1122"/>
                    <a:ext cx="19" cy="18"/>
                  </a:xfrm>
                  <a:prstGeom prst="ellipse">
                    <a:avLst/>
                  </a:prstGeom>
                  <a:solidFill>
                    <a:srgbClr val="00A000"/>
                  </a:solidFill>
                  <a:ln w="12700">
                    <a:solidFill>
                      <a:srgbClr val="000000"/>
                    </a:solidFill>
                    <a:round/>
                  </a:ln>
                </p:spPr>
                <p:txBody>
                  <a:bodyPr/>
                  <a:lstStyle/>
                  <a:p>
                    <a:endParaRPr lang="en-GB"/>
                  </a:p>
                </p:txBody>
              </p:sp>
              <p:sp>
                <p:nvSpPr>
                  <p:cNvPr id="65660" name="Freeform 124"/>
                  <p:cNvSpPr/>
                  <p:nvPr/>
                </p:nvSpPr>
                <p:spPr bwMode="auto">
                  <a:xfrm>
                    <a:off x="2134" y="1019"/>
                    <a:ext cx="111" cy="99"/>
                  </a:xfrm>
                  <a:custGeom>
                    <a:avLst/>
                    <a:gdLst>
                      <a:gd name="T0" fmla="*/ 0 w 111"/>
                      <a:gd name="T1" fmla="*/ 50 h 99"/>
                      <a:gd name="T2" fmla="*/ 92 w 111"/>
                      <a:gd name="T3" fmla="*/ 0 h 99"/>
                      <a:gd name="T4" fmla="*/ 105 w 111"/>
                      <a:gd name="T5" fmla="*/ 28 h 99"/>
                      <a:gd name="T6" fmla="*/ 111 w 111"/>
                      <a:gd name="T7" fmla="*/ 45 h 99"/>
                      <a:gd name="T8" fmla="*/ 108 w 111"/>
                      <a:gd name="T9" fmla="*/ 62 h 99"/>
                      <a:gd name="T10" fmla="*/ 101 w 111"/>
                      <a:gd name="T11" fmla="*/ 73 h 99"/>
                      <a:gd name="T12" fmla="*/ 88 w 111"/>
                      <a:gd name="T13" fmla="*/ 84 h 99"/>
                      <a:gd name="T14" fmla="*/ 73 w 111"/>
                      <a:gd name="T15" fmla="*/ 92 h 99"/>
                      <a:gd name="T16" fmla="*/ 61 w 111"/>
                      <a:gd name="T17" fmla="*/ 97 h 99"/>
                      <a:gd name="T18" fmla="*/ 48 w 111"/>
                      <a:gd name="T19" fmla="*/ 99 h 99"/>
                      <a:gd name="T20" fmla="*/ 36 w 111"/>
                      <a:gd name="T21" fmla="*/ 97 h 99"/>
                      <a:gd name="T22" fmla="*/ 25 w 111"/>
                      <a:gd name="T23" fmla="*/ 90 h 99"/>
                      <a:gd name="T24" fmla="*/ 19 w 111"/>
                      <a:gd name="T25" fmla="*/ 84 h 99"/>
                      <a:gd name="T26" fmla="*/ 14 w 111"/>
                      <a:gd name="T27" fmla="*/ 74 h 99"/>
                      <a:gd name="T28" fmla="*/ 6 w 111"/>
                      <a:gd name="T29" fmla="*/ 60 h 99"/>
                      <a:gd name="T30" fmla="*/ 0 w 111"/>
                      <a:gd name="T31" fmla="*/ 5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 h="99">
                        <a:moveTo>
                          <a:pt x="0" y="50"/>
                        </a:moveTo>
                        <a:lnTo>
                          <a:pt x="92" y="0"/>
                        </a:lnTo>
                        <a:lnTo>
                          <a:pt x="105" y="28"/>
                        </a:lnTo>
                        <a:lnTo>
                          <a:pt x="111" y="45"/>
                        </a:lnTo>
                        <a:lnTo>
                          <a:pt x="108" y="62"/>
                        </a:lnTo>
                        <a:lnTo>
                          <a:pt x="101" y="73"/>
                        </a:lnTo>
                        <a:lnTo>
                          <a:pt x="88" y="84"/>
                        </a:lnTo>
                        <a:lnTo>
                          <a:pt x="73" y="92"/>
                        </a:lnTo>
                        <a:lnTo>
                          <a:pt x="61" y="97"/>
                        </a:lnTo>
                        <a:lnTo>
                          <a:pt x="48" y="99"/>
                        </a:lnTo>
                        <a:lnTo>
                          <a:pt x="36" y="97"/>
                        </a:lnTo>
                        <a:lnTo>
                          <a:pt x="25" y="90"/>
                        </a:lnTo>
                        <a:lnTo>
                          <a:pt x="19" y="84"/>
                        </a:lnTo>
                        <a:lnTo>
                          <a:pt x="14" y="74"/>
                        </a:lnTo>
                        <a:lnTo>
                          <a:pt x="6" y="60"/>
                        </a:lnTo>
                        <a:lnTo>
                          <a:pt x="0" y="50"/>
                        </a:lnTo>
                        <a:close/>
                      </a:path>
                    </a:pathLst>
                  </a:custGeom>
                  <a:solidFill>
                    <a:srgbClr val="80FFFF"/>
                  </a:solidFill>
                  <a:ln w="12700">
                    <a:solidFill>
                      <a:srgbClr val="000000"/>
                    </a:solidFill>
                    <a:prstDash val="solid"/>
                    <a:round/>
                  </a:ln>
                </p:spPr>
                <p:txBody>
                  <a:bodyPr/>
                  <a:lstStyle/>
                  <a:p>
                    <a:endParaRPr lang="en-GB"/>
                  </a:p>
                </p:txBody>
              </p:sp>
              <p:sp>
                <p:nvSpPr>
                  <p:cNvPr id="65661" name="Oval 125"/>
                  <p:cNvSpPr>
                    <a:spLocks noChangeArrowheads="1"/>
                  </p:cNvSpPr>
                  <p:nvPr/>
                </p:nvSpPr>
                <p:spPr bwMode="auto">
                  <a:xfrm>
                    <a:off x="2184" y="1064"/>
                    <a:ext cx="19" cy="18"/>
                  </a:xfrm>
                  <a:prstGeom prst="ellipse">
                    <a:avLst/>
                  </a:prstGeom>
                  <a:solidFill>
                    <a:srgbClr val="00A000"/>
                  </a:solidFill>
                  <a:ln w="12700">
                    <a:solidFill>
                      <a:srgbClr val="000000"/>
                    </a:solidFill>
                    <a:round/>
                  </a:ln>
                </p:spPr>
                <p:txBody>
                  <a:bodyPr/>
                  <a:lstStyle/>
                  <a:p>
                    <a:endParaRPr lang="en-GB"/>
                  </a:p>
                </p:txBody>
              </p:sp>
            </p:grpSp>
            <p:sp>
              <p:nvSpPr>
                <p:cNvPr id="65662" name="Freeform 126"/>
                <p:cNvSpPr/>
                <p:nvPr/>
              </p:nvSpPr>
              <p:spPr bwMode="auto">
                <a:xfrm>
                  <a:off x="2141" y="1182"/>
                  <a:ext cx="110" cy="89"/>
                </a:xfrm>
                <a:custGeom>
                  <a:avLst/>
                  <a:gdLst>
                    <a:gd name="T0" fmla="*/ 0 w 110"/>
                    <a:gd name="T1" fmla="*/ 46 h 89"/>
                    <a:gd name="T2" fmla="*/ 17 w 110"/>
                    <a:gd name="T3" fmla="*/ 46 h 89"/>
                    <a:gd name="T4" fmla="*/ 32 w 110"/>
                    <a:gd name="T5" fmla="*/ 43 h 89"/>
                    <a:gd name="T6" fmla="*/ 50 w 110"/>
                    <a:gd name="T7" fmla="*/ 38 h 89"/>
                    <a:gd name="T8" fmla="*/ 66 w 110"/>
                    <a:gd name="T9" fmla="*/ 33 h 89"/>
                    <a:gd name="T10" fmla="*/ 83 w 110"/>
                    <a:gd name="T11" fmla="*/ 21 h 89"/>
                    <a:gd name="T12" fmla="*/ 93 w 110"/>
                    <a:gd name="T13" fmla="*/ 12 h 89"/>
                    <a:gd name="T14" fmla="*/ 103 w 110"/>
                    <a:gd name="T15" fmla="*/ 0 h 89"/>
                    <a:gd name="T16" fmla="*/ 109 w 110"/>
                    <a:gd name="T17" fmla="*/ 24 h 89"/>
                    <a:gd name="T18" fmla="*/ 110 w 110"/>
                    <a:gd name="T19" fmla="*/ 33 h 89"/>
                    <a:gd name="T20" fmla="*/ 110 w 110"/>
                    <a:gd name="T21" fmla="*/ 51 h 89"/>
                    <a:gd name="T22" fmla="*/ 106 w 110"/>
                    <a:gd name="T23" fmla="*/ 63 h 89"/>
                    <a:gd name="T24" fmla="*/ 98 w 110"/>
                    <a:gd name="T25" fmla="*/ 76 h 89"/>
                    <a:gd name="T26" fmla="*/ 88 w 110"/>
                    <a:gd name="T27" fmla="*/ 84 h 89"/>
                    <a:gd name="T28" fmla="*/ 76 w 110"/>
                    <a:gd name="T29" fmla="*/ 88 h 89"/>
                    <a:gd name="T30" fmla="*/ 62 w 110"/>
                    <a:gd name="T31" fmla="*/ 89 h 89"/>
                    <a:gd name="T32" fmla="*/ 49 w 110"/>
                    <a:gd name="T33" fmla="*/ 88 h 89"/>
                    <a:gd name="T34" fmla="*/ 37 w 110"/>
                    <a:gd name="T35" fmla="*/ 82 h 89"/>
                    <a:gd name="T36" fmla="*/ 31 w 110"/>
                    <a:gd name="T37" fmla="*/ 80 h 89"/>
                    <a:gd name="T38" fmla="*/ 19 w 110"/>
                    <a:gd name="T39" fmla="*/ 72 h 89"/>
                    <a:gd name="T40" fmla="*/ 11 w 110"/>
                    <a:gd name="T41" fmla="*/ 57 h 89"/>
                    <a:gd name="T42" fmla="*/ 0 w 110"/>
                    <a:gd name="T43" fmla="*/ 4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89">
                      <a:moveTo>
                        <a:pt x="0" y="46"/>
                      </a:moveTo>
                      <a:lnTo>
                        <a:pt x="17" y="46"/>
                      </a:lnTo>
                      <a:lnTo>
                        <a:pt x="32" y="43"/>
                      </a:lnTo>
                      <a:lnTo>
                        <a:pt x="50" y="38"/>
                      </a:lnTo>
                      <a:lnTo>
                        <a:pt x="66" y="33"/>
                      </a:lnTo>
                      <a:lnTo>
                        <a:pt x="83" y="21"/>
                      </a:lnTo>
                      <a:lnTo>
                        <a:pt x="93" y="12"/>
                      </a:lnTo>
                      <a:lnTo>
                        <a:pt x="103" y="0"/>
                      </a:lnTo>
                      <a:lnTo>
                        <a:pt x="109" y="24"/>
                      </a:lnTo>
                      <a:lnTo>
                        <a:pt x="110" y="33"/>
                      </a:lnTo>
                      <a:lnTo>
                        <a:pt x="110" y="51"/>
                      </a:lnTo>
                      <a:lnTo>
                        <a:pt x="106" y="63"/>
                      </a:lnTo>
                      <a:lnTo>
                        <a:pt x="98" y="76"/>
                      </a:lnTo>
                      <a:lnTo>
                        <a:pt x="88" y="84"/>
                      </a:lnTo>
                      <a:lnTo>
                        <a:pt x="76" y="88"/>
                      </a:lnTo>
                      <a:lnTo>
                        <a:pt x="62" y="89"/>
                      </a:lnTo>
                      <a:lnTo>
                        <a:pt x="49" y="88"/>
                      </a:lnTo>
                      <a:lnTo>
                        <a:pt x="37" y="82"/>
                      </a:lnTo>
                      <a:lnTo>
                        <a:pt x="31" y="80"/>
                      </a:lnTo>
                      <a:lnTo>
                        <a:pt x="19" y="72"/>
                      </a:lnTo>
                      <a:lnTo>
                        <a:pt x="11" y="57"/>
                      </a:lnTo>
                      <a:lnTo>
                        <a:pt x="0" y="46"/>
                      </a:lnTo>
                      <a:close/>
                    </a:path>
                  </a:pathLst>
                </a:custGeom>
                <a:solidFill>
                  <a:srgbClr val="FFFFFF"/>
                </a:solidFill>
                <a:ln w="12700">
                  <a:solidFill>
                    <a:srgbClr val="000000"/>
                  </a:solidFill>
                  <a:prstDash val="solid"/>
                  <a:round/>
                </a:ln>
              </p:spPr>
              <p:txBody>
                <a:bodyPr/>
                <a:lstStyle/>
                <a:p>
                  <a:endParaRPr lang="en-GB"/>
                </a:p>
              </p:txBody>
            </p:sp>
            <p:sp>
              <p:nvSpPr>
                <p:cNvPr id="65663" name="Freeform 127"/>
                <p:cNvSpPr/>
                <p:nvPr/>
              </p:nvSpPr>
              <p:spPr bwMode="auto">
                <a:xfrm>
                  <a:off x="2149" y="1152"/>
                  <a:ext cx="57" cy="32"/>
                </a:xfrm>
                <a:custGeom>
                  <a:avLst/>
                  <a:gdLst>
                    <a:gd name="T0" fmla="*/ 0 w 57"/>
                    <a:gd name="T1" fmla="*/ 32 h 32"/>
                    <a:gd name="T2" fmla="*/ 17 w 57"/>
                    <a:gd name="T3" fmla="*/ 31 h 32"/>
                    <a:gd name="T4" fmla="*/ 24 w 57"/>
                    <a:gd name="T5" fmla="*/ 28 h 32"/>
                    <a:gd name="T6" fmla="*/ 33 w 57"/>
                    <a:gd name="T7" fmla="*/ 25 h 32"/>
                    <a:gd name="T8" fmla="*/ 43 w 57"/>
                    <a:gd name="T9" fmla="*/ 19 h 32"/>
                    <a:gd name="T10" fmla="*/ 49 w 57"/>
                    <a:gd name="T11" fmla="*/ 10 h 32"/>
                    <a:gd name="T12" fmla="*/ 57 w 57"/>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57" h="32">
                      <a:moveTo>
                        <a:pt x="0" y="32"/>
                      </a:moveTo>
                      <a:lnTo>
                        <a:pt x="17" y="31"/>
                      </a:lnTo>
                      <a:lnTo>
                        <a:pt x="24" y="28"/>
                      </a:lnTo>
                      <a:lnTo>
                        <a:pt x="33" y="25"/>
                      </a:lnTo>
                      <a:lnTo>
                        <a:pt x="43" y="19"/>
                      </a:lnTo>
                      <a:lnTo>
                        <a:pt x="49" y="10"/>
                      </a:lnTo>
                      <a:lnTo>
                        <a:pt x="57" y="0"/>
                      </a:lnTo>
                    </a:path>
                  </a:pathLst>
                </a:custGeom>
                <a:noFill/>
                <a:ln w="12700">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65664" name="Freeform 128"/>
                <p:cNvSpPr/>
                <p:nvPr/>
              </p:nvSpPr>
              <p:spPr bwMode="auto">
                <a:xfrm>
                  <a:off x="1947" y="869"/>
                  <a:ext cx="307" cy="282"/>
                </a:xfrm>
                <a:custGeom>
                  <a:avLst/>
                  <a:gdLst>
                    <a:gd name="T0" fmla="*/ 52 w 307"/>
                    <a:gd name="T1" fmla="*/ 282 h 282"/>
                    <a:gd name="T2" fmla="*/ 65 w 307"/>
                    <a:gd name="T3" fmla="*/ 276 h 282"/>
                    <a:gd name="T4" fmla="*/ 68 w 307"/>
                    <a:gd name="T5" fmla="*/ 258 h 282"/>
                    <a:gd name="T6" fmla="*/ 70 w 307"/>
                    <a:gd name="T7" fmla="*/ 233 h 282"/>
                    <a:gd name="T8" fmla="*/ 58 w 307"/>
                    <a:gd name="T9" fmla="*/ 183 h 282"/>
                    <a:gd name="T10" fmla="*/ 51 w 307"/>
                    <a:gd name="T11" fmla="*/ 154 h 282"/>
                    <a:gd name="T12" fmla="*/ 89 w 307"/>
                    <a:gd name="T13" fmla="*/ 155 h 282"/>
                    <a:gd name="T14" fmla="*/ 139 w 307"/>
                    <a:gd name="T15" fmla="*/ 153 h 282"/>
                    <a:gd name="T16" fmla="*/ 155 w 307"/>
                    <a:gd name="T17" fmla="*/ 137 h 282"/>
                    <a:gd name="T18" fmla="*/ 181 w 307"/>
                    <a:gd name="T19" fmla="*/ 118 h 282"/>
                    <a:gd name="T20" fmla="*/ 221 w 307"/>
                    <a:gd name="T21" fmla="*/ 122 h 282"/>
                    <a:gd name="T22" fmla="*/ 260 w 307"/>
                    <a:gd name="T23" fmla="*/ 101 h 282"/>
                    <a:gd name="T24" fmla="*/ 265 w 307"/>
                    <a:gd name="T25" fmla="*/ 123 h 282"/>
                    <a:gd name="T26" fmla="*/ 281 w 307"/>
                    <a:gd name="T27" fmla="*/ 132 h 282"/>
                    <a:gd name="T28" fmla="*/ 298 w 307"/>
                    <a:gd name="T29" fmla="*/ 160 h 282"/>
                    <a:gd name="T30" fmla="*/ 307 w 307"/>
                    <a:gd name="T31" fmla="*/ 154 h 282"/>
                    <a:gd name="T32" fmla="*/ 307 w 307"/>
                    <a:gd name="T33" fmla="*/ 135 h 282"/>
                    <a:gd name="T34" fmla="*/ 303 w 307"/>
                    <a:gd name="T35" fmla="*/ 106 h 282"/>
                    <a:gd name="T36" fmla="*/ 295 w 307"/>
                    <a:gd name="T37" fmla="*/ 82 h 282"/>
                    <a:gd name="T38" fmla="*/ 280 w 307"/>
                    <a:gd name="T39" fmla="*/ 64 h 282"/>
                    <a:gd name="T40" fmla="*/ 282 w 307"/>
                    <a:gd name="T41" fmla="*/ 33 h 282"/>
                    <a:gd name="T42" fmla="*/ 282 w 307"/>
                    <a:gd name="T43" fmla="*/ 16 h 282"/>
                    <a:gd name="T44" fmla="*/ 261 w 307"/>
                    <a:gd name="T45" fmla="*/ 19 h 282"/>
                    <a:gd name="T46" fmla="*/ 238 w 307"/>
                    <a:gd name="T47" fmla="*/ 19 h 282"/>
                    <a:gd name="T48" fmla="*/ 225 w 307"/>
                    <a:gd name="T49" fmla="*/ 14 h 282"/>
                    <a:gd name="T50" fmla="*/ 209 w 307"/>
                    <a:gd name="T51" fmla="*/ 0 h 282"/>
                    <a:gd name="T52" fmla="*/ 195 w 307"/>
                    <a:gd name="T53" fmla="*/ 13 h 282"/>
                    <a:gd name="T54" fmla="*/ 182 w 307"/>
                    <a:gd name="T55" fmla="*/ 19 h 282"/>
                    <a:gd name="T56" fmla="*/ 156 w 307"/>
                    <a:gd name="T57" fmla="*/ 21 h 282"/>
                    <a:gd name="T58" fmla="*/ 132 w 307"/>
                    <a:gd name="T59" fmla="*/ 26 h 282"/>
                    <a:gd name="T60" fmla="*/ 106 w 307"/>
                    <a:gd name="T61" fmla="*/ 35 h 282"/>
                    <a:gd name="T62" fmla="*/ 84 w 307"/>
                    <a:gd name="T63" fmla="*/ 49 h 282"/>
                    <a:gd name="T64" fmla="*/ 58 w 307"/>
                    <a:gd name="T65" fmla="*/ 73 h 282"/>
                    <a:gd name="T66" fmla="*/ 42 w 307"/>
                    <a:gd name="T67" fmla="*/ 78 h 282"/>
                    <a:gd name="T68" fmla="*/ 28 w 307"/>
                    <a:gd name="T69" fmla="*/ 91 h 282"/>
                    <a:gd name="T70" fmla="*/ 16 w 307"/>
                    <a:gd name="T71" fmla="*/ 103 h 282"/>
                    <a:gd name="T72" fmla="*/ 10 w 307"/>
                    <a:gd name="T73" fmla="*/ 122 h 282"/>
                    <a:gd name="T74" fmla="*/ 2 w 307"/>
                    <a:gd name="T75" fmla="*/ 143 h 282"/>
                    <a:gd name="T76" fmla="*/ 0 w 307"/>
                    <a:gd name="T77" fmla="*/ 161 h 282"/>
                    <a:gd name="T78" fmla="*/ 0 w 307"/>
                    <a:gd name="T79" fmla="*/ 200 h 282"/>
                    <a:gd name="T80" fmla="*/ 10 w 307"/>
                    <a:gd name="T81" fmla="*/ 241 h 282"/>
                    <a:gd name="T82" fmla="*/ 52 w 307"/>
                    <a:gd name="T8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7" h="282">
                      <a:moveTo>
                        <a:pt x="52" y="282"/>
                      </a:moveTo>
                      <a:lnTo>
                        <a:pt x="65" y="276"/>
                      </a:lnTo>
                      <a:lnTo>
                        <a:pt x="68" y="258"/>
                      </a:lnTo>
                      <a:lnTo>
                        <a:pt x="70" y="233"/>
                      </a:lnTo>
                      <a:lnTo>
                        <a:pt x="58" y="183"/>
                      </a:lnTo>
                      <a:lnTo>
                        <a:pt x="51" y="154"/>
                      </a:lnTo>
                      <a:lnTo>
                        <a:pt x="89" y="155"/>
                      </a:lnTo>
                      <a:lnTo>
                        <a:pt x="139" y="153"/>
                      </a:lnTo>
                      <a:lnTo>
                        <a:pt x="155" y="137"/>
                      </a:lnTo>
                      <a:lnTo>
                        <a:pt x="181" y="118"/>
                      </a:lnTo>
                      <a:lnTo>
                        <a:pt x="221" y="122"/>
                      </a:lnTo>
                      <a:lnTo>
                        <a:pt x="260" y="101"/>
                      </a:lnTo>
                      <a:lnTo>
                        <a:pt x="265" y="123"/>
                      </a:lnTo>
                      <a:lnTo>
                        <a:pt x="281" y="132"/>
                      </a:lnTo>
                      <a:lnTo>
                        <a:pt x="298" y="160"/>
                      </a:lnTo>
                      <a:lnTo>
                        <a:pt x="307" y="154"/>
                      </a:lnTo>
                      <a:lnTo>
                        <a:pt x="307" y="135"/>
                      </a:lnTo>
                      <a:lnTo>
                        <a:pt x="303" y="106"/>
                      </a:lnTo>
                      <a:lnTo>
                        <a:pt x="295" y="82"/>
                      </a:lnTo>
                      <a:lnTo>
                        <a:pt x="280" y="64"/>
                      </a:lnTo>
                      <a:lnTo>
                        <a:pt x="282" y="33"/>
                      </a:lnTo>
                      <a:lnTo>
                        <a:pt x="282" y="16"/>
                      </a:lnTo>
                      <a:lnTo>
                        <a:pt x="261" y="19"/>
                      </a:lnTo>
                      <a:lnTo>
                        <a:pt x="238" y="19"/>
                      </a:lnTo>
                      <a:lnTo>
                        <a:pt x="225" y="14"/>
                      </a:lnTo>
                      <a:lnTo>
                        <a:pt x="209" y="0"/>
                      </a:lnTo>
                      <a:lnTo>
                        <a:pt x="195" y="13"/>
                      </a:lnTo>
                      <a:lnTo>
                        <a:pt x="182" y="19"/>
                      </a:lnTo>
                      <a:lnTo>
                        <a:pt x="156" y="21"/>
                      </a:lnTo>
                      <a:lnTo>
                        <a:pt x="132" y="26"/>
                      </a:lnTo>
                      <a:lnTo>
                        <a:pt x="106" y="35"/>
                      </a:lnTo>
                      <a:lnTo>
                        <a:pt x="84" y="49"/>
                      </a:lnTo>
                      <a:lnTo>
                        <a:pt x="58" y="73"/>
                      </a:lnTo>
                      <a:lnTo>
                        <a:pt x="42" y="78"/>
                      </a:lnTo>
                      <a:lnTo>
                        <a:pt x="28" y="91"/>
                      </a:lnTo>
                      <a:lnTo>
                        <a:pt x="16" y="103"/>
                      </a:lnTo>
                      <a:lnTo>
                        <a:pt x="10" y="122"/>
                      </a:lnTo>
                      <a:lnTo>
                        <a:pt x="2" y="143"/>
                      </a:lnTo>
                      <a:lnTo>
                        <a:pt x="0" y="161"/>
                      </a:lnTo>
                      <a:lnTo>
                        <a:pt x="0" y="200"/>
                      </a:lnTo>
                      <a:lnTo>
                        <a:pt x="10" y="241"/>
                      </a:lnTo>
                      <a:lnTo>
                        <a:pt x="52" y="282"/>
                      </a:lnTo>
                      <a:close/>
                    </a:path>
                  </a:pathLst>
                </a:custGeom>
                <a:solidFill>
                  <a:srgbClr val="C06000"/>
                </a:solidFill>
                <a:ln w="12700">
                  <a:solidFill>
                    <a:srgbClr val="000000"/>
                  </a:solidFill>
                  <a:prstDash val="solid"/>
                  <a:round/>
                </a:ln>
              </p:spPr>
              <p:txBody>
                <a:bodyPr/>
                <a:lstStyle/>
                <a:p>
                  <a:endParaRPr lang="en-GB"/>
                </a:p>
              </p:txBody>
            </p:sp>
          </p:grpSp>
          <p:sp>
            <p:nvSpPr>
              <p:cNvPr id="65665" name="Freeform 129"/>
              <p:cNvSpPr/>
              <p:nvPr/>
            </p:nvSpPr>
            <p:spPr bwMode="auto">
              <a:xfrm rot="1123344">
                <a:off x="2393" y="2047"/>
                <a:ext cx="219" cy="518"/>
              </a:xfrm>
              <a:custGeom>
                <a:avLst/>
                <a:gdLst>
                  <a:gd name="T0" fmla="*/ 15 w 304"/>
                  <a:gd name="T1" fmla="*/ 6 h 764"/>
                  <a:gd name="T2" fmla="*/ 34 w 304"/>
                  <a:gd name="T3" fmla="*/ 0 h 764"/>
                  <a:gd name="T4" fmla="*/ 75 w 304"/>
                  <a:gd name="T5" fmla="*/ 26 h 764"/>
                  <a:gd name="T6" fmla="*/ 75 w 304"/>
                  <a:gd name="T7" fmla="*/ 71 h 764"/>
                  <a:gd name="T8" fmla="*/ 110 w 304"/>
                  <a:gd name="T9" fmla="*/ 114 h 764"/>
                  <a:gd name="T10" fmla="*/ 144 w 304"/>
                  <a:gd name="T11" fmla="*/ 160 h 764"/>
                  <a:gd name="T12" fmla="*/ 180 w 304"/>
                  <a:gd name="T13" fmla="*/ 220 h 764"/>
                  <a:gd name="T14" fmla="*/ 208 w 304"/>
                  <a:gd name="T15" fmla="*/ 276 h 764"/>
                  <a:gd name="T16" fmla="*/ 237 w 304"/>
                  <a:gd name="T17" fmla="*/ 357 h 764"/>
                  <a:gd name="T18" fmla="*/ 261 w 304"/>
                  <a:gd name="T19" fmla="*/ 428 h 764"/>
                  <a:gd name="T20" fmla="*/ 291 w 304"/>
                  <a:gd name="T21" fmla="*/ 570 h 764"/>
                  <a:gd name="T22" fmla="*/ 304 w 304"/>
                  <a:gd name="T23" fmla="*/ 658 h 764"/>
                  <a:gd name="T24" fmla="*/ 265 w 304"/>
                  <a:gd name="T25" fmla="*/ 764 h 764"/>
                  <a:gd name="T26" fmla="*/ 189 w 304"/>
                  <a:gd name="T27" fmla="*/ 679 h 764"/>
                  <a:gd name="T28" fmla="*/ 168 w 304"/>
                  <a:gd name="T29" fmla="*/ 536 h 764"/>
                  <a:gd name="T30" fmla="*/ 152 w 304"/>
                  <a:gd name="T31" fmla="*/ 449 h 764"/>
                  <a:gd name="T32" fmla="*/ 129 w 304"/>
                  <a:gd name="T33" fmla="*/ 366 h 764"/>
                  <a:gd name="T34" fmla="*/ 103 w 304"/>
                  <a:gd name="T35" fmla="*/ 306 h 764"/>
                  <a:gd name="T36" fmla="*/ 69 w 304"/>
                  <a:gd name="T37" fmla="*/ 219 h 764"/>
                  <a:gd name="T38" fmla="*/ 49 w 304"/>
                  <a:gd name="T39" fmla="*/ 156 h 764"/>
                  <a:gd name="T40" fmla="*/ 30 w 304"/>
                  <a:gd name="T41" fmla="*/ 84 h 764"/>
                  <a:gd name="T42" fmla="*/ 0 w 304"/>
                  <a:gd name="T43" fmla="*/ 66 h 764"/>
                  <a:gd name="T44" fmla="*/ 15 w 304"/>
                  <a:gd name="T45" fmla="*/ 6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4" h="764">
                    <a:moveTo>
                      <a:pt x="15" y="6"/>
                    </a:moveTo>
                    <a:lnTo>
                      <a:pt x="34" y="0"/>
                    </a:lnTo>
                    <a:lnTo>
                      <a:pt x="75" y="26"/>
                    </a:lnTo>
                    <a:lnTo>
                      <a:pt x="75" y="71"/>
                    </a:lnTo>
                    <a:lnTo>
                      <a:pt x="110" y="114"/>
                    </a:lnTo>
                    <a:lnTo>
                      <a:pt x="144" y="160"/>
                    </a:lnTo>
                    <a:lnTo>
                      <a:pt x="180" y="220"/>
                    </a:lnTo>
                    <a:lnTo>
                      <a:pt x="208" y="276"/>
                    </a:lnTo>
                    <a:lnTo>
                      <a:pt x="237" y="357"/>
                    </a:lnTo>
                    <a:lnTo>
                      <a:pt x="261" y="428"/>
                    </a:lnTo>
                    <a:lnTo>
                      <a:pt x="291" y="570"/>
                    </a:lnTo>
                    <a:lnTo>
                      <a:pt x="304" y="658"/>
                    </a:lnTo>
                    <a:lnTo>
                      <a:pt x="265" y="764"/>
                    </a:lnTo>
                    <a:lnTo>
                      <a:pt x="189" y="679"/>
                    </a:lnTo>
                    <a:lnTo>
                      <a:pt x="168" y="536"/>
                    </a:lnTo>
                    <a:lnTo>
                      <a:pt x="152" y="449"/>
                    </a:lnTo>
                    <a:lnTo>
                      <a:pt x="129" y="366"/>
                    </a:lnTo>
                    <a:lnTo>
                      <a:pt x="103" y="306"/>
                    </a:lnTo>
                    <a:lnTo>
                      <a:pt x="69" y="219"/>
                    </a:lnTo>
                    <a:lnTo>
                      <a:pt x="49" y="156"/>
                    </a:lnTo>
                    <a:lnTo>
                      <a:pt x="30" y="84"/>
                    </a:lnTo>
                    <a:lnTo>
                      <a:pt x="0" y="66"/>
                    </a:lnTo>
                    <a:lnTo>
                      <a:pt x="15" y="6"/>
                    </a:lnTo>
                    <a:close/>
                  </a:path>
                </a:pathLst>
              </a:custGeom>
              <a:solidFill>
                <a:srgbClr val="FF0000"/>
              </a:solidFill>
              <a:ln w="12700">
                <a:solidFill>
                  <a:srgbClr val="000000"/>
                </a:solidFill>
                <a:prstDash val="solid"/>
                <a:round/>
              </a:ln>
            </p:spPr>
            <p:txBody>
              <a:bodyPr/>
              <a:lstStyle/>
              <a:p>
                <a:endParaRPr lang="en-GB"/>
              </a:p>
            </p:txBody>
          </p:sp>
          <p:grpSp>
            <p:nvGrpSpPr>
              <p:cNvPr id="65666" name="Group 130"/>
              <p:cNvGrpSpPr/>
              <p:nvPr/>
            </p:nvGrpSpPr>
            <p:grpSpPr bwMode="auto">
              <a:xfrm rot="1123344">
                <a:off x="2928" y="1942"/>
                <a:ext cx="127" cy="227"/>
                <a:chOff x="2833" y="962"/>
                <a:chExt cx="176" cy="334"/>
              </a:xfrm>
            </p:grpSpPr>
            <p:sp>
              <p:nvSpPr>
                <p:cNvPr id="65667" name="Freeform 131"/>
                <p:cNvSpPr/>
                <p:nvPr/>
              </p:nvSpPr>
              <p:spPr bwMode="auto">
                <a:xfrm>
                  <a:off x="2834" y="1086"/>
                  <a:ext cx="175" cy="210"/>
                </a:xfrm>
                <a:custGeom>
                  <a:avLst/>
                  <a:gdLst>
                    <a:gd name="T0" fmla="*/ 957 w 1229"/>
                    <a:gd name="T1" fmla="*/ 1468 h 1468"/>
                    <a:gd name="T2" fmla="*/ 981 w 1229"/>
                    <a:gd name="T3" fmla="*/ 1270 h 1468"/>
                    <a:gd name="T4" fmla="*/ 1049 w 1229"/>
                    <a:gd name="T5" fmla="*/ 1164 h 1468"/>
                    <a:gd name="T6" fmla="*/ 1118 w 1229"/>
                    <a:gd name="T7" fmla="*/ 1071 h 1468"/>
                    <a:gd name="T8" fmla="*/ 1182 w 1229"/>
                    <a:gd name="T9" fmla="*/ 953 h 1468"/>
                    <a:gd name="T10" fmla="*/ 1216 w 1229"/>
                    <a:gd name="T11" fmla="*/ 854 h 1468"/>
                    <a:gd name="T12" fmla="*/ 1229 w 1229"/>
                    <a:gd name="T13" fmla="*/ 734 h 1468"/>
                    <a:gd name="T14" fmla="*/ 1202 w 1229"/>
                    <a:gd name="T15" fmla="*/ 604 h 1468"/>
                    <a:gd name="T16" fmla="*/ 1159 w 1229"/>
                    <a:gd name="T17" fmla="*/ 500 h 1468"/>
                    <a:gd name="T18" fmla="*/ 1166 w 1229"/>
                    <a:gd name="T19" fmla="*/ 405 h 1468"/>
                    <a:gd name="T20" fmla="*/ 1149 w 1229"/>
                    <a:gd name="T21" fmla="*/ 320 h 1468"/>
                    <a:gd name="T22" fmla="*/ 1125 w 1229"/>
                    <a:gd name="T23" fmla="*/ 272 h 1468"/>
                    <a:gd name="T24" fmla="*/ 1091 w 1229"/>
                    <a:gd name="T25" fmla="*/ 231 h 1468"/>
                    <a:gd name="T26" fmla="*/ 1079 w 1229"/>
                    <a:gd name="T27" fmla="*/ 204 h 1468"/>
                    <a:gd name="T28" fmla="*/ 1032 w 1229"/>
                    <a:gd name="T29" fmla="*/ 176 h 1468"/>
                    <a:gd name="T30" fmla="*/ 992 w 1229"/>
                    <a:gd name="T31" fmla="*/ 170 h 1468"/>
                    <a:gd name="T32" fmla="*/ 963 w 1229"/>
                    <a:gd name="T33" fmla="*/ 185 h 1468"/>
                    <a:gd name="T34" fmla="*/ 927 w 1229"/>
                    <a:gd name="T35" fmla="*/ 279 h 1468"/>
                    <a:gd name="T36" fmla="*/ 861 w 1229"/>
                    <a:gd name="T37" fmla="*/ 414 h 1468"/>
                    <a:gd name="T38" fmla="*/ 958 w 1229"/>
                    <a:gd name="T39" fmla="*/ 181 h 1468"/>
                    <a:gd name="T40" fmla="*/ 975 w 1229"/>
                    <a:gd name="T41" fmla="*/ 152 h 1468"/>
                    <a:gd name="T42" fmla="*/ 953 w 1229"/>
                    <a:gd name="T43" fmla="*/ 100 h 1468"/>
                    <a:gd name="T44" fmla="*/ 918 w 1229"/>
                    <a:gd name="T45" fmla="*/ 82 h 1468"/>
                    <a:gd name="T46" fmla="*/ 871 w 1229"/>
                    <a:gd name="T47" fmla="*/ 62 h 1468"/>
                    <a:gd name="T48" fmla="*/ 806 w 1229"/>
                    <a:gd name="T49" fmla="*/ 39 h 1468"/>
                    <a:gd name="T50" fmla="*/ 790 w 1229"/>
                    <a:gd name="T51" fmla="*/ 25 h 1468"/>
                    <a:gd name="T52" fmla="*/ 760 w 1229"/>
                    <a:gd name="T53" fmla="*/ 0 h 1468"/>
                    <a:gd name="T54" fmla="*/ 582 w 1229"/>
                    <a:gd name="T55" fmla="*/ 39 h 1468"/>
                    <a:gd name="T56" fmla="*/ 346 w 1229"/>
                    <a:gd name="T57" fmla="*/ 169 h 1468"/>
                    <a:gd name="T58" fmla="*/ 329 w 1229"/>
                    <a:gd name="T59" fmla="*/ 204 h 1468"/>
                    <a:gd name="T60" fmla="*/ 274 w 1229"/>
                    <a:gd name="T61" fmla="*/ 259 h 1468"/>
                    <a:gd name="T62" fmla="*/ 210 w 1229"/>
                    <a:gd name="T63" fmla="*/ 303 h 1468"/>
                    <a:gd name="T64" fmla="*/ 154 w 1229"/>
                    <a:gd name="T65" fmla="*/ 326 h 1468"/>
                    <a:gd name="T66" fmla="*/ 102 w 1229"/>
                    <a:gd name="T67" fmla="*/ 378 h 1468"/>
                    <a:gd name="T68" fmla="*/ 67 w 1229"/>
                    <a:gd name="T69" fmla="*/ 466 h 1468"/>
                    <a:gd name="T70" fmla="*/ 20 w 1229"/>
                    <a:gd name="T71" fmla="*/ 584 h 1468"/>
                    <a:gd name="T72" fmla="*/ 0 w 1229"/>
                    <a:gd name="T73" fmla="*/ 649 h 1468"/>
                    <a:gd name="T74" fmla="*/ 20 w 1229"/>
                    <a:gd name="T75" fmla="*/ 753 h 1468"/>
                    <a:gd name="T76" fmla="*/ 55 w 1229"/>
                    <a:gd name="T77" fmla="*/ 861 h 1468"/>
                    <a:gd name="T78" fmla="*/ 110 w 1229"/>
                    <a:gd name="T79" fmla="*/ 998 h 1468"/>
                    <a:gd name="T80" fmla="*/ 141 w 1229"/>
                    <a:gd name="T81" fmla="*/ 1111 h 1468"/>
                    <a:gd name="T82" fmla="*/ 218 w 1229"/>
                    <a:gd name="T83" fmla="*/ 1215 h 1468"/>
                    <a:gd name="T84" fmla="*/ 257 w 1229"/>
                    <a:gd name="T85" fmla="*/ 1233 h 1468"/>
                    <a:gd name="T86" fmla="*/ 279 w 1229"/>
                    <a:gd name="T87" fmla="*/ 1290 h 1468"/>
                    <a:gd name="T88" fmla="*/ 283 w 1229"/>
                    <a:gd name="T89" fmla="*/ 1465 h 1468"/>
                    <a:gd name="T90" fmla="*/ 957 w 1229"/>
                    <a:gd name="T91" fmla="*/ 1468 h 1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29" h="1468">
                      <a:moveTo>
                        <a:pt x="957" y="1468"/>
                      </a:moveTo>
                      <a:lnTo>
                        <a:pt x="981" y="1270"/>
                      </a:lnTo>
                      <a:lnTo>
                        <a:pt x="1049" y="1164"/>
                      </a:lnTo>
                      <a:lnTo>
                        <a:pt x="1118" y="1071"/>
                      </a:lnTo>
                      <a:lnTo>
                        <a:pt x="1182" y="953"/>
                      </a:lnTo>
                      <a:lnTo>
                        <a:pt x="1216" y="854"/>
                      </a:lnTo>
                      <a:lnTo>
                        <a:pt x="1229" y="734"/>
                      </a:lnTo>
                      <a:lnTo>
                        <a:pt x="1202" y="604"/>
                      </a:lnTo>
                      <a:lnTo>
                        <a:pt x="1159" y="500"/>
                      </a:lnTo>
                      <a:lnTo>
                        <a:pt x="1166" y="405"/>
                      </a:lnTo>
                      <a:lnTo>
                        <a:pt x="1149" y="320"/>
                      </a:lnTo>
                      <a:lnTo>
                        <a:pt x="1125" y="272"/>
                      </a:lnTo>
                      <a:lnTo>
                        <a:pt x="1091" y="231"/>
                      </a:lnTo>
                      <a:lnTo>
                        <a:pt x="1079" y="204"/>
                      </a:lnTo>
                      <a:lnTo>
                        <a:pt x="1032" y="176"/>
                      </a:lnTo>
                      <a:lnTo>
                        <a:pt x="992" y="170"/>
                      </a:lnTo>
                      <a:lnTo>
                        <a:pt x="963" y="185"/>
                      </a:lnTo>
                      <a:lnTo>
                        <a:pt x="927" y="279"/>
                      </a:lnTo>
                      <a:lnTo>
                        <a:pt x="861" y="414"/>
                      </a:lnTo>
                      <a:lnTo>
                        <a:pt x="958" y="181"/>
                      </a:lnTo>
                      <a:lnTo>
                        <a:pt x="975" y="152"/>
                      </a:lnTo>
                      <a:lnTo>
                        <a:pt x="953" y="100"/>
                      </a:lnTo>
                      <a:lnTo>
                        <a:pt x="918" y="82"/>
                      </a:lnTo>
                      <a:lnTo>
                        <a:pt x="871" y="62"/>
                      </a:lnTo>
                      <a:lnTo>
                        <a:pt x="806" y="39"/>
                      </a:lnTo>
                      <a:lnTo>
                        <a:pt x="790" y="25"/>
                      </a:lnTo>
                      <a:lnTo>
                        <a:pt x="760" y="0"/>
                      </a:lnTo>
                      <a:lnTo>
                        <a:pt x="582" y="39"/>
                      </a:lnTo>
                      <a:lnTo>
                        <a:pt x="346" y="169"/>
                      </a:lnTo>
                      <a:lnTo>
                        <a:pt x="329" y="204"/>
                      </a:lnTo>
                      <a:lnTo>
                        <a:pt x="274" y="259"/>
                      </a:lnTo>
                      <a:lnTo>
                        <a:pt x="210" y="303"/>
                      </a:lnTo>
                      <a:lnTo>
                        <a:pt x="154" y="326"/>
                      </a:lnTo>
                      <a:lnTo>
                        <a:pt x="102" y="378"/>
                      </a:lnTo>
                      <a:lnTo>
                        <a:pt x="67" y="466"/>
                      </a:lnTo>
                      <a:lnTo>
                        <a:pt x="20" y="584"/>
                      </a:lnTo>
                      <a:lnTo>
                        <a:pt x="0" y="649"/>
                      </a:lnTo>
                      <a:lnTo>
                        <a:pt x="20" y="753"/>
                      </a:lnTo>
                      <a:lnTo>
                        <a:pt x="55" y="861"/>
                      </a:lnTo>
                      <a:lnTo>
                        <a:pt x="110" y="998"/>
                      </a:lnTo>
                      <a:lnTo>
                        <a:pt x="141" y="1111"/>
                      </a:lnTo>
                      <a:lnTo>
                        <a:pt x="218" y="1215"/>
                      </a:lnTo>
                      <a:lnTo>
                        <a:pt x="257" y="1233"/>
                      </a:lnTo>
                      <a:lnTo>
                        <a:pt x="279" y="1290"/>
                      </a:lnTo>
                      <a:lnTo>
                        <a:pt x="283" y="1465"/>
                      </a:lnTo>
                      <a:lnTo>
                        <a:pt x="957" y="1468"/>
                      </a:lnTo>
                      <a:close/>
                    </a:path>
                  </a:pathLst>
                </a:custGeom>
                <a:solidFill>
                  <a:srgbClr val="FFD7AF"/>
                </a:solidFill>
                <a:ln w="1651">
                  <a:solidFill>
                    <a:srgbClr val="000000"/>
                  </a:solidFill>
                  <a:prstDash val="solid"/>
                  <a:round/>
                </a:ln>
              </p:spPr>
              <p:txBody>
                <a:bodyPr/>
                <a:lstStyle/>
                <a:p>
                  <a:endParaRPr lang="en-GB"/>
                </a:p>
              </p:txBody>
            </p:sp>
            <p:sp>
              <p:nvSpPr>
                <p:cNvPr id="65668" name="Freeform 132"/>
                <p:cNvSpPr/>
                <p:nvPr/>
              </p:nvSpPr>
              <p:spPr bwMode="auto">
                <a:xfrm>
                  <a:off x="2932" y="1151"/>
                  <a:ext cx="77" cy="40"/>
                </a:xfrm>
                <a:custGeom>
                  <a:avLst/>
                  <a:gdLst>
                    <a:gd name="T0" fmla="*/ 0 w 538"/>
                    <a:gd name="T1" fmla="*/ 0 h 275"/>
                    <a:gd name="T2" fmla="*/ 234 w 538"/>
                    <a:gd name="T3" fmla="*/ 164 h 275"/>
                    <a:gd name="T4" fmla="*/ 445 w 538"/>
                    <a:gd name="T5" fmla="*/ 246 h 275"/>
                    <a:gd name="T6" fmla="*/ 538 w 538"/>
                    <a:gd name="T7" fmla="*/ 275 h 275"/>
                  </a:gdLst>
                  <a:ahLst/>
                  <a:cxnLst>
                    <a:cxn ang="0">
                      <a:pos x="T0" y="T1"/>
                    </a:cxn>
                    <a:cxn ang="0">
                      <a:pos x="T2" y="T3"/>
                    </a:cxn>
                    <a:cxn ang="0">
                      <a:pos x="T4" y="T5"/>
                    </a:cxn>
                    <a:cxn ang="0">
                      <a:pos x="T6" y="T7"/>
                    </a:cxn>
                  </a:cxnLst>
                  <a:rect l="0" t="0" r="r" b="b"/>
                  <a:pathLst>
                    <a:path w="538" h="275">
                      <a:moveTo>
                        <a:pt x="0" y="0"/>
                      </a:moveTo>
                      <a:lnTo>
                        <a:pt x="234" y="164"/>
                      </a:lnTo>
                      <a:lnTo>
                        <a:pt x="445" y="246"/>
                      </a:lnTo>
                      <a:lnTo>
                        <a:pt x="538" y="275"/>
                      </a:lnTo>
                    </a:path>
                  </a:pathLst>
                </a:custGeom>
                <a:solidFill>
                  <a:srgbClr val="FFD7AF"/>
                </a:solidFill>
                <a:ln w="1588">
                  <a:solidFill>
                    <a:srgbClr val="000000"/>
                  </a:solidFill>
                  <a:prstDash val="solid"/>
                  <a:round/>
                </a:ln>
              </p:spPr>
              <p:txBody>
                <a:bodyPr/>
                <a:lstStyle/>
                <a:p>
                  <a:endParaRPr lang="en-GB"/>
                </a:p>
              </p:txBody>
            </p:sp>
            <p:sp>
              <p:nvSpPr>
                <p:cNvPr id="65669" name="Freeform 133"/>
                <p:cNvSpPr/>
                <p:nvPr/>
              </p:nvSpPr>
              <p:spPr bwMode="auto">
                <a:xfrm>
                  <a:off x="2885" y="1141"/>
                  <a:ext cx="86" cy="91"/>
                </a:xfrm>
                <a:custGeom>
                  <a:avLst/>
                  <a:gdLst>
                    <a:gd name="T0" fmla="*/ 0 w 601"/>
                    <a:gd name="T1" fmla="*/ 0 h 643"/>
                    <a:gd name="T2" fmla="*/ 337 w 601"/>
                    <a:gd name="T3" fmla="*/ 180 h 643"/>
                    <a:gd name="T4" fmla="*/ 413 w 601"/>
                    <a:gd name="T5" fmla="*/ 245 h 643"/>
                    <a:gd name="T6" fmla="*/ 510 w 601"/>
                    <a:gd name="T7" fmla="*/ 360 h 643"/>
                    <a:gd name="T8" fmla="*/ 551 w 601"/>
                    <a:gd name="T9" fmla="*/ 454 h 643"/>
                    <a:gd name="T10" fmla="*/ 573 w 601"/>
                    <a:gd name="T11" fmla="*/ 534 h 643"/>
                    <a:gd name="T12" fmla="*/ 601 w 601"/>
                    <a:gd name="T13" fmla="*/ 643 h 643"/>
                  </a:gdLst>
                  <a:ahLst/>
                  <a:cxnLst>
                    <a:cxn ang="0">
                      <a:pos x="T0" y="T1"/>
                    </a:cxn>
                    <a:cxn ang="0">
                      <a:pos x="T2" y="T3"/>
                    </a:cxn>
                    <a:cxn ang="0">
                      <a:pos x="T4" y="T5"/>
                    </a:cxn>
                    <a:cxn ang="0">
                      <a:pos x="T6" y="T7"/>
                    </a:cxn>
                    <a:cxn ang="0">
                      <a:pos x="T8" y="T9"/>
                    </a:cxn>
                    <a:cxn ang="0">
                      <a:pos x="T10" y="T11"/>
                    </a:cxn>
                    <a:cxn ang="0">
                      <a:pos x="T12" y="T13"/>
                    </a:cxn>
                  </a:cxnLst>
                  <a:rect l="0" t="0" r="r" b="b"/>
                  <a:pathLst>
                    <a:path w="601" h="643">
                      <a:moveTo>
                        <a:pt x="0" y="0"/>
                      </a:moveTo>
                      <a:lnTo>
                        <a:pt x="337" y="180"/>
                      </a:lnTo>
                      <a:lnTo>
                        <a:pt x="413" y="245"/>
                      </a:lnTo>
                      <a:lnTo>
                        <a:pt x="510" y="360"/>
                      </a:lnTo>
                      <a:lnTo>
                        <a:pt x="551" y="454"/>
                      </a:lnTo>
                      <a:lnTo>
                        <a:pt x="573" y="534"/>
                      </a:lnTo>
                      <a:lnTo>
                        <a:pt x="601" y="643"/>
                      </a:lnTo>
                    </a:path>
                  </a:pathLst>
                </a:custGeom>
                <a:solidFill>
                  <a:srgbClr val="FFD7AF"/>
                </a:solidFill>
                <a:ln w="1588">
                  <a:solidFill>
                    <a:srgbClr val="000000"/>
                  </a:solidFill>
                  <a:prstDash val="solid"/>
                  <a:round/>
                </a:ln>
              </p:spPr>
              <p:txBody>
                <a:bodyPr/>
                <a:lstStyle/>
                <a:p>
                  <a:endParaRPr lang="en-GB"/>
                </a:p>
              </p:txBody>
            </p:sp>
            <p:sp>
              <p:nvSpPr>
                <p:cNvPr id="65670" name="Freeform 134"/>
                <p:cNvSpPr/>
                <p:nvPr/>
              </p:nvSpPr>
              <p:spPr bwMode="auto">
                <a:xfrm>
                  <a:off x="2919" y="1090"/>
                  <a:ext cx="57" cy="89"/>
                </a:xfrm>
                <a:custGeom>
                  <a:avLst/>
                  <a:gdLst>
                    <a:gd name="T0" fmla="*/ 391 w 395"/>
                    <a:gd name="T1" fmla="*/ 139 h 623"/>
                    <a:gd name="T2" fmla="*/ 395 w 395"/>
                    <a:gd name="T3" fmla="*/ 98 h 623"/>
                    <a:gd name="T4" fmla="*/ 368 w 395"/>
                    <a:gd name="T5" fmla="*/ 42 h 623"/>
                    <a:gd name="T6" fmla="*/ 328 w 395"/>
                    <a:gd name="T7" fmla="*/ 15 h 623"/>
                    <a:gd name="T8" fmla="*/ 290 w 395"/>
                    <a:gd name="T9" fmla="*/ 0 h 623"/>
                    <a:gd name="T10" fmla="*/ 248 w 395"/>
                    <a:gd name="T11" fmla="*/ 1 h 623"/>
                    <a:gd name="T12" fmla="*/ 211 w 395"/>
                    <a:gd name="T13" fmla="*/ 10 h 623"/>
                    <a:gd name="T14" fmla="*/ 181 w 395"/>
                    <a:gd name="T15" fmla="*/ 28 h 623"/>
                    <a:gd name="T16" fmla="*/ 123 w 395"/>
                    <a:gd name="T17" fmla="*/ 167 h 623"/>
                    <a:gd name="T18" fmla="*/ 83 w 395"/>
                    <a:gd name="T19" fmla="*/ 298 h 623"/>
                    <a:gd name="T20" fmla="*/ 45 w 395"/>
                    <a:gd name="T21" fmla="*/ 401 h 623"/>
                    <a:gd name="T22" fmla="*/ 0 w 395"/>
                    <a:gd name="T23" fmla="*/ 512 h 623"/>
                    <a:gd name="T24" fmla="*/ 16 w 395"/>
                    <a:gd name="T25" fmla="*/ 581 h 623"/>
                    <a:gd name="T26" fmla="*/ 38 w 395"/>
                    <a:gd name="T27" fmla="*/ 604 h 623"/>
                    <a:gd name="T28" fmla="*/ 72 w 395"/>
                    <a:gd name="T29" fmla="*/ 623 h 623"/>
                    <a:gd name="T30" fmla="*/ 110 w 395"/>
                    <a:gd name="T31" fmla="*/ 618 h 623"/>
                    <a:gd name="T32" fmla="*/ 148 w 395"/>
                    <a:gd name="T33" fmla="*/ 602 h 623"/>
                    <a:gd name="T34" fmla="*/ 186 w 395"/>
                    <a:gd name="T35" fmla="*/ 540 h 623"/>
                    <a:gd name="T36" fmla="*/ 201 w 395"/>
                    <a:gd name="T37" fmla="*/ 453 h 623"/>
                    <a:gd name="T38" fmla="*/ 235 w 395"/>
                    <a:gd name="T39" fmla="*/ 398 h 623"/>
                    <a:gd name="T40" fmla="*/ 265 w 395"/>
                    <a:gd name="T41" fmla="*/ 332 h 623"/>
                    <a:gd name="T42" fmla="*/ 315 w 395"/>
                    <a:gd name="T43" fmla="*/ 267 h 623"/>
                    <a:gd name="T44" fmla="*/ 364 w 395"/>
                    <a:gd name="T45" fmla="*/ 183 h 623"/>
                    <a:gd name="T46" fmla="*/ 391 w 395"/>
                    <a:gd name="T47" fmla="*/ 139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5" h="623">
                      <a:moveTo>
                        <a:pt x="391" y="139"/>
                      </a:moveTo>
                      <a:lnTo>
                        <a:pt x="395" y="98"/>
                      </a:lnTo>
                      <a:lnTo>
                        <a:pt x="368" y="42"/>
                      </a:lnTo>
                      <a:lnTo>
                        <a:pt x="328" y="15"/>
                      </a:lnTo>
                      <a:lnTo>
                        <a:pt x="290" y="0"/>
                      </a:lnTo>
                      <a:lnTo>
                        <a:pt x="248" y="1"/>
                      </a:lnTo>
                      <a:lnTo>
                        <a:pt x="211" y="10"/>
                      </a:lnTo>
                      <a:lnTo>
                        <a:pt x="181" y="28"/>
                      </a:lnTo>
                      <a:lnTo>
                        <a:pt x="123" y="167"/>
                      </a:lnTo>
                      <a:lnTo>
                        <a:pt x="83" y="298"/>
                      </a:lnTo>
                      <a:lnTo>
                        <a:pt x="45" y="401"/>
                      </a:lnTo>
                      <a:lnTo>
                        <a:pt x="0" y="512"/>
                      </a:lnTo>
                      <a:lnTo>
                        <a:pt x="16" y="581"/>
                      </a:lnTo>
                      <a:lnTo>
                        <a:pt x="38" y="604"/>
                      </a:lnTo>
                      <a:lnTo>
                        <a:pt x="72" y="623"/>
                      </a:lnTo>
                      <a:lnTo>
                        <a:pt x="110" y="618"/>
                      </a:lnTo>
                      <a:lnTo>
                        <a:pt x="148" y="602"/>
                      </a:lnTo>
                      <a:lnTo>
                        <a:pt x="186" y="540"/>
                      </a:lnTo>
                      <a:lnTo>
                        <a:pt x="201" y="453"/>
                      </a:lnTo>
                      <a:lnTo>
                        <a:pt x="235" y="398"/>
                      </a:lnTo>
                      <a:lnTo>
                        <a:pt x="265" y="332"/>
                      </a:lnTo>
                      <a:lnTo>
                        <a:pt x="315" y="267"/>
                      </a:lnTo>
                      <a:lnTo>
                        <a:pt x="364" y="183"/>
                      </a:lnTo>
                      <a:lnTo>
                        <a:pt x="391" y="139"/>
                      </a:lnTo>
                      <a:close/>
                    </a:path>
                  </a:pathLst>
                </a:custGeom>
                <a:solidFill>
                  <a:srgbClr val="FFD7AF"/>
                </a:solidFill>
                <a:ln w="1588">
                  <a:solidFill>
                    <a:srgbClr val="000000"/>
                  </a:solidFill>
                  <a:prstDash val="solid"/>
                  <a:round/>
                </a:ln>
              </p:spPr>
              <p:txBody>
                <a:bodyPr/>
                <a:lstStyle/>
                <a:p>
                  <a:endParaRPr lang="en-GB"/>
                </a:p>
              </p:txBody>
            </p:sp>
            <p:sp>
              <p:nvSpPr>
                <p:cNvPr id="65671" name="Freeform 135"/>
                <p:cNvSpPr/>
                <p:nvPr/>
              </p:nvSpPr>
              <p:spPr bwMode="auto">
                <a:xfrm>
                  <a:off x="2925" y="1154"/>
                  <a:ext cx="16" cy="21"/>
                </a:xfrm>
                <a:custGeom>
                  <a:avLst/>
                  <a:gdLst>
                    <a:gd name="T0" fmla="*/ 16 w 114"/>
                    <a:gd name="T1" fmla="*/ 18 h 148"/>
                    <a:gd name="T2" fmla="*/ 38 w 114"/>
                    <a:gd name="T3" fmla="*/ 0 h 148"/>
                    <a:gd name="T4" fmla="*/ 77 w 114"/>
                    <a:gd name="T5" fmla="*/ 4 h 148"/>
                    <a:gd name="T6" fmla="*/ 114 w 114"/>
                    <a:gd name="T7" fmla="*/ 22 h 148"/>
                    <a:gd name="T8" fmla="*/ 114 w 114"/>
                    <a:gd name="T9" fmla="*/ 77 h 148"/>
                    <a:gd name="T10" fmla="*/ 108 w 114"/>
                    <a:gd name="T11" fmla="*/ 107 h 148"/>
                    <a:gd name="T12" fmla="*/ 92 w 114"/>
                    <a:gd name="T13" fmla="*/ 139 h 148"/>
                    <a:gd name="T14" fmla="*/ 54 w 114"/>
                    <a:gd name="T15" fmla="*/ 148 h 148"/>
                    <a:gd name="T16" fmla="*/ 35 w 114"/>
                    <a:gd name="T17" fmla="*/ 146 h 148"/>
                    <a:gd name="T18" fmla="*/ 13 w 114"/>
                    <a:gd name="T19" fmla="*/ 124 h 148"/>
                    <a:gd name="T20" fmla="*/ 0 w 114"/>
                    <a:gd name="T21" fmla="*/ 98 h 148"/>
                    <a:gd name="T22" fmla="*/ 16 w 114"/>
                    <a:gd name="T23" fmla="*/ 1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148">
                      <a:moveTo>
                        <a:pt x="16" y="18"/>
                      </a:moveTo>
                      <a:lnTo>
                        <a:pt x="38" y="0"/>
                      </a:lnTo>
                      <a:lnTo>
                        <a:pt x="77" y="4"/>
                      </a:lnTo>
                      <a:lnTo>
                        <a:pt x="114" y="22"/>
                      </a:lnTo>
                      <a:lnTo>
                        <a:pt x="114" y="77"/>
                      </a:lnTo>
                      <a:lnTo>
                        <a:pt x="108" y="107"/>
                      </a:lnTo>
                      <a:lnTo>
                        <a:pt x="92" y="139"/>
                      </a:lnTo>
                      <a:lnTo>
                        <a:pt x="54" y="148"/>
                      </a:lnTo>
                      <a:lnTo>
                        <a:pt x="35" y="146"/>
                      </a:lnTo>
                      <a:lnTo>
                        <a:pt x="13" y="124"/>
                      </a:lnTo>
                      <a:lnTo>
                        <a:pt x="0" y="98"/>
                      </a:lnTo>
                      <a:lnTo>
                        <a:pt x="16" y="18"/>
                      </a:lnTo>
                      <a:close/>
                    </a:path>
                  </a:pathLst>
                </a:custGeom>
                <a:solidFill>
                  <a:srgbClr val="FFD7AF"/>
                </a:solidFill>
                <a:ln w="1588">
                  <a:solidFill>
                    <a:srgbClr val="000000"/>
                  </a:solidFill>
                  <a:prstDash val="solid"/>
                  <a:round/>
                </a:ln>
              </p:spPr>
              <p:txBody>
                <a:bodyPr/>
                <a:lstStyle/>
                <a:p>
                  <a:endParaRPr lang="en-GB"/>
                </a:p>
              </p:txBody>
            </p:sp>
            <p:sp>
              <p:nvSpPr>
                <p:cNvPr id="65672" name="Freeform 136"/>
                <p:cNvSpPr/>
                <p:nvPr/>
              </p:nvSpPr>
              <p:spPr bwMode="auto">
                <a:xfrm>
                  <a:off x="2870" y="962"/>
                  <a:ext cx="42" cy="155"/>
                </a:xfrm>
                <a:custGeom>
                  <a:avLst/>
                  <a:gdLst>
                    <a:gd name="T0" fmla="*/ 284 w 290"/>
                    <a:gd name="T1" fmla="*/ 1005 h 1090"/>
                    <a:gd name="T2" fmla="*/ 289 w 290"/>
                    <a:gd name="T3" fmla="*/ 947 h 1090"/>
                    <a:gd name="T4" fmla="*/ 290 w 290"/>
                    <a:gd name="T5" fmla="*/ 818 h 1090"/>
                    <a:gd name="T6" fmla="*/ 281 w 290"/>
                    <a:gd name="T7" fmla="*/ 691 h 1090"/>
                    <a:gd name="T8" fmla="*/ 275 w 290"/>
                    <a:gd name="T9" fmla="*/ 635 h 1090"/>
                    <a:gd name="T10" fmla="*/ 271 w 290"/>
                    <a:gd name="T11" fmla="*/ 594 h 1090"/>
                    <a:gd name="T12" fmla="*/ 271 w 290"/>
                    <a:gd name="T13" fmla="*/ 505 h 1090"/>
                    <a:gd name="T14" fmla="*/ 276 w 290"/>
                    <a:gd name="T15" fmla="*/ 406 h 1090"/>
                    <a:gd name="T16" fmla="*/ 275 w 290"/>
                    <a:gd name="T17" fmla="*/ 332 h 1090"/>
                    <a:gd name="T18" fmla="*/ 273 w 290"/>
                    <a:gd name="T19" fmla="*/ 276 h 1090"/>
                    <a:gd name="T20" fmla="*/ 262 w 290"/>
                    <a:gd name="T21" fmla="*/ 166 h 1090"/>
                    <a:gd name="T22" fmla="*/ 253 w 290"/>
                    <a:gd name="T23" fmla="*/ 88 h 1090"/>
                    <a:gd name="T24" fmla="*/ 236 w 290"/>
                    <a:gd name="T25" fmla="*/ 24 h 1090"/>
                    <a:gd name="T26" fmla="*/ 214 w 290"/>
                    <a:gd name="T27" fmla="*/ 3 h 1090"/>
                    <a:gd name="T28" fmla="*/ 186 w 290"/>
                    <a:gd name="T29" fmla="*/ 1 h 1090"/>
                    <a:gd name="T30" fmla="*/ 156 w 290"/>
                    <a:gd name="T31" fmla="*/ 0 h 1090"/>
                    <a:gd name="T32" fmla="*/ 121 w 290"/>
                    <a:gd name="T33" fmla="*/ 14 h 1090"/>
                    <a:gd name="T34" fmla="*/ 92 w 290"/>
                    <a:gd name="T35" fmla="*/ 70 h 1090"/>
                    <a:gd name="T36" fmla="*/ 85 w 290"/>
                    <a:gd name="T37" fmla="*/ 160 h 1090"/>
                    <a:gd name="T38" fmla="*/ 82 w 290"/>
                    <a:gd name="T39" fmla="*/ 264 h 1090"/>
                    <a:gd name="T40" fmla="*/ 76 w 290"/>
                    <a:gd name="T41" fmla="*/ 332 h 1090"/>
                    <a:gd name="T42" fmla="*/ 67 w 290"/>
                    <a:gd name="T43" fmla="*/ 402 h 1090"/>
                    <a:gd name="T44" fmla="*/ 68 w 290"/>
                    <a:gd name="T45" fmla="*/ 485 h 1090"/>
                    <a:gd name="T46" fmla="*/ 64 w 290"/>
                    <a:gd name="T47" fmla="*/ 580 h 1090"/>
                    <a:gd name="T48" fmla="*/ 51 w 290"/>
                    <a:gd name="T49" fmla="*/ 651 h 1090"/>
                    <a:gd name="T50" fmla="*/ 37 w 290"/>
                    <a:gd name="T51" fmla="*/ 765 h 1090"/>
                    <a:gd name="T52" fmla="*/ 19 w 290"/>
                    <a:gd name="T53" fmla="*/ 885 h 1090"/>
                    <a:gd name="T54" fmla="*/ 3 w 290"/>
                    <a:gd name="T55" fmla="*/ 986 h 1090"/>
                    <a:gd name="T56" fmla="*/ 0 w 290"/>
                    <a:gd name="T57" fmla="*/ 1090 h 1090"/>
                    <a:gd name="T58" fmla="*/ 266 w 290"/>
                    <a:gd name="T59" fmla="*/ 1085 h 1090"/>
                    <a:gd name="T60" fmla="*/ 284 w 290"/>
                    <a:gd name="T61" fmla="*/ 1005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0" h="1090">
                      <a:moveTo>
                        <a:pt x="284" y="1005"/>
                      </a:moveTo>
                      <a:lnTo>
                        <a:pt x="289" y="947"/>
                      </a:lnTo>
                      <a:lnTo>
                        <a:pt x="290" y="818"/>
                      </a:lnTo>
                      <a:lnTo>
                        <a:pt x="281" y="691"/>
                      </a:lnTo>
                      <a:lnTo>
                        <a:pt x="275" y="635"/>
                      </a:lnTo>
                      <a:lnTo>
                        <a:pt x="271" y="594"/>
                      </a:lnTo>
                      <a:lnTo>
                        <a:pt x="271" y="505"/>
                      </a:lnTo>
                      <a:lnTo>
                        <a:pt x="276" y="406"/>
                      </a:lnTo>
                      <a:lnTo>
                        <a:pt x="275" y="332"/>
                      </a:lnTo>
                      <a:lnTo>
                        <a:pt x="273" y="276"/>
                      </a:lnTo>
                      <a:lnTo>
                        <a:pt x="262" y="166"/>
                      </a:lnTo>
                      <a:lnTo>
                        <a:pt x="253" y="88"/>
                      </a:lnTo>
                      <a:lnTo>
                        <a:pt x="236" y="24"/>
                      </a:lnTo>
                      <a:lnTo>
                        <a:pt x="214" y="3"/>
                      </a:lnTo>
                      <a:lnTo>
                        <a:pt x="186" y="1"/>
                      </a:lnTo>
                      <a:lnTo>
                        <a:pt x="156" y="0"/>
                      </a:lnTo>
                      <a:lnTo>
                        <a:pt x="121" y="14"/>
                      </a:lnTo>
                      <a:lnTo>
                        <a:pt x="92" y="70"/>
                      </a:lnTo>
                      <a:lnTo>
                        <a:pt x="85" y="160"/>
                      </a:lnTo>
                      <a:lnTo>
                        <a:pt x="82" y="264"/>
                      </a:lnTo>
                      <a:lnTo>
                        <a:pt x="76" y="332"/>
                      </a:lnTo>
                      <a:lnTo>
                        <a:pt x="67" y="402"/>
                      </a:lnTo>
                      <a:lnTo>
                        <a:pt x="68" y="485"/>
                      </a:lnTo>
                      <a:lnTo>
                        <a:pt x="64" y="580"/>
                      </a:lnTo>
                      <a:lnTo>
                        <a:pt x="51" y="651"/>
                      </a:lnTo>
                      <a:lnTo>
                        <a:pt x="37" y="765"/>
                      </a:lnTo>
                      <a:lnTo>
                        <a:pt x="19" y="885"/>
                      </a:lnTo>
                      <a:lnTo>
                        <a:pt x="3" y="986"/>
                      </a:lnTo>
                      <a:lnTo>
                        <a:pt x="0" y="1090"/>
                      </a:lnTo>
                      <a:lnTo>
                        <a:pt x="266" y="1085"/>
                      </a:lnTo>
                      <a:lnTo>
                        <a:pt x="284" y="1005"/>
                      </a:lnTo>
                      <a:close/>
                    </a:path>
                  </a:pathLst>
                </a:custGeom>
                <a:solidFill>
                  <a:srgbClr val="FFD7AF"/>
                </a:solidFill>
                <a:ln w="1651">
                  <a:solidFill>
                    <a:srgbClr val="000000"/>
                  </a:solidFill>
                  <a:prstDash val="solid"/>
                  <a:round/>
                </a:ln>
              </p:spPr>
              <p:txBody>
                <a:bodyPr/>
                <a:lstStyle/>
                <a:p>
                  <a:endParaRPr lang="en-GB"/>
                </a:p>
              </p:txBody>
            </p:sp>
            <p:sp>
              <p:nvSpPr>
                <p:cNvPr id="65673" name="Freeform 137"/>
                <p:cNvSpPr/>
                <p:nvPr/>
              </p:nvSpPr>
              <p:spPr bwMode="auto">
                <a:xfrm>
                  <a:off x="2968" y="1156"/>
                  <a:ext cx="31" cy="4"/>
                </a:xfrm>
                <a:custGeom>
                  <a:avLst/>
                  <a:gdLst>
                    <a:gd name="T0" fmla="*/ 221 w 221"/>
                    <a:gd name="T1" fmla="*/ 14 h 28"/>
                    <a:gd name="T2" fmla="*/ 156 w 221"/>
                    <a:gd name="T3" fmla="*/ 24 h 28"/>
                    <a:gd name="T4" fmla="*/ 104 w 221"/>
                    <a:gd name="T5" fmla="*/ 28 h 28"/>
                    <a:gd name="T6" fmla="*/ 35 w 221"/>
                    <a:gd name="T7" fmla="*/ 14 h 28"/>
                    <a:gd name="T8" fmla="*/ 0 w 221"/>
                    <a:gd name="T9" fmla="*/ 0 h 28"/>
                  </a:gdLst>
                  <a:ahLst/>
                  <a:cxnLst>
                    <a:cxn ang="0">
                      <a:pos x="T0" y="T1"/>
                    </a:cxn>
                    <a:cxn ang="0">
                      <a:pos x="T2" y="T3"/>
                    </a:cxn>
                    <a:cxn ang="0">
                      <a:pos x="T4" y="T5"/>
                    </a:cxn>
                    <a:cxn ang="0">
                      <a:pos x="T6" y="T7"/>
                    </a:cxn>
                    <a:cxn ang="0">
                      <a:pos x="T8" y="T9"/>
                    </a:cxn>
                  </a:cxnLst>
                  <a:rect l="0" t="0" r="r" b="b"/>
                  <a:pathLst>
                    <a:path w="221" h="28">
                      <a:moveTo>
                        <a:pt x="221" y="14"/>
                      </a:moveTo>
                      <a:lnTo>
                        <a:pt x="156" y="24"/>
                      </a:lnTo>
                      <a:lnTo>
                        <a:pt x="104" y="28"/>
                      </a:lnTo>
                      <a:lnTo>
                        <a:pt x="35" y="14"/>
                      </a:lnTo>
                      <a:lnTo>
                        <a:pt x="0" y="0"/>
                      </a:lnTo>
                    </a:path>
                  </a:pathLst>
                </a:custGeom>
                <a:solidFill>
                  <a:srgbClr val="FFD7AF"/>
                </a:solidFill>
                <a:ln w="1588">
                  <a:solidFill>
                    <a:srgbClr val="000000"/>
                  </a:solidFill>
                  <a:prstDash val="solid"/>
                  <a:round/>
                </a:ln>
              </p:spPr>
              <p:txBody>
                <a:bodyPr/>
                <a:lstStyle/>
                <a:p>
                  <a:endParaRPr lang="en-GB"/>
                </a:p>
              </p:txBody>
            </p:sp>
            <p:sp>
              <p:nvSpPr>
                <p:cNvPr id="65674" name="Freeform 138"/>
                <p:cNvSpPr/>
                <p:nvPr/>
              </p:nvSpPr>
              <p:spPr bwMode="auto">
                <a:xfrm>
                  <a:off x="2872" y="1264"/>
                  <a:ext cx="26" cy="2"/>
                </a:xfrm>
                <a:custGeom>
                  <a:avLst/>
                  <a:gdLst>
                    <a:gd name="T0" fmla="*/ 0 w 181"/>
                    <a:gd name="T1" fmla="*/ 0 h 14"/>
                    <a:gd name="T2" fmla="*/ 70 w 181"/>
                    <a:gd name="T3" fmla="*/ 14 h 14"/>
                    <a:gd name="T4" fmla="*/ 146 w 181"/>
                    <a:gd name="T5" fmla="*/ 14 h 14"/>
                    <a:gd name="T6" fmla="*/ 181 w 181"/>
                    <a:gd name="T7" fmla="*/ 7 h 14"/>
                  </a:gdLst>
                  <a:ahLst/>
                  <a:cxnLst>
                    <a:cxn ang="0">
                      <a:pos x="T0" y="T1"/>
                    </a:cxn>
                    <a:cxn ang="0">
                      <a:pos x="T2" y="T3"/>
                    </a:cxn>
                    <a:cxn ang="0">
                      <a:pos x="T4" y="T5"/>
                    </a:cxn>
                    <a:cxn ang="0">
                      <a:pos x="T6" y="T7"/>
                    </a:cxn>
                  </a:cxnLst>
                  <a:rect l="0" t="0" r="r" b="b"/>
                  <a:pathLst>
                    <a:path w="181" h="14">
                      <a:moveTo>
                        <a:pt x="0" y="0"/>
                      </a:moveTo>
                      <a:lnTo>
                        <a:pt x="70" y="14"/>
                      </a:lnTo>
                      <a:lnTo>
                        <a:pt x="146" y="14"/>
                      </a:lnTo>
                      <a:lnTo>
                        <a:pt x="181" y="7"/>
                      </a:lnTo>
                    </a:path>
                  </a:pathLst>
                </a:custGeom>
                <a:solidFill>
                  <a:srgbClr val="FFD7AF"/>
                </a:solidFill>
                <a:ln w="1588">
                  <a:solidFill>
                    <a:srgbClr val="000000"/>
                  </a:solidFill>
                  <a:prstDash val="solid"/>
                  <a:round/>
                </a:ln>
              </p:spPr>
              <p:txBody>
                <a:bodyPr/>
                <a:lstStyle/>
                <a:p>
                  <a:endParaRPr lang="en-GB"/>
                </a:p>
              </p:txBody>
            </p:sp>
            <p:sp>
              <p:nvSpPr>
                <p:cNvPr id="65675" name="Freeform 139"/>
                <p:cNvSpPr/>
                <p:nvPr/>
              </p:nvSpPr>
              <p:spPr bwMode="auto">
                <a:xfrm>
                  <a:off x="2928" y="1104"/>
                  <a:ext cx="53" cy="72"/>
                </a:xfrm>
                <a:custGeom>
                  <a:avLst/>
                  <a:gdLst>
                    <a:gd name="T0" fmla="*/ 370 w 370"/>
                    <a:gd name="T1" fmla="*/ 97 h 501"/>
                    <a:gd name="T2" fmla="*/ 362 w 370"/>
                    <a:gd name="T3" fmla="*/ 159 h 501"/>
                    <a:gd name="T4" fmla="*/ 331 w 370"/>
                    <a:gd name="T5" fmla="*/ 214 h 501"/>
                    <a:gd name="T6" fmla="*/ 276 w 370"/>
                    <a:gd name="T7" fmla="*/ 266 h 501"/>
                    <a:gd name="T8" fmla="*/ 239 w 370"/>
                    <a:gd name="T9" fmla="*/ 279 h 501"/>
                    <a:gd name="T10" fmla="*/ 209 w 370"/>
                    <a:gd name="T11" fmla="*/ 294 h 501"/>
                    <a:gd name="T12" fmla="*/ 191 w 370"/>
                    <a:gd name="T13" fmla="*/ 344 h 501"/>
                    <a:gd name="T14" fmla="*/ 163 w 370"/>
                    <a:gd name="T15" fmla="*/ 414 h 501"/>
                    <a:gd name="T16" fmla="*/ 132 w 370"/>
                    <a:gd name="T17" fmla="*/ 480 h 501"/>
                    <a:gd name="T18" fmla="*/ 97 w 370"/>
                    <a:gd name="T19" fmla="*/ 501 h 501"/>
                    <a:gd name="T20" fmla="*/ 46 w 370"/>
                    <a:gd name="T21" fmla="*/ 501 h 501"/>
                    <a:gd name="T22" fmla="*/ 14 w 370"/>
                    <a:gd name="T23" fmla="*/ 486 h 501"/>
                    <a:gd name="T24" fmla="*/ 0 w 370"/>
                    <a:gd name="T25" fmla="*/ 446 h 501"/>
                    <a:gd name="T26" fmla="*/ 3 w 370"/>
                    <a:gd name="T27" fmla="*/ 401 h 501"/>
                    <a:gd name="T28" fmla="*/ 19 w 370"/>
                    <a:gd name="T29" fmla="*/ 318 h 501"/>
                    <a:gd name="T30" fmla="*/ 52 w 370"/>
                    <a:gd name="T31" fmla="*/ 251 h 501"/>
                    <a:gd name="T32" fmla="*/ 90 w 370"/>
                    <a:gd name="T33" fmla="*/ 193 h 501"/>
                    <a:gd name="T34" fmla="*/ 160 w 370"/>
                    <a:gd name="T35" fmla="*/ 69 h 501"/>
                    <a:gd name="T36" fmla="*/ 207 w 370"/>
                    <a:gd name="T37" fmla="*/ 14 h 501"/>
                    <a:gd name="T38" fmla="*/ 269 w 370"/>
                    <a:gd name="T39" fmla="*/ 0 h 501"/>
                    <a:gd name="T40" fmla="*/ 305 w 370"/>
                    <a:gd name="T41" fmla="*/ 9 h 501"/>
                    <a:gd name="T42" fmla="*/ 331 w 370"/>
                    <a:gd name="T43" fmla="*/ 28 h 501"/>
                    <a:gd name="T44" fmla="*/ 357 w 370"/>
                    <a:gd name="T45" fmla="*/ 61 h 501"/>
                    <a:gd name="T46" fmla="*/ 370 w 370"/>
                    <a:gd name="T47" fmla="*/ 97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0" h="501">
                      <a:moveTo>
                        <a:pt x="370" y="97"/>
                      </a:moveTo>
                      <a:lnTo>
                        <a:pt x="362" y="159"/>
                      </a:lnTo>
                      <a:lnTo>
                        <a:pt x="331" y="214"/>
                      </a:lnTo>
                      <a:lnTo>
                        <a:pt x="276" y="266"/>
                      </a:lnTo>
                      <a:lnTo>
                        <a:pt x="239" y="279"/>
                      </a:lnTo>
                      <a:lnTo>
                        <a:pt x="209" y="294"/>
                      </a:lnTo>
                      <a:lnTo>
                        <a:pt x="191" y="344"/>
                      </a:lnTo>
                      <a:lnTo>
                        <a:pt x="163" y="414"/>
                      </a:lnTo>
                      <a:lnTo>
                        <a:pt x="132" y="480"/>
                      </a:lnTo>
                      <a:lnTo>
                        <a:pt x="97" y="501"/>
                      </a:lnTo>
                      <a:lnTo>
                        <a:pt x="46" y="501"/>
                      </a:lnTo>
                      <a:lnTo>
                        <a:pt x="14" y="486"/>
                      </a:lnTo>
                      <a:lnTo>
                        <a:pt x="0" y="446"/>
                      </a:lnTo>
                      <a:lnTo>
                        <a:pt x="3" y="401"/>
                      </a:lnTo>
                      <a:lnTo>
                        <a:pt x="19" y="318"/>
                      </a:lnTo>
                      <a:lnTo>
                        <a:pt x="52" y="251"/>
                      </a:lnTo>
                      <a:lnTo>
                        <a:pt x="90" y="193"/>
                      </a:lnTo>
                      <a:lnTo>
                        <a:pt x="160" y="69"/>
                      </a:lnTo>
                      <a:lnTo>
                        <a:pt x="207" y="14"/>
                      </a:lnTo>
                      <a:lnTo>
                        <a:pt x="269" y="0"/>
                      </a:lnTo>
                      <a:lnTo>
                        <a:pt x="305" y="9"/>
                      </a:lnTo>
                      <a:lnTo>
                        <a:pt x="331" y="28"/>
                      </a:lnTo>
                      <a:lnTo>
                        <a:pt x="357" y="61"/>
                      </a:lnTo>
                      <a:lnTo>
                        <a:pt x="370" y="97"/>
                      </a:lnTo>
                      <a:close/>
                    </a:path>
                  </a:pathLst>
                </a:custGeom>
                <a:solidFill>
                  <a:srgbClr val="FFD7AF"/>
                </a:solidFill>
                <a:ln w="1651">
                  <a:solidFill>
                    <a:srgbClr val="000000"/>
                  </a:solidFill>
                  <a:prstDash val="solid"/>
                  <a:round/>
                </a:ln>
              </p:spPr>
              <p:txBody>
                <a:bodyPr/>
                <a:lstStyle/>
                <a:p>
                  <a:endParaRPr lang="en-GB"/>
                </a:p>
              </p:txBody>
            </p:sp>
            <p:sp>
              <p:nvSpPr>
                <p:cNvPr id="65676" name="Freeform 140"/>
                <p:cNvSpPr/>
                <p:nvPr/>
              </p:nvSpPr>
              <p:spPr bwMode="auto">
                <a:xfrm>
                  <a:off x="2948" y="1163"/>
                  <a:ext cx="14" cy="17"/>
                </a:xfrm>
                <a:custGeom>
                  <a:avLst/>
                  <a:gdLst>
                    <a:gd name="T0" fmla="*/ 17 w 98"/>
                    <a:gd name="T1" fmla="*/ 0 h 114"/>
                    <a:gd name="T2" fmla="*/ 57 w 98"/>
                    <a:gd name="T3" fmla="*/ 0 h 114"/>
                    <a:gd name="T4" fmla="*/ 96 w 98"/>
                    <a:gd name="T5" fmla="*/ 14 h 114"/>
                    <a:gd name="T6" fmla="*/ 98 w 98"/>
                    <a:gd name="T7" fmla="*/ 59 h 114"/>
                    <a:gd name="T8" fmla="*/ 86 w 98"/>
                    <a:gd name="T9" fmla="*/ 92 h 114"/>
                    <a:gd name="T10" fmla="*/ 48 w 98"/>
                    <a:gd name="T11" fmla="*/ 114 h 114"/>
                    <a:gd name="T12" fmla="*/ 21 w 98"/>
                    <a:gd name="T13" fmla="*/ 102 h 114"/>
                    <a:gd name="T14" fmla="*/ 11 w 98"/>
                    <a:gd name="T15" fmla="*/ 83 h 114"/>
                    <a:gd name="T16" fmla="*/ 0 w 98"/>
                    <a:gd name="T17" fmla="*/ 54 h 114"/>
                    <a:gd name="T18" fmla="*/ 4 w 98"/>
                    <a:gd name="T19" fmla="*/ 16 h 114"/>
                    <a:gd name="T20" fmla="*/ 17 w 98"/>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8" h="114">
                      <a:moveTo>
                        <a:pt x="17" y="0"/>
                      </a:moveTo>
                      <a:lnTo>
                        <a:pt x="57" y="0"/>
                      </a:lnTo>
                      <a:lnTo>
                        <a:pt x="96" y="14"/>
                      </a:lnTo>
                      <a:lnTo>
                        <a:pt x="98" y="59"/>
                      </a:lnTo>
                      <a:lnTo>
                        <a:pt x="86" y="92"/>
                      </a:lnTo>
                      <a:lnTo>
                        <a:pt x="48" y="114"/>
                      </a:lnTo>
                      <a:lnTo>
                        <a:pt x="21" y="102"/>
                      </a:lnTo>
                      <a:lnTo>
                        <a:pt x="11" y="83"/>
                      </a:lnTo>
                      <a:lnTo>
                        <a:pt x="0" y="54"/>
                      </a:lnTo>
                      <a:lnTo>
                        <a:pt x="4" y="16"/>
                      </a:lnTo>
                      <a:lnTo>
                        <a:pt x="17" y="0"/>
                      </a:lnTo>
                      <a:close/>
                    </a:path>
                  </a:pathLst>
                </a:custGeom>
                <a:solidFill>
                  <a:srgbClr val="FFD7AF"/>
                </a:solidFill>
                <a:ln w="1588">
                  <a:solidFill>
                    <a:srgbClr val="000000"/>
                  </a:solidFill>
                  <a:prstDash val="solid"/>
                  <a:round/>
                </a:ln>
              </p:spPr>
              <p:txBody>
                <a:bodyPr/>
                <a:lstStyle/>
                <a:p>
                  <a:endParaRPr lang="en-GB"/>
                </a:p>
              </p:txBody>
            </p:sp>
            <p:sp>
              <p:nvSpPr>
                <p:cNvPr id="65677" name="Freeform 141"/>
                <p:cNvSpPr/>
                <p:nvPr/>
              </p:nvSpPr>
              <p:spPr bwMode="auto">
                <a:xfrm>
                  <a:off x="2902" y="1083"/>
                  <a:ext cx="45" cy="90"/>
                </a:xfrm>
                <a:custGeom>
                  <a:avLst/>
                  <a:gdLst>
                    <a:gd name="T0" fmla="*/ 317 w 317"/>
                    <a:gd name="T1" fmla="*/ 90 h 626"/>
                    <a:gd name="T2" fmla="*/ 303 w 317"/>
                    <a:gd name="T3" fmla="*/ 48 h 626"/>
                    <a:gd name="T4" fmla="*/ 280 w 317"/>
                    <a:gd name="T5" fmla="*/ 18 h 626"/>
                    <a:gd name="T6" fmla="*/ 245 w 317"/>
                    <a:gd name="T7" fmla="*/ 7 h 626"/>
                    <a:gd name="T8" fmla="*/ 200 w 317"/>
                    <a:gd name="T9" fmla="*/ 0 h 626"/>
                    <a:gd name="T10" fmla="*/ 138 w 317"/>
                    <a:gd name="T11" fmla="*/ 21 h 626"/>
                    <a:gd name="T12" fmla="*/ 92 w 317"/>
                    <a:gd name="T13" fmla="*/ 49 h 626"/>
                    <a:gd name="T14" fmla="*/ 53 w 317"/>
                    <a:gd name="T15" fmla="*/ 118 h 626"/>
                    <a:gd name="T16" fmla="*/ 30 w 317"/>
                    <a:gd name="T17" fmla="*/ 277 h 626"/>
                    <a:gd name="T18" fmla="*/ 3 w 317"/>
                    <a:gd name="T19" fmla="*/ 394 h 626"/>
                    <a:gd name="T20" fmla="*/ 0 w 317"/>
                    <a:gd name="T21" fmla="*/ 512 h 626"/>
                    <a:gd name="T22" fmla="*/ 8 w 317"/>
                    <a:gd name="T23" fmla="*/ 567 h 626"/>
                    <a:gd name="T24" fmla="*/ 33 w 317"/>
                    <a:gd name="T25" fmla="*/ 608 h 626"/>
                    <a:gd name="T26" fmla="*/ 91 w 317"/>
                    <a:gd name="T27" fmla="*/ 626 h 626"/>
                    <a:gd name="T28" fmla="*/ 145 w 317"/>
                    <a:gd name="T29" fmla="*/ 601 h 626"/>
                    <a:gd name="T30" fmla="*/ 173 w 317"/>
                    <a:gd name="T31" fmla="*/ 539 h 626"/>
                    <a:gd name="T32" fmla="*/ 193 w 317"/>
                    <a:gd name="T33" fmla="*/ 436 h 626"/>
                    <a:gd name="T34" fmla="*/ 221 w 317"/>
                    <a:gd name="T35" fmla="*/ 341 h 626"/>
                    <a:gd name="T36" fmla="*/ 267 w 317"/>
                    <a:gd name="T37" fmla="*/ 253 h 626"/>
                    <a:gd name="T38" fmla="*/ 300 w 317"/>
                    <a:gd name="T39" fmla="*/ 155 h 626"/>
                    <a:gd name="T40" fmla="*/ 317 w 317"/>
                    <a:gd name="T41" fmla="*/ 9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7" h="626">
                      <a:moveTo>
                        <a:pt x="317" y="90"/>
                      </a:moveTo>
                      <a:lnTo>
                        <a:pt x="303" y="48"/>
                      </a:lnTo>
                      <a:lnTo>
                        <a:pt x="280" y="18"/>
                      </a:lnTo>
                      <a:lnTo>
                        <a:pt x="245" y="7"/>
                      </a:lnTo>
                      <a:lnTo>
                        <a:pt x="200" y="0"/>
                      </a:lnTo>
                      <a:lnTo>
                        <a:pt x="138" y="21"/>
                      </a:lnTo>
                      <a:lnTo>
                        <a:pt x="92" y="49"/>
                      </a:lnTo>
                      <a:lnTo>
                        <a:pt x="53" y="118"/>
                      </a:lnTo>
                      <a:lnTo>
                        <a:pt x="30" y="277"/>
                      </a:lnTo>
                      <a:lnTo>
                        <a:pt x="3" y="394"/>
                      </a:lnTo>
                      <a:lnTo>
                        <a:pt x="0" y="512"/>
                      </a:lnTo>
                      <a:lnTo>
                        <a:pt x="8" y="567"/>
                      </a:lnTo>
                      <a:lnTo>
                        <a:pt x="33" y="608"/>
                      </a:lnTo>
                      <a:lnTo>
                        <a:pt x="91" y="626"/>
                      </a:lnTo>
                      <a:lnTo>
                        <a:pt x="145" y="601"/>
                      </a:lnTo>
                      <a:lnTo>
                        <a:pt x="173" y="539"/>
                      </a:lnTo>
                      <a:lnTo>
                        <a:pt x="193" y="436"/>
                      </a:lnTo>
                      <a:lnTo>
                        <a:pt x="221" y="341"/>
                      </a:lnTo>
                      <a:lnTo>
                        <a:pt x="267" y="253"/>
                      </a:lnTo>
                      <a:lnTo>
                        <a:pt x="300" y="155"/>
                      </a:lnTo>
                      <a:lnTo>
                        <a:pt x="317" y="90"/>
                      </a:lnTo>
                      <a:close/>
                    </a:path>
                  </a:pathLst>
                </a:custGeom>
                <a:solidFill>
                  <a:srgbClr val="FFD7AF"/>
                </a:solidFill>
                <a:ln w="1651">
                  <a:solidFill>
                    <a:srgbClr val="000000"/>
                  </a:solidFill>
                  <a:prstDash val="solid"/>
                  <a:round/>
                </a:ln>
              </p:spPr>
              <p:txBody>
                <a:bodyPr/>
                <a:lstStyle/>
                <a:p>
                  <a:endParaRPr lang="en-GB"/>
                </a:p>
              </p:txBody>
            </p:sp>
            <p:sp>
              <p:nvSpPr>
                <p:cNvPr id="65678" name="Freeform 142"/>
                <p:cNvSpPr/>
                <p:nvPr/>
              </p:nvSpPr>
              <p:spPr bwMode="auto">
                <a:xfrm>
                  <a:off x="2904" y="1147"/>
                  <a:ext cx="19" cy="21"/>
                </a:xfrm>
                <a:custGeom>
                  <a:avLst/>
                  <a:gdLst>
                    <a:gd name="T0" fmla="*/ 131 w 132"/>
                    <a:gd name="T1" fmla="*/ 24 h 152"/>
                    <a:gd name="T2" fmla="*/ 132 w 132"/>
                    <a:gd name="T3" fmla="*/ 80 h 152"/>
                    <a:gd name="T4" fmla="*/ 113 w 132"/>
                    <a:gd name="T5" fmla="*/ 137 h 152"/>
                    <a:gd name="T6" fmla="*/ 78 w 132"/>
                    <a:gd name="T7" fmla="*/ 152 h 152"/>
                    <a:gd name="T8" fmla="*/ 26 w 132"/>
                    <a:gd name="T9" fmla="*/ 137 h 152"/>
                    <a:gd name="T10" fmla="*/ 10 w 132"/>
                    <a:gd name="T11" fmla="*/ 111 h 152"/>
                    <a:gd name="T12" fmla="*/ 2 w 132"/>
                    <a:gd name="T13" fmla="*/ 81 h 152"/>
                    <a:gd name="T14" fmla="*/ 0 w 132"/>
                    <a:gd name="T15" fmla="*/ 39 h 152"/>
                    <a:gd name="T16" fmla="*/ 22 w 132"/>
                    <a:gd name="T17" fmla="*/ 10 h 152"/>
                    <a:gd name="T18" fmla="*/ 92 w 132"/>
                    <a:gd name="T19" fmla="*/ 0 h 152"/>
                    <a:gd name="T20" fmla="*/ 131 w 132"/>
                    <a:gd name="T21" fmla="*/ 2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152">
                      <a:moveTo>
                        <a:pt x="131" y="24"/>
                      </a:moveTo>
                      <a:lnTo>
                        <a:pt x="132" y="80"/>
                      </a:lnTo>
                      <a:lnTo>
                        <a:pt x="113" y="137"/>
                      </a:lnTo>
                      <a:lnTo>
                        <a:pt x="78" y="152"/>
                      </a:lnTo>
                      <a:lnTo>
                        <a:pt x="26" y="137"/>
                      </a:lnTo>
                      <a:lnTo>
                        <a:pt x="10" y="111"/>
                      </a:lnTo>
                      <a:lnTo>
                        <a:pt x="2" y="81"/>
                      </a:lnTo>
                      <a:lnTo>
                        <a:pt x="0" y="39"/>
                      </a:lnTo>
                      <a:lnTo>
                        <a:pt x="22" y="10"/>
                      </a:lnTo>
                      <a:lnTo>
                        <a:pt x="92" y="0"/>
                      </a:lnTo>
                      <a:lnTo>
                        <a:pt x="131" y="24"/>
                      </a:lnTo>
                      <a:close/>
                    </a:path>
                  </a:pathLst>
                </a:custGeom>
                <a:solidFill>
                  <a:srgbClr val="FFD7AF"/>
                </a:solidFill>
                <a:ln w="1588">
                  <a:solidFill>
                    <a:srgbClr val="000000"/>
                  </a:solidFill>
                  <a:prstDash val="solid"/>
                  <a:round/>
                </a:ln>
              </p:spPr>
              <p:txBody>
                <a:bodyPr/>
                <a:lstStyle/>
                <a:p>
                  <a:endParaRPr lang="en-GB"/>
                </a:p>
              </p:txBody>
            </p:sp>
            <p:sp>
              <p:nvSpPr>
                <p:cNvPr id="65679" name="Freeform 143"/>
                <p:cNvSpPr/>
                <p:nvPr/>
              </p:nvSpPr>
              <p:spPr bwMode="auto">
                <a:xfrm>
                  <a:off x="2833" y="1089"/>
                  <a:ext cx="83" cy="135"/>
                </a:xfrm>
                <a:custGeom>
                  <a:avLst/>
                  <a:gdLst>
                    <a:gd name="T0" fmla="*/ 242 w 578"/>
                    <a:gd name="T1" fmla="*/ 117 h 941"/>
                    <a:gd name="T2" fmla="*/ 326 w 578"/>
                    <a:gd name="T3" fmla="*/ 97 h 941"/>
                    <a:gd name="T4" fmla="*/ 381 w 578"/>
                    <a:gd name="T5" fmla="*/ 62 h 941"/>
                    <a:gd name="T6" fmla="*/ 450 w 578"/>
                    <a:gd name="T7" fmla="*/ 21 h 941"/>
                    <a:gd name="T8" fmla="*/ 526 w 578"/>
                    <a:gd name="T9" fmla="*/ 0 h 941"/>
                    <a:gd name="T10" fmla="*/ 554 w 578"/>
                    <a:gd name="T11" fmla="*/ 10 h 941"/>
                    <a:gd name="T12" fmla="*/ 574 w 578"/>
                    <a:gd name="T13" fmla="*/ 33 h 941"/>
                    <a:gd name="T14" fmla="*/ 578 w 578"/>
                    <a:gd name="T15" fmla="*/ 71 h 941"/>
                    <a:gd name="T16" fmla="*/ 567 w 578"/>
                    <a:gd name="T17" fmla="*/ 117 h 941"/>
                    <a:gd name="T18" fmla="*/ 557 w 578"/>
                    <a:gd name="T19" fmla="*/ 158 h 941"/>
                    <a:gd name="T20" fmla="*/ 526 w 578"/>
                    <a:gd name="T21" fmla="*/ 207 h 941"/>
                    <a:gd name="T22" fmla="*/ 454 w 578"/>
                    <a:gd name="T23" fmla="*/ 276 h 941"/>
                    <a:gd name="T24" fmla="*/ 402 w 578"/>
                    <a:gd name="T25" fmla="*/ 311 h 941"/>
                    <a:gd name="T26" fmla="*/ 360 w 578"/>
                    <a:gd name="T27" fmla="*/ 331 h 941"/>
                    <a:gd name="T28" fmla="*/ 367 w 578"/>
                    <a:gd name="T29" fmla="*/ 407 h 941"/>
                    <a:gd name="T30" fmla="*/ 374 w 578"/>
                    <a:gd name="T31" fmla="*/ 477 h 941"/>
                    <a:gd name="T32" fmla="*/ 367 w 578"/>
                    <a:gd name="T33" fmla="*/ 580 h 941"/>
                    <a:gd name="T34" fmla="*/ 353 w 578"/>
                    <a:gd name="T35" fmla="*/ 642 h 941"/>
                    <a:gd name="T36" fmla="*/ 347 w 578"/>
                    <a:gd name="T37" fmla="*/ 705 h 941"/>
                    <a:gd name="T38" fmla="*/ 315 w 578"/>
                    <a:gd name="T39" fmla="*/ 769 h 941"/>
                    <a:gd name="T40" fmla="*/ 287 w 578"/>
                    <a:gd name="T41" fmla="*/ 815 h 941"/>
                    <a:gd name="T42" fmla="*/ 235 w 578"/>
                    <a:gd name="T43" fmla="*/ 859 h 941"/>
                    <a:gd name="T44" fmla="*/ 187 w 578"/>
                    <a:gd name="T45" fmla="*/ 899 h 941"/>
                    <a:gd name="T46" fmla="*/ 135 w 578"/>
                    <a:gd name="T47" fmla="*/ 926 h 941"/>
                    <a:gd name="T48" fmla="*/ 97 w 578"/>
                    <a:gd name="T49" fmla="*/ 941 h 941"/>
                    <a:gd name="T50" fmla="*/ 62 w 578"/>
                    <a:gd name="T51" fmla="*/ 865 h 941"/>
                    <a:gd name="T52" fmla="*/ 42 w 578"/>
                    <a:gd name="T53" fmla="*/ 787 h 941"/>
                    <a:gd name="T54" fmla="*/ 7 w 578"/>
                    <a:gd name="T55" fmla="*/ 670 h 941"/>
                    <a:gd name="T56" fmla="*/ 0 w 578"/>
                    <a:gd name="T57" fmla="*/ 615 h 941"/>
                    <a:gd name="T58" fmla="*/ 28 w 578"/>
                    <a:gd name="T59" fmla="*/ 525 h 941"/>
                    <a:gd name="T60" fmla="*/ 55 w 578"/>
                    <a:gd name="T61" fmla="*/ 401 h 941"/>
                    <a:gd name="T62" fmla="*/ 90 w 578"/>
                    <a:gd name="T63" fmla="*/ 242 h 941"/>
                    <a:gd name="T64" fmla="*/ 124 w 578"/>
                    <a:gd name="T65" fmla="*/ 166 h 941"/>
                    <a:gd name="T66" fmla="*/ 187 w 578"/>
                    <a:gd name="T67" fmla="*/ 131 h 941"/>
                    <a:gd name="T68" fmla="*/ 242 w 578"/>
                    <a:gd name="T69" fmla="*/ 117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8" h="941">
                      <a:moveTo>
                        <a:pt x="242" y="117"/>
                      </a:moveTo>
                      <a:lnTo>
                        <a:pt x="326" y="97"/>
                      </a:lnTo>
                      <a:lnTo>
                        <a:pt x="381" y="62"/>
                      </a:lnTo>
                      <a:lnTo>
                        <a:pt x="450" y="21"/>
                      </a:lnTo>
                      <a:lnTo>
                        <a:pt x="526" y="0"/>
                      </a:lnTo>
                      <a:lnTo>
                        <a:pt x="554" y="10"/>
                      </a:lnTo>
                      <a:lnTo>
                        <a:pt x="574" y="33"/>
                      </a:lnTo>
                      <a:lnTo>
                        <a:pt x="578" y="71"/>
                      </a:lnTo>
                      <a:lnTo>
                        <a:pt x="567" y="117"/>
                      </a:lnTo>
                      <a:lnTo>
                        <a:pt x="557" y="158"/>
                      </a:lnTo>
                      <a:lnTo>
                        <a:pt x="526" y="207"/>
                      </a:lnTo>
                      <a:lnTo>
                        <a:pt x="454" y="276"/>
                      </a:lnTo>
                      <a:lnTo>
                        <a:pt x="402" y="311"/>
                      </a:lnTo>
                      <a:lnTo>
                        <a:pt x="360" y="331"/>
                      </a:lnTo>
                      <a:lnTo>
                        <a:pt x="367" y="407"/>
                      </a:lnTo>
                      <a:lnTo>
                        <a:pt x="374" y="477"/>
                      </a:lnTo>
                      <a:lnTo>
                        <a:pt x="367" y="580"/>
                      </a:lnTo>
                      <a:lnTo>
                        <a:pt x="353" y="642"/>
                      </a:lnTo>
                      <a:lnTo>
                        <a:pt x="347" y="705"/>
                      </a:lnTo>
                      <a:lnTo>
                        <a:pt x="315" y="769"/>
                      </a:lnTo>
                      <a:lnTo>
                        <a:pt x="287" y="815"/>
                      </a:lnTo>
                      <a:lnTo>
                        <a:pt x="235" y="859"/>
                      </a:lnTo>
                      <a:lnTo>
                        <a:pt x="187" y="899"/>
                      </a:lnTo>
                      <a:lnTo>
                        <a:pt x="135" y="926"/>
                      </a:lnTo>
                      <a:lnTo>
                        <a:pt x="97" y="941"/>
                      </a:lnTo>
                      <a:lnTo>
                        <a:pt x="62" y="865"/>
                      </a:lnTo>
                      <a:lnTo>
                        <a:pt x="42" y="787"/>
                      </a:lnTo>
                      <a:lnTo>
                        <a:pt x="7" y="670"/>
                      </a:lnTo>
                      <a:lnTo>
                        <a:pt x="0" y="615"/>
                      </a:lnTo>
                      <a:lnTo>
                        <a:pt x="28" y="525"/>
                      </a:lnTo>
                      <a:lnTo>
                        <a:pt x="55" y="401"/>
                      </a:lnTo>
                      <a:lnTo>
                        <a:pt x="90" y="242"/>
                      </a:lnTo>
                      <a:lnTo>
                        <a:pt x="124" y="166"/>
                      </a:lnTo>
                      <a:lnTo>
                        <a:pt x="187" y="131"/>
                      </a:lnTo>
                      <a:lnTo>
                        <a:pt x="242" y="117"/>
                      </a:lnTo>
                      <a:close/>
                    </a:path>
                  </a:pathLst>
                </a:custGeom>
                <a:solidFill>
                  <a:srgbClr val="FFD7AF"/>
                </a:solidFill>
                <a:ln w="1651">
                  <a:solidFill>
                    <a:srgbClr val="000000"/>
                  </a:solidFill>
                  <a:prstDash val="solid"/>
                  <a:round/>
                </a:ln>
              </p:spPr>
              <p:txBody>
                <a:bodyPr/>
                <a:lstStyle/>
                <a:p>
                  <a:endParaRPr lang="en-GB"/>
                </a:p>
              </p:txBody>
            </p:sp>
            <p:sp>
              <p:nvSpPr>
                <p:cNvPr id="65680" name="Freeform 144"/>
                <p:cNvSpPr/>
                <p:nvPr/>
              </p:nvSpPr>
              <p:spPr bwMode="auto">
                <a:xfrm>
                  <a:off x="2883" y="1090"/>
                  <a:ext cx="30" cy="21"/>
                </a:xfrm>
                <a:custGeom>
                  <a:avLst/>
                  <a:gdLst>
                    <a:gd name="T0" fmla="*/ 0 w 210"/>
                    <a:gd name="T1" fmla="*/ 83 h 149"/>
                    <a:gd name="T2" fmla="*/ 27 w 210"/>
                    <a:gd name="T3" fmla="*/ 135 h 149"/>
                    <a:gd name="T4" fmla="*/ 55 w 210"/>
                    <a:gd name="T5" fmla="*/ 149 h 149"/>
                    <a:gd name="T6" fmla="*/ 120 w 210"/>
                    <a:gd name="T7" fmla="*/ 132 h 149"/>
                    <a:gd name="T8" fmla="*/ 182 w 210"/>
                    <a:gd name="T9" fmla="*/ 104 h 149"/>
                    <a:gd name="T10" fmla="*/ 207 w 210"/>
                    <a:gd name="T11" fmla="*/ 83 h 149"/>
                    <a:gd name="T12" fmla="*/ 210 w 210"/>
                    <a:gd name="T13" fmla="*/ 31 h 149"/>
                    <a:gd name="T14" fmla="*/ 189 w 210"/>
                    <a:gd name="T15" fmla="*/ 0 h 149"/>
                    <a:gd name="T16" fmla="*/ 141 w 210"/>
                    <a:gd name="T17" fmla="*/ 4 h 149"/>
                    <a:gd name="T18" fmla="*/ 103 w 210"/>
                    <a:gd name="T19" fmla="*/ 20 h 149"/>
                    <a:gd name="T20" fmla="*/ 62 w 210"/>
                    <a:gd name="T21" fmla="*/ 41 h 149"/>
                    <a:gd name="T22" fmla="*/ 0 w 210"/>
                    <a:gd name="T23" fmla="*/ 8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0" h="149">
                      <a:moveTo>
                        <a:pt x="0" y="83"/>
                      </a:moveTo>
                      <a:lnTo>
                        <a:pt x="27" y="135"/>
                      </a:lnTo>
                      <a:lnTo>
                        <a:pt x="55" y="149"/>
                      </a:lnTo>
                      <a:lnTo>
                        <a:pt x="120" y="132"/>
                      </a:lnTo>
                      <a:lnTo>
                        <a:pt x="182" y="104"/>
                      </a:lnTo>
                      <a:lnTo>
                        <a:pt x="207" y="83"/>
                      </a:lnTo>
                      <a:lnTo>
                        <a:pt x="210" y="31"/>
                      </a:lnTo>
                      <a:lnTo>
                        <a:pt x="189" y="0"/>
                      </a:lnTo>
                      <a:lnTo>
                        <a:pt x="141" y="4"/>
                      </a:lnTo>
                      <a:lnTo>
                        <a:pt x="103" y="20"/>
                      </a:lnTo>
                      <a:lnTo>
                        <a:pt x="62" y="41"/>
                      </a:lnTo>
                      <a:lnTo>
                        <a:pt x="0" y="83"/>
                      </a:lnTo>
                      <a:close/>
                    </a:path>
                  </a:pathLst>
                </a:custGeom>
                <a:solidFill>
                  <a:srgbClr val="FFD7AF"/>
                </a:solidFill>
                <a:ln w="1651">
                  <a:solidFill>
                    <a:srgbClr val="000000"/>
                  </a:solidFill>
                  <a:prstDash val="solid"/>
                  <a:round/>
                </a:ln>
              </p:spPr>
              <p:txBody>
                <a:bodyPr/>
                <a:lstStyle/>
                <a:p>
                  <a:endParaRPr lang="en-GB"/>
                </a:p>
              </p:txBody>
            </p:sp>
            <p:sp>
              <p:nvSpPr>
                <p:cNvPr id="65681" name="Freeform 145"/>
                <p:cNvSpPr/>
                <p:nvPr/>
              </p:nvSpPr>
              <p:spPr bwMode="auto">
                <a:xfrm>
                  <a:off x="2974" y="1146"/>
                  <a:ext cx="1" cy="6"/>
                </a:xfrm>
                <a:custGeom>
                  <a:avLst/>
                  <a:gdLst>
                    <a:gd name="T0" fmla="*/ 7 w 7"/>
                    <a:gd name="T1" fmla="*/ 42 h 42"/>
                    <a:gd name="T2" fmla="*/ 7 w 7"/>
                    <a:gd name="T3" fmla="*/ 18 h 42"/>
                    <a:gd name="T4" fmla="*/ 0 w 7"/>
                    <a:gd name="T5" fmla="*/ 0 h 42"/>
                  </a:gdLst>
                  <a:ahLst/>
                  <a:cxnLst>
                    <a:cxn ang="0">
                      <a:pos x="T0" y="T1"/>
                    </a:cxn>
                    <a:cxn ang="0">
                      <a:pos x="T2" y="T3"/>
                    </a:cxn>
                    <a:cxn ang="0">
                      <a:pos x="T4" y="T5"/>
                    </a:cxn>
                  </a:cxnLst>
                  <a:rect l="0" t="0" r="r" b="b"/>
                  <a:pathLst>
                    <a:path w="7" h="42">
                      <a:moveTo>
                        <a:pt x="7" y="42"/>
                      </a:moveTo>
                      <a:lnTo>
                        <a:pt x="7" y="18"/>
                      </a:lnTo>
                      <a:lnTo>
                        <a:pt x="0" y="0"/>
                      </a:lnTo>
                    </a:path>
                  </a:pathLst>
                </a:custGeom>
                <a:solidFill>
                  <a:srgbClr val="FFD7AF"/>
                </a:solidFill>
                <a:ln w="1588">
                  <a:solidFill>
                    <a:srgbClr val="000000"/>
                  </a:solidFill>
                  <a:prstDash val="solid"/>
                  <a:round/>
                </a:ln>
              </p:spPr>
              <p:txBody>
                <a:bodyPr/>
                <a:lstStyle/>
                <a:p>
                  <a:endParaRPr lang="en-GB"/>
                </a:p>
              </p:txBody>
            </p:sp>
          </p:grpSp>
        </p:grpSp>
        <p:sp>
          <p:nvSpPr>
            <p:cNvPr id="65682" name="Rectangle 146"/>
            <p:cNvSpPr>
              <a:spLocks noChangeArrowheads="1"/>
            </p:cNvSpPr>
            <p:nvPr/>
          </p:nvSpPr>
          <p:spPr bwMode="auto">
            <a:xfrm>
              <a:off x="1680" y="1488"/>
              <a:ext cx="3504" cy="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dirty="0">
                  <a:latin typeface="Tahoma" panose="020B0604030504040204" pitchFamily="34" charset="0"/>
                </a:rPr>
                <a:t>       </a:t>
              </a:r>
              <a:r>
                <a:rPr lang="zh-CN" altLang="en-US" sz="2000" b="1" dirty="0">
                  <a:latin typeface="Tahoma" panose="020B0604030504040204" pitchFamily="34" charset="0"/>
                </a:rPr>
                <a:t>这个简单的例子告诉我们，解线性方程组</a:t>
              </a:r>
              <a:endParaRPr lang="zh-CN" altLang="en-US" sz="2000" b="1" dirty="0">
                <a:latin typeface="Tahoma" panose="020B0604030504040204" pitchFamily="34" charset="0"/>
              </a:endParaRPr>
            </a:p>
            <a:p>
              <a:r>
                <a:rPr lang="zh-CN" altLang="en-US" sz="2000" b="1" dirty="0">
                  <a:latin typeface="Tahoma" panose="020B0604030504040204" pitchFamily="34" charset="0"/>
                </a:rPr>
                <a:t>的迭代法，其基本思想是将联立方程组的求解</a:t>
              </a:r>
              <a:endParaRPr lang="zh-CN" altLang="en-US" sz="2000" b="1" dirty="0">
                <a:latin typeface="Tahoma" panose="020B0604030504040204" pitchFamily="34" charset="0"/>
              </a:endParaRPr>
            </a:p>
            <a:p>
              <a:r>
                <a:rPr lang="zh-CN" altLang="en-US" sz="2000" b="1" dirty="0">
                  <a:latin typeface="Tahoma" panose="020B0604030504040204" pitchFamily="34" charset="0"/>
                </a:rPr>
                <a:t>归结为</a:t>
              </a:r>
              <a:r>
                <a:rPr lang="zh-CN" altLang="en-US" sz="2000" b="1" dirty="0">
                  <a:solidFill>
                    <a:srgbClr val="FF0000"/>
                  </a:solidFill>
                  <a:latin typeface="Tahoma" panose="020B0604030504040204" pitchFamily="34" charset="0"/>
                </a:rPr>
                <a:t>重复计算一组彼此独立的线性表达式</a:t>
              </a:r>
              <a:r>
                <a:rPr lang="zh-CN" altLang="en-US" sz="2000" b="1" dirty="0">
                  <a:latin typeface="Tahoma" panose="020B0604030504040204" pitchFamily="34" charset="0"/>
                </a:rPr>
                <a:t>，</a:t>
              </a:r>
              <a:endParaRPr lang="zh-CN" altLang="en-US" sz="2000" b="1" dirty="0">
                <a:latin typeface="Tahoma" panose="020B0604030504040204" pitchFamily="34" charset="0"/>
              </a:endParaRPr>
            </a:p>
            <a:p>
              <a:r>
                <a:rPr lang="zh-CN" altLang="en-US" sz="2000" b="1" dirty="0">
                  <a:latin typeface="Tahoma" panose="020B0604030504040204" pitchFamily="34" charset="0"/>
                </a:rPr>
                <a:t>这就使问题得到了简化。</a:t>
              </a:r>
              <a:endParaRPr lang="zh-CN" altLang="en-US" sz="2000" b="1" dirty="0">
                <a:latin typeface="Tahoma" panose="020B0604030504040204" pitchFamily="34" charset="0"/>
              </a:endParaRPr>
            </a:p>
          </p:txBody>
        </p:sp>
      </p:grpSp>
      <p:sp>
        <p:nvSpPr>
          <p:cNvPr id="78" name="Rectangle 30"/>
          <p:cNvSpPr>
            <a:spLocks noChangeArrowheads="1"/>
          </p:cNvSpPr>
          <p:nvPr/>
        </p:nvSpPr>
        <p:spPr bwMode="auto">
          <a:xfrm>
            <a:off x="4038600" y="0"/>
            <a:ext cx="5105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fontAlgn="ctr"/>
            <a:r>
              <a:rPr lang="en-US" altLang="zh-CN" sz="1800" b="1" dirty="0">
                <a:solidFill>
                  <a:schemeClr val="tx2"/>
                </a:solidFill>
                <a:ea typeface="楷体_GB2312" pitchFamily="49" charset="-122"/>
              </a:rPr>
              <a:t>§1</a:t>
            </a:r>
            <a:r>
              <a:rPr lang="en-US" altLang="zh-CN" sz="3600" b="1" dirty="0">
                <a:solidFill>
                  <a:schemeClr val="tx2"/>
                </a:solidFill>
                <a:ea typeface="楷体_GB2312" pitchFamily="49" charset="-122"/>
              </a:rPr>
              <a:t> </a:t>
            </a:r>
            <a:r>
              <a:rPr lang="en-US" altLang="zh-CN" sz="1800" b="1" dirty="0"/>
              <a:t>Iterative Methods</a:t>
            </a:r>
            <a:endParaRPr lang="en-US" altLang="zh-CN" sz="1800" b="1" dirty="0"/>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5631"/>
                                        </p:tgtEl>
                                        <p:attrNameLst>
                                          <p:attrName>style.visibility</p:attrName>
                                        </p:attrNameLst>
                                      </p:cBhvr>
                                      <p:to>
                                        <p:strVal val="visible"/>
                                      </p:to>
                                    </p:set>
                                    <p:animEffect transition="in" filter="barn(inVertical)">
                                      <p:cBhvr>
                                        <p:cTn id="7" dur="500"/>
                                        <p:tgtEl>
                                          <p:spTgt spid="65631"/>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nodeType="clickEffect">
                                  <p:stCondLst>
                                    <p:cond delay="0"/>
                                  </p:stCondLst>
                                  <p:childTnLst>
                                    <p:set>
                                      <p:cBhvr>
                                        <p:cTn id="11" dur="1" fill="hold">
                                          <p:stCondLst>
                                            <p:cond delay="0"/>
                                          </p:stCondLst>
                                        </p:cTn>
                                        <p:tgtEl>
                                          <p:spTgt spid="65632"/>
                                        </p:tgtEl>
                                        <p:attrNameLst>
                                          <p:attrName>style.visibility</p:attrName>
                                        </p:attrNameLst>
                                      </p:cBhvr>
                                      <p:to>
                                        <p:strVal val="visible"/>
                                      </p:to>
                                    </p:set>
                                    <p:animEffect transition="in" filter="strips(upRight)">
                                      <p:cBhvr>
                                        <p:cTn id="12" dur="500"/>
                                        <p:tgtEl>
                                          <p:spTgt spid="656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Rectangle 2"/>
          <p:cNvSpPr>
            <a:spLocks noGrp="1" noChangeArrowheads="1"/>
          </p:cNvSpPr>
          <p:nvPr>
            <p:ph type="title"/>
          </p:nvPr>
        </p:nvSpPr>
        <p:spPr>
          <a:xfrm>
            <a:off x="467544" y="771123"/>
            <a:ext cx="5122863" cy="762000"/>
          </a:xfrm>
        </p:spPr>
        <p:txBody>
          <a:bodyPr/>
          <a:lstStyle/>
          <a:p>
            <a:pPr algn="l"/>
            <a:r>
              <a:rPr lang="zh-CN" altLang="en-US" sz="2400" b="1" dirty="0">
                <a:solidFill>
                  <a:schemeClr val="tx1"/>
                </a:solidFill>
                <a:latin typeface="宋体" panose="02010600030101010101" pitchFamily="2" charset="-122"/>
                <a:ea typeface="宋体" panose="02010600030101010101" pitchFamily="2" charset="-122"/>
              </a:rPr>
              <a:t>例</a:t>
            </a:r>
            <a:r>
              <a:rPr lang="en-US" altLang="zh-CN" sz="2400" b="1" dirty="0">
                <a:solidFill>
                  <a:schemeClr val="tx1"/>
                </a:solidFill>
                <a:latin typeface="宋体" panose="02010600030101010101" pitchFamily="2" charset="-122"/>
                <a:ea typeface="宋体" panose="02010600030101010101" pitchFamily="2" charset="-122"/>
              </a:rPr>
              <a:t>3-6</a:t>
            </a:r>
            <a:r>
              <a:rPr lang="zh-CN" altLang="en-US" sz="2400" b="1" dirty="0">
                <a:solidFill>
                  <a:schemeClr val="tx1"/>
                </a:solidFill>
                <a:latin typeface="宋体" panose="02010600030101010101" pitchFamily="2" charset="-122"/>
                <a:ea typeface="宋体" panose="02010600030101010101" pitchFamily="2" charset="-122"/>
              </a:rPr>
              <a:t>：</a:t>
            </a:r>
            <a:r>
              <a:rPr lang="zh-CN" altLang="en-US" sz="2400" b="1" dirty="0">
                <a:solidFill>
                  <a:schemeClr val="tx1"/>
                </a:solidFill>
              </a:rPr>
              <a:t>研究线性方程组</a:t>
            </a:r>
            <a:endParaRPr lang="en-US" altLang="zh-CN" sz="2400" b="1" dirty="0">
              <a:solidFill>
                <a:schemeClr val="tx1"/>
              </a:solidFill>
              <a:latin typeface="宋体" panose="02010600030101010101" pitchFamily="2" charset="-122"/>
              <a:ea typeface="宋体" panose="02010600030101010101" pitchFamily="2" charset="-122"/>
            </a:endParaRPr>
          </a:p>
        </p:txBody>
      </p:sp>
      <p:graphicFrame>
        <p:nvGraphicFramePr>
          <p:cNvPr id="50178" name="Object 16"/>
          <p:cNvGraphicFramePr>
            <a:graphicFrameLocks noChangeAspect="1"/>
          </p:cNvGraphicFramePr>
          <p:nvPr/>
        </p:nvGraphicFramePr>
        <p:xfrm>
          <a:off x="3851920" y="659545"/>
          <a:ext cx="2232248" cy="1039677"/>
        </p:xfrm>
        <a:graphic>
          <a:graphicData uri="http://schemas.openxmlformats.org/presentationml/2006/ole">
            <mc:AlternateContent xmlns:mc="http://schemas.openxmlformats.org/markup-compatibility/2006">
              <mc:Choice xmlns:v="urn:schemas-microsoft-com:vml" Requires="v">
                <p:oleObj spid="_x0000_s0" name="Equation" r:id="rId1" imgW="26822400" imgH="11582400" progId="Equation.DSMT4">
                  <p:embed/>
                </p:oleObj>
              </mc:Choice>
              <mc:Fallback>
                <p:oleObj name="Equation" r:id="rId1" imgW="26822400" imgH="11582400" progId="Equation.DSMT4">
                  <p:embed/>
                  <p:pic>
                    <p:nvPicPr>
                      <p:cNvPr id="0" name="Object 16"/>
                      <p:cNvPicPr>
                        <a:picLocks noChangeAspect="1" noChangeArrowheads="1"/>
                      </p:cNvPicPr>
                      <p:nvPr/>
                    </p:nvPicPr>
                    <p:blipFill>
                      <a:blip r:embed="rId2"/>
                      <a:srcRect/>
                      <a:stretch>
                        <a:fillRect/>
                      </a:stretch>
                    </p:blipFill>
                    <p:spPr bwMode="auto">
                      <a:xfrm>
                        <a:off x="3851920" y="659545"/>
                        <a:ext cx="2232248" cy="1039677"/>
                      </a:xfrm>
                      <a:prstGeom prst="rect">
                        <a:avLst/>
                      </a:prstGeom>
                      <a:noFill/>
                      <a:ln>
                        <a:noFill/>
                      </a:ln>
                      <a:effectLst/>
                    </p:spPr>
                  </p:pic>
                </p:oleObj>
              </mc:Fallback>
            </mc:AlternateContent>
          </a:graphicData>
        </a:graphic>
      </p:graphicFrame>
      <p:sp>
        <p:nvSpPr>
          <p:cNvPr id="273452" name="Text Box 44"/>
          <p:cNvSpPr txBox="1">
            <a:spLocks noChangeArrowheads="1"/>
          </p:cNvSpPr>
          <p:nvPr/>
        </p:nvSpPr>
        <p:spPr bwMode="auto">
          <a:xfrm>
            <a:off x="539552" y="1713707"/>
            <a:ext cx="8324850" cy="1000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lnSpc>
                <a:spcPct val="130000"/>
              </a:lnSpc>
            </a:pPr>
            <a:r>
              <a:rPr lang="zh-CN" altLang="en-US" sz="2400" dirty="0">
                <a:ea typeface="宋体" panose="02010600030101010101" pitchFamily="2" charset="-122"/>
              </a:rPr>
              <a:t>的</a:t>
            </a:r>
            <a:r>
              <a:rPr lang="en-US" altLang="zh-CN" sz="2400" dirty="0">
                <a:ea typeface="宋体" panose="02010600030101010101" pitchFamily="2" charset="-122"/>
              </a:rPr>
              <a:t>Gauss</a:t>
            </a:r>
            <a:r>
              <a:rPr lang="zh-CN" altLang="en-US" sz="2400" dirty="0">
                <a:ea typeface="宋体" panose="02010600030101010101" pitchFamily="2" charset="-122"/>
              </a:rPr>
              <a:t>消元法求解结果，假设计算在</a:t>
            </a:r>
            <a:r>
              <a:rPr lang="en-US" altLang="zh-CN" sz="2400" dirty="0">
                <a:ea typeface="宋体" panose="02010600030101010101" pitchFamily="2" charset="-122"/>
              </a:rPr>
              <a:t>4</a:t>
            </a:r>
            <a:r>
              <a:rPr lang="zh-CN" altLang="en-US" sz="2400" dirty="0">
                <a:ea typeface="宋体" panose="02010600030101010101" pitchFamily="2" charset="-122"/>
              </a:rPr>
              <a:t>位浮点十进制数的计算机上求解。</a:t>
            </a:r>
            <a:endParaRPr lang="zh-CN" altLang="en-US" sz="2400" dirty="0">
              <a:ea typeface="宋体" panose="02010600030101010101" pitchFamily="2" charset="-122"/>
            </a:endParaRPr>
          </a:p>
        </p:txBody>
      </p:sp>
      <p:sp>
        <p:nvSpPr>
          <p:cNvPr id="9" name="Text Box 44"/>
          <p:cNvSpPr txBox="1">
            <a:spLocks noChangeArrowheads="1"/>
          </p:cNvSpPr>
          <p:nvPr/>
        </p:nvSpPr>
        <p:spPr bwMode="auto">
          <a:xfrm>
            <a:off x="558825" y="2822517"/>
            <a:ext cx="15335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解：</a:t>
            </a:r>
            <a:endParaRPr lang="zh-CN" altLang="en-US" sz="2400" dirty="0">
              <a:ea typeface="宋体" panose="02010600030101010101" pitchFamily="2" charset="-122"/>
            </a:endParaRPr>
          </a:p>
        </p:txBody>
      </p:sp>
      <p:graphicFrame>
        <p:nvGraphicFramePr>
          <p:cNvPr id="273435" name="Object 27"/>
          <p:cNvGraphicFramePr>
            <a:graphicFrameLocks noChangeAspect="1"/>
          </p:cNvGraphicFramePr>
          <p:nvPr/>
        </p:nvGraphicFramePr>
        <p:xfrm>
          <a:off x="1547664" y="2737710"/>
          <a:ext cx="6048672" cy="2066131"/>
        </p:xfrm>
        <a:graphic>
          <a:graphicData uri="http://schemas.openxmlformats.org/presentationml/2006/ole">
            <mc:AlternateContent xmlns:mc="http://schemas.openxmlformats.org/markup-compatibility/2006">
              <mc:Choice xmlns:v="urn:schemas-microsoft-com:vml" Requires="v">
                <p:oleObj spid="_x0000_s2" name="Equation" r:id="rId3" imgW="3073400" imgH="965200" progId="Equation.DSMT4">
                  <p:embed/>
                </p:oleObj>
              </mc:Choice>
              <mc:Fallback>
                <p:oleObj name="Equation" r:id="rId3" imgW="3073400" imgH="965200" progId="Equation.DSMT4">
                  <p:embed/>
                  <p:pic>
                    <p:nvPicPr>
                      <p:cNvPr id="0" name="Object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2737710"/>
                        <a:ext cx="6048672" cy="2066131"/>
                      </a:xfrm>
                      <a:prstGeom prst="rect">
                        <a:avLst/>
                      </a:prstGeom>
                      <a:noFill/>
                      <a:ln>
                        <a:noFill/>
                      </a:ln>
                      <a:effectLst/>
                    </p:spPr>
                  </p:pic>
                </p:oleObj>
              </mc:Fallback>
            </mc:AlternateContent>
          </a:graphicData>
        </a:graphic>
      </p:graphicFrame>
      <p:sp>
        <p:nvSpPr>
          <p:cNvPr id="50187" name="Rectangle 11"/>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13" name="Text Box 44"/>
          <p:cNvSpPr txBox="1">
            <a:spLocks noChangeArrowheads="1"/>
          </p:cNvSpPr>
          <p:nvPr/>
        </p:nvSpPr>
        <p:spPr bwMode="auto">
          <a:xfrm>
            <a:off x="558825" y="4789713"/>
            <a:ext cx="81422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用</a:t>
            </a:r>
            <a:r>
              <a:rPr lang="en-US" altLang="zh-CN" sz="2400" dirty="0">
                <a:ea typeface="宋体" panose="02010600030101010101" pitchFamily="2" charset="-122"/>
              </a:rPr>
              <a:t>Gauss</a:t>
            </a:r>
            <a:r>
              <a:rPr lang="zh-CN" altLang="en-US" sz="2400" dirty="0">
                <a:ea typeface="宋体" panose="02010600030101010101" pitchFamily="2" charset="-122"/>
              </a:rPr>
              <a:t>消元法得</a:t>
            </a:r>
            <a:endParaRPr lang="zh-CN" altLang="en-US" sz="2400" dirty="0">
              <a:ea typeface="宋体" panose="02010600030101010101" pitchFamily="2" charset="-122"/>
            </a:endParaRPr>
          </a:p>
        </p:txBody>
      </p:sp>
      <p:graphicFrame>
        <p:nvGraphicFramePr>
          <p:cNvPr id="3" name="Object 27"/>
          <p:cNvGraphicFramePr>
            <a:graphicFrameLocks noChangeAspect="1"/>
          </p:cNvGraphicFramePr>
          <p:nvPr/>
        </p:nvGraphicFramePr>
        <p:xfrm>
          <a:off x="1306513" y="5370513"/>
          <a:ext cx="6667500" cy="939800"/>
        </p:xfrm>
        <a:graphic>
          <a:graphicData uri="http://schemas.openxmlformats.org/presentationml/2006/ole">
            <mc:AlternateContent xmlns:mc="http://schemas.openxmlformats.org/markup-compatibility/2006">
              <mc:Choice xmlns:v="urn:schemas-microsoft-com:vml" Requires="v">
                <p:oleObj spid="_x0000_s4" name="Equation" r:id="rId5" imgW="94488000" imgH="11582400" progId="Equation.DSMT4">
                  <p:embed/>
                </p:oleObj>
              </mc:Choice>
              <mc:Fallback>
                <p:oleObj name="Equation" r:id="rId5" imgW="94488000" imgH="11582400" progId="Equation.DSMT4">
                  <p:embed/>
                  <p:pic>
                    <p:nvPicPr>
                      <p:cNvPr id="0" name="Object 27"/>
                      <p:cNvPicPr>
                        <a:picLocks noChangeAspect="1" noChangeArrowheads="1"/>
                      </p:cNvPicPr>
                      <p:nvPr/>
                    </p:nvPicPr>
                    <p:blipFill>
                      <a:blip r:embed="rId6"/>
                      <a:srcRect/>
                      <a:stretch>
                        <a:fillRect/>
                      </a:stretch>
                    </p:blipFill>
                    <p:spPr bwMode="auto">
                      <a:xfrm>
                        <a:off x="1306513" y="5370513"/>
                        <a:ext cx="6667500" cy="939800"/>
                      </a:xfrm>
                      <a:prstGeom prst="rect">
                        <a:avLst/>
                      </a:prstGeom>
                      <a:noFill/>
                      <a:ln>
                        <a:noFill/>
                      </a:ln>
                      <a:effectLst/>
                    </p:spPr>
                  </p:pic>
                </p:oleObj>
              </mc:Fallback>
            </mc:AlternateContent>
          </a:graphicData>
        </a:graphic>
      </p:graphicFrame>
      <p:sp>
        <p:nvSpPr>
          <p:cNvPr id="5" name="乘号 4"/>
          <p:cNvSpPr/>
          <p:nvPr/>
        </p:nvSpPr>
        <p:spPr>
          <a:xfrm>
            <a:off x="8136396" y="5624389"/>
            <a:ext cx="504056" cy="43204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273435"/>
                                        </p:tgtEl>
                                        <p:attrNameLst>
                                          <p:attrName>style.visibility</p:attrName>
                                        </p:attrNameLst>
                                      </p:cBhvr>
                                      <p:to>
                                        <p:strVal val="visible"/>
                                      </p:to>
                                    </p:set>
                                    <p:animEffect transition="in" filter="wipe(left)">
                                      <p:cBhvr>
                                        <p:cTn id="13" dur="500"/>
                                        <p:tgtEl>
                                          <p:spTgt spid="27343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ppt_x"/>
                                          </p:val>
                                        </p:tav>
                                        <p:tav tm="100000">
                                          <p:val>
                                            <p:strVal val="#ppt_x"/>
                                          </p:val>
                                        </p:tav>
                                      </p:tavLst>
                                    </p:anim>
                                    <p:anim calcmode="lin" valueType="num">
                                      <p:cBhvr additive="base">
                                        <p:cTn id="1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left)">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P spid="13" grpId="0"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02" name="Object 16"/>
          <p:cNvGraphicFramePr>
            <a:graphicFrameLocks noChangeAspect="1"/>
          </p:cNvGraphicFramePr>
          <p:nvPr/>
        </p:nvGraphicFramePr>
        <p:xfrm>
          <a:off x="1583668" y="1162276"/>
          <a:ext cx="5976664" cy="1167535"/>
        </p:xfrm>
        <a:graphic>
          <a:graphicData uri="http://schemas.openxmlformats.org/presentationml/2006/ole">
            <mc:AlternateContent xmlns:mc="http://schemas.openxmlformats.org/markup-compatibility/2006">
              <mc:Choice xmlns:v="urn:schemas-microsoft-com:vml" Requires="v">
                <p:oleObj spid="_x0000_s0" name="Equation" r:id="rId1" imgW="2413000" imgH="482600" progId="Equation.DSMT4">
                  <p:embed/>
                </p:oleObj>
              </mc:Choice>
              <mc:Fallback>
                <p:oleObj name="Equation" r:id="rId1" imgW="2413000" imgH="482600" progId="Equation.DSMT4">
                  <p:embed/>
                  <p:pic>
                    <p:nvPicPr>
                      <p:cNvPr id="0" name="Object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3668" y="1162276"/>
                        <a:ext cx="5976664" cy="1167535"/>
                      </a:xfrm>
                      <a:prstGeom prst="rect">
                        <a:avLst/>
                      </a:prstGeom>
                      <a:noFill/>
                      <a:ln>
                        <a:noFill/>
                      </a:ln>
                      <a:effectLst/>
                    </p:spPr>
                  </p:pic>
                </p:oleObj>
              </mc:Fallback>
            </mc:AlternateContent>
          </a:graphicData>
        </a:graphic>
      </p:graphicFrame>
      <p:sp>
        <p:nvSpPr>
          <p:cNvPr id="273452" name="Text Box 44"/>
          <p:cNvSpPr txBox="1">
            <a:spLocks noChangeArrowheads="1"/>
          </p:cNvSpPr>
          <p:nvPr/>
        </p:nvSpPr>
        <p:spPr bwMode="auto">
          <a:xfrm>
            <a:off x="971600" y="2668376"/>
            <a:ext cx="77311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用</a:t>
            </a:r>
            <a:r>
              <a:rPr lang="en-US" altLang="zh-CN" sz="2400" dirty="0">
                <a:ea typeface="宋体" panose="02010600030101010101" pitchFamily="2" charset="-122"/>
              </a:rPr>
              <a:t>Gauss</a:t>
            </a:r>
            <a:r>
              <a:rPr lang="zh-CN" altLang="en-US" sz="2400" dirty="0">
                <a:ea typeface="宋体" panose="02010600030101010101" pitchFamily="2" charset="-122"/>
              </a:rPr>
              <a:t>消元法求解得</a:t>
            </a:r>
            <a:endParaRPr lang="zh-CN" altLang="en-US" sz="2400" dirty="0">
              <a:ea typeface="宋体" panose="02010600030101010101" pitchFamily="2" charset="-122"/>
            </a:endParaRPr>
          </a:p>
        </p:txBody>
      </p:sp>
      <p:graphicFrame>
        <p:nvGraphicFramePr>
          <p:cNvPr id="273435" name="Object 27"/>
          <p:cNvGraphicFramePr>
            <a:graphicFrameLocks noChangeAspect="1"/>
          </p:cNvGraphicFramePr>
          <p:nvPr/>
        </p:nvGraphicFramePr>
        <p:xfrm>
          <a:off x="4283968" y="2589804"/>
          <a:ext cx="1893849" cy="618807"/>
        </p:xfrm>
        <a:graphic>
          <a:graphicData uri="http://schemas.openxmlformats.org/presentationml/2006/ole">
            <mc:AlternateContent xmlns:mc="http://schemas.openxmlformats.org/markup-compatibility/2006">
              <mc:Choice xmlns:v="urn:schemas-microsoft-com:vml" Requires="v">
                <p:oleObj spid="_x0000_s2" name="Equation" r:id="rId3" imgW="749300" imgH="228600" progId="Equation.DSMT4">
                  <p:embed/>
                </p:oleObj>
              </mc:Choice>
              <mc:Fallback>
                <p:oleObj name="Equation" r:id="rId3" imgW="749300" imgH="228600" progId="Equation.DSMT4">
                  <p:embed/>
                  <p:pic>
                    <p:nvPicPr>
                      <p:cNvPr id="0" name="Object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2589804"/>
                        <a:ext cx="1893849" cy="618807"/>
                      </a:xfrm>
                      <a:prstGeom prst="rect">
                        <a:avLst/>
                      </a:prstGeom>
                      <a:noFill/>
                      <a:ln>
                        <a:noFill/>
                      </a:ln>
                      <a:effectLst/>
                    </p:spPr>
                  </p:pic>
                </p:oleObj>
              </mc:Fallback>
            </mc:AlternateContent>
          </a:graphicData>
        </a:graphic>
      </p:graphicFrame>
      <p:sp>
        <p:nvSpPr>
          <p:cNvPr id="51209" name="Rectangle 11"/>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13" name="Text Box 44"/>
          <p:cNvSpPr txBox="1">
            <a:spLocks noChangeArrowheads="1"/>
          </p:cNvSpPr>
          <p:nvPr/>
        </p:nvSpPr>
        <p:spPr bwMode="auto">
          <a:xfrm>
            <a:off x="971600" y="3594975"/>
            <a:ext cx="81422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其准确解为</a:t>
            </a:r>
            <a:endParaRPr lang="zh-CN" altLang="en-US" sz="2400" dirty="0">
              <a:ea typeface="宋体" panose="02010600030101010101" pitchFamily="2" charset="-122"/>
            </a:endParaRPr>
          </a:p>
        </p:txBody>
      </p:sp>
      <p:graphicFrame>
        <p:nvGraphicFramePr>
          <p:cNvPr id="3" name="Object 27"/>
          <p:cNvGraphicFramePr>
            <a:graphicFrameLocks noChangeAspect="1"/>
          </p:cNvGraphicFramePr>
          <p:nvPr/>
        </p:nvGraphicFramePr>
        <p:xfrm>
          <a:off x="3707904" y="3319181"/>
          <a:ext cx="2834711" cy="861897"/>
        </p:xfrm>
        <a:graphic>
          <a:graphicData uri="http://schemas.openxmlformats.org/presentationml/2006/ole">
            <mc:AlternateContent xmlns:mc="http://schemas.openxmlformats.org/markup-compatibility/2006">
              <mc:Choice xmlns:v="urn:schemas-microsoft-com:vml" Requires="v">
                <p:oleObj spid="_x0000_s4" name="Equation" r:id="rId5" imgW="1384300" imgH="393700" progId="Equation.DSMT4">
                  <p:embed/>
                </p:oleObj>
              </mc:Choice>
              <mc:Fallback>
                <p:oleObj name="Equation" r:id="rId5" imgW="1384300" imgH="393700" progId="Equation.DSMT4">
                  <p:embed/>
                  <p:pic>
                    <p:nvPicPr>
                      <p:cNvPr id="0" name="Object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7904" y="3319181"/>
                        <a:ext cx="2834711" cy="861897"/>
                      </a:xfrm>
                      <a:prstGeom prst="rect">
                        <a:avLst/>
                      </a:prstGeom>
                      <a:noFill/>
                      <a:ln>
                        <a:noFill/>
                      </a:ln>
                      <a:effectLst/>
                    </p:spPr>
                  </p:pic>
                </p:oleObj>
              </mc:Fallback>
            </mc:AlternateContent>
          </a:graphicData>
        </a:graphic>
      </p:graphicFrame>
      <p:sp>
        <p:nvSpPr>
          <p:cNvPr id="16" name="Text Box 44"/>
          <p:cNvSpPr txBox="1">
            <a:spLocks noChangeArrowheads="1"/>
          </p:cNvSpPr>
          <p:nvPr/>
        </p:nvSpPr>
        <p:spPr bwMode="auto">
          <a:xfrm>
            <a:off x="978496" y="4576625"/>
            <a:ext cx="22322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可以接受。</a:t>
            </a:r>
            <a:endParaRPr lang="zh-CN" altLang="en-US" sz="2400" dirty="0">
              <a:ea typeface="宋体" panose="02010600030101010101" pitchFamily="2" charset="-122"/>
            </a:endParaRPr>
          </a:p>
        </p:txBody>
      </p:sp>
      <p:sp>
        <p:nvSpPr>
          <p:cNvPr id="5" name="文本框 4"/>
          <p:cNvSpPr txBox="1"/>
          <p:nvPr/>
        </p:nvSpPr>
        <p:spPr>
          <a:xfrm>
            <a:off x="899592" y="515520"/>
            <a:ext cx="1944216" cy="461665"/>
          </a:xfrm>
          <a:prstGeom prst="rect">
            <a:avLst/>
          </a:prstGeom>
          <a:noFill/>
        </p:spPr>
        <p:txBody>
          <a:bodyPr wrap="square" rtlCol="0">
            <a:spAutoFit/>
          </a:bodyPr>
          <a:lstStyle/>
          <a:p>
            <a:r>
              <a:rPr lang="zh-CN" altLang="en-US" b="1" dirty="0"/>
              <a:t>改进：</a:t>
            </a:r>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02"/>
                                        </p:tgtEl>
                                        <p:attrNameLst>
                                          <p:attrName>style.visibility</p:attrName>
                                        </p:attrNameLst>
                                      </p:cBhvr>
                                      <p:to>
                                        <p:strVal val="visible"/>
                                      </p:to>
                                    </p:set>
                                    <p:anim calcmode="lin" valueType="num">
                                      <p:cBhvr additive="base">
                                        <p:cTn id="7" dur="500" fill="hold"/>
                                        <p:tgtEl>
                                          <p:spTgt spid="51202"/>
                                        </p:tgtEl>
                                        <p:attrNameLst>
                                          <p:attrName>ppt_x</p:attrName>
                                        </p:attrNameLst>
                                      </p:cBhvr>
                                      <p:tavLst>
                                        <p:tav tm="0">
                                          <p:val>
                                            <p:strVal val="#ppt_x"/>
                                          </p:val>
                                        </p:tav>
                                        <p:tav tm="100000">
                                          <p:val>
                                            <p:strVal val="#ppt_x"/>
                                          </p:val>
                                        </p:tav>
                                      </p:tavLst>
                                    </p:anim>
                                    <p:anim calcmode="lin" valueType="num">
                                      <p:cBhvr additive="base">
                                        <p:cTn id="8" dur="500" fill="hold"/>
                                        <p:tgtEl>
                                          <p:spTgt spid="5120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3452"/>
                                        </p:tgtEl>
                                        <p:attrNameLst>
                                          <p:attrName>style.visibility</p:attrName>
                                        </p:attrNameLst>
                                      </p:cBhvr>
                                      <p:to>
                                        <p:strVal val="visible"/>
                                      </p:to>
                                    </p:set>
                                    <p:anim calcmode="lin" valueType="num">
                                      <p:cBhvr additive="base">
                                        <p:cTn id="13" dur="500" fill="hold"/>
                                        <p:tgtEl>
                                          <p:spTgt spid="273452"/>
                                        </p:tgtEl>
                                        <p:attrNameLst>
                                          <p:attrName>ppt_x</p:attrName>
                                        </p:attrNameLst>
                                      </p:cBhvr>
                                      <p:tavLst>
                                        <p:tav tm="0">
                                          <p:val>
                                            <p:strVal val="#ppt_x"/>
                                          </p:val>
                                        </p:tav>
                                        <p:tav tm="100000">
                                          <p:val>
                                            <p:strVal val="#ppt_x"/>
                                          </p:val>
                                        </p:tav>
                                      </p:tavLst>
                                    </p:anim>
                                    <p:anim calcmode="lin" valueType="num">
                                      <p:cBhvr additive="base">
                                        <p:cTn id="14" dur="500" fill="hold"/>
                                        <p:tgtEl>
                                          <p:spTgt spid="27345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73435"/>
                                        </p:tgtEl>
                                        <p:attrNameLst>
                                          <p:attrName>style.visibility</p:attrName>
                                        </p:attrNameLst>
                                      </p:cBhvr>
                                      <p:to>
                                        <p:strVal val="visible"/>
                                      </p:to>
                                    </p:set>
                                    <p:animEffect transition="in" filter="wipe(left)">
                                      <p:cBhvr>
                                        <p:cTn id="19" dur="500"/>
                                        <p:tgtEl>
                                          <p:spTgt spid="27343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ppt_x"/>
                                          </p:val>
                                        </p:tav>
                                        <p:tav tm="100000">
                                          <p:val>
                                            <p:strVal val="#ppt_x"/>
                                          </p:val>
                                        </p:tav>
                                      </p:tavLst>
                                    </p:anim>
                                    <p:anim calcmode="lin" valueType="num">
                                      <p:cBhvr additive="base">
                                        <p:cTn id="2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left)">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52" grpId="0" autoUpdateAnimBg="0"/>
      <p:bldP spid="13" grpId="0" autoUpdateAnimBg="0"/>
      <p:bldP spid="16" grpId="0"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27" name="Text Box 11"/>
          <p:cNvSpPr txBox="1">
            <a:spLocks noChangeArrowheads="1"/>
          </p:cNvSpPr>
          <p:nvPr/>
        </p:nvSpPr>
        <p:spPr bwMode="auto">
          <a:xfrm>
            <a:off x="395536" y="619981"/>
            <a:ext cx="5648747" cy="1000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lnSpc>
                <a:spcPct val="130000"/>
              </a:lnSpc>
              <a:spcBef>
                <a:spcPct val="0"/>
              </a:spcBef>
            </a:pPr>
            <a:r>
              <a:rPr lang="zh-CN" altLang="en-US" sz="2400" dirty="0">
                <a:solidFill>
                  <a:srgbClr val="FF0000"/>
                </a:solidFill>
                <a:ea typeface="宋体" panose="02010600030101010101" pitchFamily="2" charset="-122"/>
              </a:rPr>
              <a:t>主元</a:t>
            </a:r>
            <a:r>
              <a:rPr lang="en-US" altLang="zh-CN" sz="2400" dirty="0">
                <a:ea typeface="宋体" panose="02010600030101010101" pitchFamily="2" charset="-122"/>
              </a:rPr>
              <a:t>: </a:t>
            </a:r>
            <a:r>
              <a:rPr lang="zh-CN" altLang="en-US" sz="2400" dirty="0">
                <a:ea typeface="宋体" panose="02010600030101010101" pitchFamily="2" charset="-122"/>
              </a:rPr>
              <a:t>消元法中用作分母的数</a:t>
            </a:r>
            <a:r>
              <a:rPr lang="en-US" altLang="zh-CN" sz="2400" dirty="0">
                <a:ea typeface="宋体" panose="02010600030101010101" pitchFamily="2" charset="-122"/>
              </a:rPr>
              <a:t>;</a:t>
            </a:r>
            <a:endParaRPr lang="en-US" altLang="zh-CN" sz="2400" dirty="0">
              <a:ea typeface="宋体" panose="02010600030101010101" pitchFamily="2" charset="-122"/>
            </a:endParaRPr>
          </a:p>
          <a:p>
            <a:pPr eaLnBrk="1" hangingPunct="1">
              <a:lnSpc>
                <a:spcPct val="130000"/>
              </a:lnSpc>
              <a:spcBef>
                <a:spcPct val="0"/>
              </a:spcBef>
            </a:pPr>
            <a:r>
              <a:rPr lang="zh-CN" altLang="en-US" sz="2400" dirty="0">
                <a:solidFill>
                  <a:srgbClr val="FF0000"/>
                </a:solidFill>
                <a:ea typeface="宋体" panose="02010600030101010101" pitchFamily="2" charset="-122"/>
              </a:rPr>
              <a:t>主方程</a:t>
            </a:r>
            <a:r>
              <a:rPr lang="en-US" altLang="zh-CN" sz="2400" dirty="0">
                <a:ea typeface="宋体" panose="02010600030101010101" pitchFamily="2" charset="-122"/>
              </a:rPr>
              <a:t>:</a:t>
            </a:r>
            <a:r>
              <a:rPr lang="zh-CN" altLang="en-US" sz="2400" dirty="0">
                <a:ea typeface="宋体" panose="02010600030101010101" pitchFamily="2" charset="-122"/>
              </a:rPr>
              <a:t>主元所在的方程。</a:t>
            </a:r>
            <a:endParaRPr lang="zh-CN" altLang="en-US" sz="2400" dirty="0">
              <a:ea typeface="宋体" panose="02010600030101010101" pitchFamily="2" charset="-122"/>
            </a:endParaRPr>
          </a:p>
        </p:txBody>
      </p:sp>
      <p:sp>
        <p:nvSpPr>
          <p:cNvPr id="290840" name="Text Box 24"/>
          <p:cNvSpPr txBox="1">
            <a:spLocks noChangeArrowheads="1"/>
          </p:cNvSpPr>
          <p:nvPr/>
        </p:nvSpPr>
        <p:spPr bwMode="auto">
          <a:xfrm>
            <a:off x="4704682" y="758481"/>
            <a:ext cx="4281487" cy="461665"/>
          </a:xfrm>
          <a:prstGeom prst="rect">
            <a:avLst/>
          </a:prstGeom>
          <a:noFill/>
          <a:ln w="28575" algn="ctr">
            <a:solidFill>
              <a:srgbClr val="FF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列主元消元法、全主元消元法</a:t>
            </a:r>
            <a:endParaRPr lang="zh-CN" altLang="en-US" sz="2400" dirty="0">
              <a:ea typeface="宋体" panose="02010600030101010101" pitchFamily="2" charset="-122"/>
            </a:endParaRPr>
          </a:p>
        </p:txBody>
      </p:sp>
      <p:sp>
        <p:nvSpPr>
          <p:cNvPr id="290842" name="Text Box 26"/>
          <p:cNvSpPr txBox="1">
            <a:spLocks noChangeArrowheads="1"/>
          </p:cNvSpPr>
          <p:nvPr/>
        </p:nvSpPr>
        <p:spPr bwMode="auto">
          <a:xfrm>
            <a:off x="414920" y="1857823"/>
            <a:ext cx="60245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例：用列主元与全主元方法解方程组</a:t>
            </a:r>
            <a:endParaRPr lang="zh-CN" altLang="en-US" sz="2400" dirty="0">
              <a:ea typeface="宋体" panose="02010600030101010101" pitchFamily="2" charset="-122"/>
            </a:endParaRPr>
          </a:p>
        </p:txBody>
      </p:sp>
      <p:graphicFrame>
        <p:nvGraphicFramePr>
          <p:cNvPr id="290843" name="Object 27"/>
          <p:cNvGraphicFramePr>
            <a:graphicFrameLocks noChangeAspect="1"/>
          </p:cNvGraphicFramePr>
          <p:nvPr/>
        </p:nvGraphicFramePr>
        <p:xfrm>
          <a:off x="3120400" y="2415747"/>
          <a:ext cx="3023954" cy="1668388"/>
        </p:xfrm>
        <a:graphic>
          <a:graphicData uri="http://schemas.openxmlformats.org/presentationml/2006/ole">
            <mc:AlternateContent xmlns:mc="http://schemas.openxmlformats.org/markup-compatibility/2006">
              <mc:Choice xmlns:v="urn:schemas-microsoft-com:vml" Requires="v">
                <p:oleObj spid="_x0000_s0" name="Equation" r:id="rId1" imgW="1295400" imgH="711200" progId="Equation.DSMT4">
                  <p:embed/>
                </p:oleObj>
              </mc:Choice>
              <mc:Fallback>
                <p:oleObj name="Equation" r:id="rId1" imgW="1295400" imgH="711200" progId="Equation.DSMT4">
                  <p:embed/>
                  <p:pic>
                    <p:nvPicPr>
                      <p:cNvPr id="0" name="Object 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0400" y="2415747"/>
                        <a:ext cx="3023954" cy="1668388"/>
                      </a:xfrm>
                      <a:prstGeom prst="rect">
                        <a:avLst/>
                      </a:prstGeom>
                      <a:noFill/>
                      <a:ln>
                        <a:noFill/>
                      </a:ln>
                      <a:effectLst/>
                    </p:spPr>
                  </p:pic>
                </p:oleObj>
              </mc:Fallback>
            </mc:AlternateContent>
          </a:graphicData>
        </a:graphic>
      </p:graphicFrame>
      <p:sp>
        <p:nvSpPr>
          <p:cNvPr id="290844" name="Text Box 28"/>
          <p:cNvSpPr txBox="1">
            <a:spLocks noChangeArrowheads="1"/>
          </p:cNvSpPr>
          <p:nvPr/>
        </p:nvSpPr>
        <p:spPr bwMode="auto">
          <a:xfrm>
            <a:off x="467544" y="4084135"/>
            <a:ext cx="6937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解：</a:t>
            </a:r>
            <a:endParaRPr lang="zh-CN" altLang="en-US" sz="2400" dirty="0">
              <a:ea typeface="宋体" panose="02010600030101010101" pitchFamily="2" charset="-122"/>
            </a:endParaRPr>
          </a:p>
        </p:txBody>
      </p:sp>
      <p:graphicFrame>
        <p:nvGraphicFramePr>
          <p:cNvPr id="290845" name="Object 29"/>
          <p:cNvGraphicFramePr>
            <a:graphicFrameLocks noChangeAspect="1"/>
          </p:cNvGraphicFramePr>
          <p:nvPr/>
        </p:nvGraphicFramePr>
        <p:xfrm>
          <a:off x="1763688" y="4611845"/>
          <a:ext cx="5081738" cy="1847008"/>
        </p:xfrm>
        <a:graphic>
          <a:graphicData uri="http://schemas.openxmlformats.org/presentationml/2006/ole">
            <mc:AlternateContent xmlns:mc="http://schemas.openxmlformats.org/markup-compatibility/2006">
              <mc:Choice xmlns:v="urn:schemas-microsoft-com:vml" Requires="v">
                <p:oleObj spid="_x0000_s2" name="Equation" r:id="rId3" imgW="2616200" imgH="762000" progId="Equation.DSMT4">
                  <p:embed/>
                </p:oleObj>
              </mc:Choice>
              <mc:Fallback>
                <p:oleObj name="Equation" r:id="rId3" imgW="2616200" imgH="762000" progId="Equation.DSMT4">
                  <p:embed/>
                  <p:pic>
                    <p:nvPicPr>
                      <p:cNvPr id="0" name="Object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688" y="4611845"/>
                        <a:ext cx="5081738" cy="1847008"/>
                      </a:xfrm>
                      <a:prstGeom prst="rect">
                        <a:avLst/>
                      </a:prstGeom>
                      <a:noFill/>
                      <a:ln>
                        <a:noFill/>
                      </a:ln>
                      <a:effectLst/>
                    </p:spPr>
                  </p:pic>
                </p:oleObj>
              </mc:Fallback>
            </mc:AlternateContent>
          </a:graphicData>
        </a:graphic>
      </p:graphicFrame>
      <p:sp>
        <p:nvSpPr>
          <p:cNvPr id="290847" name="Text Box 31"/>
          <p:cNvSpPr txBox="1">
            <a:spLocks noChangeArrowheads="1"/>
          </p:cNvSpPr>
          <p:nvPr/>
        </p:nvSpPr>
        <p:spPr bwMode="auto">
          <a:xfrm>
            <a:off x="1043608" y="4084135"/>
            <a:ext cx="24844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en-US" altLang="zh-CN" sz="2400" dirty="0">
                <a:ea typeface="宋体" panose="02010600030101010101" pitchFamily="2" charset="-122"/>
              </a:rPr>
              <a:t>1</a:t>
            </a:r>
            <a:r>
              <a:rPr lang="zh-CN" altLang="en-US" sz="2400" dirty="0">
                <a:ea typeface="宋体" panose="02010600030101010101" pitchFamily="2" charset="-122"/>
              </a:rPr>
              <a:t>）列主元法</a:t>
            </a:r>
            <a:endParaRPr lang="zh-CN" altLang="en-US" sz="2400" dirty="0">
              <a:ea typeface="宋体" panose="02010600030101010101" pitchFamily="2" charset="-122"/>
            </a:endParaRPr>
          </a:p>
        </p:txBody>
      </p:sp>
      <p:sp>
        <p:nvSpPr>
          <p:cNvPr id="13" name="Text Box 325"/>
          <p:cNvSpPr txBox="1">
            <a:spLocks noChangeArrowheads="1"/>
          </p:cNvSpPr>
          <p:nvPr/>
        </p:nvSpPr>
        <p:spPr bwMode="auto">
          <a:xfrm>
            <a:off x="25149" y="-13552"/>
            <a:ext cx="325070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b="1" dirty="0">
                <a:solidFill>
                  <a:schemeClr val="accent2"/>
                </a:solidFill>
                <a:sym typeface="Wingdings" panose="05000000000000000000" pitchFamily="2" charset="2"/>
              </a:rPr>
              <a:t> </a:t>
            </a:r>
            <a:r>
              <a:rPr lang="zh-CN" altLang="en-US" b="1" dirty="0"/>
              <a:t>选主元消去法</a:t>
            </a:r>
            <a:endParaRPr lang="en-US" altLang="zh-CN" sz="2000" b="1" dirty="0">
              <a:solidFill>
                <a:srgbClr val="008000"/>
              </a:solidFill>
            </a:endParaRPr>
          </a:p>
        </p:txBody>
      </p:sp>
      <p:sp>
        <p:nvSpPr>
          <p:cNvPr id="15" name="Rectangle 10"/>
          <p:cNvSpPr>
            <a:spLocks noChangeArrowheads="1"/>
          </p:cNvSpPr>
          <p:nvPr/>
        </p:nvSpPr>
        <p:spPr bwMode="auto">
          <a:xfrm>
            <a:off x="4114800" y="0"/>
            <a:ext cx="5029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§4 Gaussian Elimination – Pivoting  Strategies</a:t>
            </a:r>
            <a:endParaRPr lang="en-US" altLang="zh-CN" sz="1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0827"/>
                                        </p:tgtEl>
                                        <p:attrNameLst>
                                          <p:attrName>style.visibility</p:attrName>
                                        </p:attrNameLst>
                                      </p:cBhvr>
                                      <p:to>
                                        <p:strVal val="visible"/>
                                      </p:to>
                                    </p:set>
                                    <p:animEffect transition="in" filter="wipe(left)">
                                      <p:cBhvr>
                                        <p:cTn id="7" dur="500"/>
                                        <p:tgtEl>
                                          <p:spTgt spid="2908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0840"/>
                                        </p:tgtEl>
                                        <p:attrNameLst>
                                          <p:attrName>style.visibility</p:attrName>
                                        </p:attrNameLst>
                                      </p:cBhvr>
                                      <p:to>
                                        <p:strVal val="visible"/>
                                      </p:to>
                                    </p:set>
                                    <p:animEffect transition="in" filter="wipe(left)">
                                      <p:cBhvr>
                                        <p:cTn id="12" dur="500"/>
                                        <p:tgtEl>
                                          <p:spTgt spid="2908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0842"/>
                                        </p:tgtEl>
                                        <p:attrNameLst>
                                          <p:attrName>style.visibility</p:attrName>
                                        </p:attrNameLst>
                                      </p:cBhvr>
                                      <p:to>
                                        <p:strVal val="visible"/>
                                      </p:to>
                                    </p:set>
                                    <p:animEffect transition="in" filter="wipe(left)">
                                      <p:cBhvr>
                                        <p:cTn id="17" dur="500"/>
                                        <p:tgtEl>
                                          <p:spTgt spid="2908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90843"/>
                                        </p:tgtEl>
                                        <p:attrNameLst>
                                          <p:attrName>style.visibility</p:attrName>
                                        </p:attrNameLst>
                                      </p:cBhvr>
                                      <p:to>
                                        <p:strVal val="visible"/>
                                      </p:to>
                                    </p:set>
                                    <p:animEffect transition="in" filter="wipe(left)">
                                      <p:cBhvr>
                                        <p:cTn id="22" dur="500"/>
                                        <p:tgtEl>
                                          <p:spTgt spid="29084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90844"/>
                                        </p:tgtEl>
                                        <p:attrNameLst>
                                          <p:attrName>style.visibility</p:attrName>
                                        </p:attrNameLst>
                                      </p:cBhvr>
                                      <p:to>
                                        <p:strVal val="visible"/>
                                      </p:to>
                                    </p:set>
                                    <p:animEffect transition="in" filter="wipe(left)">
                                      <p:cBhvr>
                                        <p:cTn id="27" dur="500"/>
                                        <p:tgtEl>
                                          <p:spTgt spid="29084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90847"/>
                                        </p:tgtEl>
                                        <p:attrNameLst>
                                          <p:attrName>style.visibility</p:attrName>
                                        </p:attrNameLst>
                                      </p:cBhvr>
                                      <p:to>
                                        <p:strVal val="visible"/>
                                      </p:to>
                                    </p:set>
                                    <p:animEffect transition="in" filter="wipe(left)">
                                      <p:cBhvr>
                                        <p:cTn id="32" dur="500"/>
                                        <p:tgtEl>
                                          <p:spTgt spid="29084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90845"/>
                                        </p:tgtEl>
                                        <p:attrNameLst>
                                          <p:attrName>style.visibility</p:attrName>
                                        </p:attrNameLst>
                                      </p:cBhvr>
                                      <p:to>
                                        <p:strVal val="visible"/>
                                      </p:to>
                                    </p:set>
                                    <p:animEffect transition="in" filter="wipe(left)">
                                      <p:cBhvr>
                                        <p:cTn id="37" dur="500"/>
                                        <p:tgtEl>
                                          <p:spTgt spid="2908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27" grpId="0"/>
      <p:bldP spid="290840" grpId="0" animBg="1"/>
      <p:bldP spid="290842" grpId="0"/>
      <p:bldP spid="290844" grpId="0"/>
      <p:bldP spid="290847"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250" name="Object 16"/>
          <p:cNvGraphicFramePr>
            <a:graphicFrameLocks noChangeAspect="1"/>
          </p:cNvGraphicFramePr>
          <p:nvPr/>
        </p:nvGraphicFramePr>
        <p:xfrm>
          <a:off x="1043609" y="746811"/>
          <a:ext cx="4968552" cy="1866946"/>
        </p:xfrm>
        <a:graphic>
          <a:graphicData uri="http://schemas.openxmlformats.org/presentationml/2006/ole">
            <mc:AlternateContent xmlns:mc="http://schemas.openxmlformats.org/markup-compatibility/2006">
              <mc:Choice xmlns:v="urn:schemas-microsoft-com:vml" Requires="v">
                <p:oleObj spid="_x0000_s0" name="Equation" r:id="rId1" imgW="2616200" imgH="762000" progId="Equation.DSMT4">
                  <p:embed/>
                </p:oleObj>
              </mc:Choice>
              <mc:Fallback>
                <p:oleObj name="Equation" r:id="rId1" imgW="2616200" imgH="762000" progId="Equation.DSMT4">
                  <p:embed/>
                  <p:pic>
                    <p:nvPicPr>
                      <p:cNvPr id="0" name="Object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9" y="746811"/>
                        <a:ext cx="4968552" cy="1866946"/>
                      </a:xfrm>
                      <a:prstGeom prst="rect">
                        <a:avLst/>
                      </a:prstGeom>
                      <a:noFill/>
                      <a:ln>
                        <a:noFill/>
                      </a:ln>
                      <a:effectLst/>
                    </p:spPr>
                  </p:pic>
                </p:oleObj>
              </mc:Fallback>
            </mc:AlternateContent>
          </a:graphicData>
        </a:graphic>
      </p:graphicFrame>
      <p:graphicFrame>
        <p:nvGraphicFramePr>
          <p:cNvPr id="273435" name="Object 27"/>
          <p:cNvGraphicFramePr>
            <a:graphicFrameLocks noChangeAspect="1"/>
          </p:cNvGraphicFramePr>
          <p:nvPr/>
        </p:nvGraphicFramePr>
        <p:xfrm>
          <a:off x="755577" y="2954961"/>
          <a:ext cx="6155796" cy="3498376"/>
        </p:xfrm>
        <a:graphic>
          <a:graphicData uri="http://schemas.openxmlformats.org/presentationml/2006/ole">
            <mc:AlternateContent xmlns:mc="http://schemas.openxmlformats.org/markup-compatibility/2006">
              <mc:Choice xmlns:v="urn:schemas-microsoft-com:vml" Requires="v">
                <p:oleObj spid="_x0000_s2" name="Equation" r:id="rId3" imgW="3111500" imgH="1422400" progId="Equation.DSMT4">
                  <p:embed/>
                </p:oleObj>
              </mc:Choice>
              <mc:Fallback>
                <p:oleObj name="Equation" r:id="rId3" imgW="3111500" imgH="1422400" progId="Equation.DSMT4">
                  <p:embed/>
                  <p:pic>
                    <p:nvPicPr>
                      <p:cNvPr id="0" name="Object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7" y="2954961"/>
                        <a:ext cx="6155796" cy="3498376"/>
                      </a:xfrm>
                      <a:prstGeom prst="rect">
                        <a:avLst/>
                      </a:prstGeom>
                      <a:noFill/>
                      <a:ln>
                        <a:noFill/>
                      </a:ln>
                      <a:effectLst/>
                    </p:spPr>
                  </p:pic>
                </p:oleObj>
              </mc:Fallback>
            </mc:AlternateContent>
          </a:graphicData>
        </a:graphic>
      </p:graphicFrame>
      <p:sp>
        <p:nvSpPr>
          <p:cNvPr id="53256" name="Rectangle 11"/>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graphicFrame>
        <p:nvGraphicFramePr>
          <p:cNvPr id="3" name="Object 27"/>
          <p:cNvGraphicFramePr>
            <a:graphicFrameLocks noChangeAspect="1"/>
          </p:cNvGraphicFramePr>
          <p:nvPr/>
        </p:nvGraphicFramePr>
        <p:xfrm>
          <a:off x="4499992" y="5494102"/>
          <a:ext cx="4032821" cy="511733"/>
        </p:xfrm>
        <a:graphic>
          <a:graphicData uri="http://schemas.openxmlformats.org/presentationml/2006/ole">
            <mc:AlternateContent xmlns:mc="http://schemas.openxmlformats.org/markup-compatibility/2006">
              <mc:Choice xmlns:v="urn:schemas-microsoft-com:vml" Requires="v">
                <p:oleObj spid="_x0000_s4" name="Equation" r:id="rId5" imgW="2120900" imgH="228600" progId="Equation.DSMT4">
                  <p:embed/>
                </p:oleObj>
              </mc:Choice>
              <mc:Fallback>
                <p:oleObj name="Equation" r:id="rId5" imgW="2120900" imgH="228600" progId="Equation.DSMT4">
                  <p:embed/>
                  <p:pic>
                    <p:nvPicPr>
                      <p:cNvPr id="0" name="Object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9992" y="5494102"/>
                        <a:ext cx="4032821" cy="511733"/>
                      </a:xfrm>
                      <a:prstGeom prst="rect">
                        <a:avLst/>
                      </a:prstGeom>
                      <a:noFill/>
                      <a:ln>
                        <a:noFill/>
                      </a:ln>
                      <a:effectLst/>
                    </p:spPr>
                  </p:pic>
                </p:oleObj>
              </mc:Fallback>
            </mc:AlternateContent>
          </a:graphicData>
        </a:graphic>
      </p:graphicFrame>
      <p:sp>
        <p:nvSpPr>
          <p:cNvPr id="9" name="Rectangle 10"/>
          <p:cNvSpPr>
            <a:spLocks noChangeArrowheads="1"/>
          </p:cNvSpPr>
          <p:nvPr/>
        </p:nvSpPr>
        <p:spPr bwMode="auto">
          <a:xfrm>
            <a:off x="4114800" y="0"/>
            <a:ext cx="5029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§4 Gaussian Elimination – Pivoting  Strategies</a:t>
            </a:r>
            <a:endParaRPr lang="en-US" altLang="zh-CN" sz="1800" b="1" dirty="0"/>
          </a:p>
        </p:txBody>
      </p:sp>
      <p:sp>
        <p:nvSpPr>
          <p:cNvPr id="7" name="Text Box 325"/>
          <p:cNvSpPr txBox="1">
            <a:spLocks noChangeArrowheads="1"/>
          </p:cNvSpPr>
          <p:nvPr/>
        </p:nvSpPr>
        <p:spPr bwMode="auto">
          <a:xfrm>
            <a:off x="25149" y="-13552"/>
            <a:ext cx="325070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b="1" dirty="0">
                <a:solidFill>
                  <a:schemeClr val="accent2"/>
                </a:solidFill>
                <a:sym typeface="Wingdings" panose="05000000000000000000" pitchFamily="2" charset="2"/>
              </a:rPr>
              <a:t> </a:t>
            </a:r>
            <a:r>
              <a:rPr lang="zh-CN" altLang="en-US" b="1" dirty="0"/>
              <a:t>选主元消去法</a:t>
            </a:r>
            <a:endParaRPr lang="en-US" altLang="zh-CN" sz="2000" b="1" dirty="0">
              <a:solidFill>
                <a:srgbClr val="008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3435"/>
                                        </p:tgtEl>
                                        <p:attrNameLst>
                                          <p:attrName>style.visibility</p:attrName>
                                        </p:attrNameLst>
                                      </p:cBhvr>
                                      <p:to>
                                        <p:strVal val="visible"/>
                                      </p:to>
                                    </p:set>
                                    <p:animEffect transition="in" filter="wipe(left)">
                                      <p:cBhvr>
                                        <p:cTn id="7" dur="500"/>
                                        <p:tgtEl>
                                          <p:spTgt spid="2734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44" name="Text Box 28"/>
          <p:cNvSpPr txBox="1">
            <a:spLocks noChangeArrowheads="1"/>
          </p:cNvSpPr>
          <p:nvPr/>
        </p:nvSpPr>
        <p:spPr bwMode="auto">
          <a:xfrm>
            <a:off x="343854" y="627912"/>
            <a:ext cx="6937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解：</a:t>
            </a:r>
            <a:endParaRPr lang="zh-CN" altLang="en-US" sz="2400" dirty="0">
              <a:ea typeface="宋体" panose="02010600030101010101" pitchFamily="2" charset="-122"/>
            </a:endParaRPr>
          </a:p>
        </p:txBody>
      </p:sp>
      <p:graphicFrame>
        <p:nvGraphicFramePr>
          <p:cNvPr id="290845" name="Object 29"/>
          <p:cNvGraphicFramePr>
            <a:graphicFrameLocks noChangeAspect="1"/>
          </p:cNvGraphicFramePr>
          <p:nvPr/>
        </p:nvGraphicFramePr>
        <p:xfrm>
          <a:off x="523758" y="1220926"/>
          <a:ext cx="8044501" cy="2420168"/>
        </p:xfrm>
        <a:graphic>
          <a:graphicData uri="http://schemas.openxmlformats.org/presentationml/2006/ole">
            <mc:AlternateContent xmlns:mc="http://schemas.openxmlformats.org/markup-compatibility/2006">
              <mc:Choice xmlns:v="urn:schemas-microsoft-com:vml" Requires="v">
                <p:oleObj spid="_x0000_s0" name="Equation" r:id="rId1" imgW="4318000" imgH="965200" progId="Equation.DSMT4">
                  <p:embed/>
                </p:oleObj>
              </mc:Choice>
              <mc:Fallback>
                <p:oleObj name="Equation" r:id="rId1" imgW="4318000" imgH="965200" progId="Equation.DSMT4">
                  <p:embed/>
                  <p:pic>
                    <p:nvPicPr>
                      <p:cNvPr id="0" name="Object 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758" y="1220926"/>
                        <a:ext cx="8044501" cy="2420168"/>
                      </a:xfrm>
                      <a:prstGeom prst="rect">
                        <a:avLst/>
                      </a:prstGeom>
                      <a:noFill/>
                      <a:ln>
                        <a:noFill/>
                      </a:ln>
                      <a:effectLst/>
                    </p:spPr>
                  </p:pic>
                </p:oleObj>
              </mc:Fallback>
            </mc:AlternateContent>
          </a:graphicData>
        </a:graphic>
      </p:graphicFrame>
      <p:sp>
        <p:nvSpPr>
          <p:cNvPr id="290847" name="Text Box 31"/>
          <p:cNvSpPr txBox="1">
            <a:spLocks noChangeArrowheads="1"/>
          </p:cNvSpPr>
          <p:nvPr/>
        </p:nvSpPr>
        <p:spPr bwMode="auto">
          <a:xfrm>
            <a:off x="1146873" y="644467"/>
            <a:ext cx="37607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en-US" altLang="zh-CN" sz="2400" dirty="0">
                <a:ea typeface="宋体" panose="02010600030101010101" pitchFamily="2" charset="-122"/>
              </a:rPr>
              <a:t>2</a:t>
            </a:r>
            <a:r>
              <a:rPr lang="zh-CN" altLang="en-US" sz="2400" dirty="0">
                <a:ea typeface="宋体" panose="02010600030101010101" pitchFamily="2" charset="-122"/>
              </a:rPr>
              <a:t>）全主元法</a:t>
            </a:r>
            <a:endParaRPr lang="zh-CN" altLang="en-US" sz="2400" dirty="0">
              <a:ea typeface="宋体" panose="02010600030101010101" pitchFamily="2" charset="-122"/>
            </a:endParaRPr>
          </a:p>
        </p:txBody>
      </p:sp>
      <p:sp>
        <p:nvSpPr>
          <p:cNvPr id="12" name="Text Box 26"/>
          <p:cNvSpPr txBox="1">
            <a:spLocks noChangeArrowheads="1"/>
          </p:cNvSpPr>
          <p:nvPr/>
        </p:nvSpPr>
        <p:spPr bwMode="auto">
          <a:xfrm>
            <a:off x="467544" y="6116842"/>
            <a:ext cx="21907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回代得到解</a:t>
            </a:r>
            <a:endParaRPr lang="zh-CN" altLang="en-US" sz="2400" dirty="0">
              <a:ea typeface="宋体" panose="02010600030101010101" pitchFamily="2" charset="-122"/>
            </a:endParaRPr>
          </a:p>
        </p:txBody>
      </p:sp>
      <p:graphicFrame>
        <p:nvGraphicFramePr>
          <p:cNvPr id="2" name="Object 29"/>
          <p:cNvGraphicFramePr>
            <a:graphicFrameLocks noChangeAspect="1"/>
          </p:cNvGraphicFramePr>
          <p:nvPr/>
        </p:nvGraphicFramePr>
        <p:xfrm>
          <a:off x="107504" y="3710888"/>
          <a:ext cx="7024431" cy="2364660"/>
        </p:xfrm>
        <a:graphic>
          <a:graphicData uri="http://schemas.openxmlformats.org/presentationml/2006/ole">
            <mc:AlternateContent xmlns:mc="http://schemas.openxmlformats.org/markup-compatibility/2006">
              <mc:Choice xmlns:v="urn:schemas-microsoft-com:vml" Requires="v">
                <p:oleObj spid="_x0000_s3" name="Equation" r:id="rId3" imgW="3162300" imgH="965200" progId="Equation.DSMT4">
                  <p:embed/>
                </p:oleObj>
              </mc:Choice>
              <mc:Fallback>
                <p:oleObj name="Equation" r:id="rId3" imgW="3162300" imgH="965200" progId="Equation.DSMT4">
                  <p:embed/>
                  <p:pic>
                    <p:nvPicPr>
                      <p:cNvPr id="0" name="Object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3710888"/>
                        <a:ext cx="7024431" cy="2364660"/>
                      </a:xfrm>
                      <a:prstGeom prst="rect">
                        <a:avLst/>
                      </a:prstGeom>
                      <a:noFill/>
                      <a:ln>
                        <a:noFill/>
                      </a:ln>
                      <a:effectLst/>
                    </p:spPr>
                  </p:pic>
                </p:oleObj>
              </mc:Fallback>
            </mc:AlternateContent>
          </a:graphicData>
        </a:graphic>
      </p:graphicFrame>
      <p:graphicFrame>
        <p:nvGraphicFramePr>
          <p:cNvPr id="4" name="Object 29"/>
          <p:cNvGraphicFramePr>
            <a:graphicFrameLocks noChangeAspect="1"/>
          </p:cNvGraphicFramePr>
          <p:nvPr/>
        </p:nvGraphicFramePr>
        <p:xfrm>
          <a:off x="2555776" y="6089676"/>
          <a:ext cx="3461785" cy="578206"/>
        </p:xfrm>
        <a:graphic>
          <a:graphicData uri="http://schemas.openxmlformats.org/presentationml/2006/ole">
            <mc:AlternateContent xmlns:mc="http://schemas.openxmlformats.org/markup-compatibility/2006">
              <mc:Choice xmlns:v="urn:schemas-microsoft-com:vml" Requires="v">
                <p:oleObj spid="_x0000_s5" name="Equation" r:id="rId5" imgW="1524000" imgH="228600" progId="Equation.DSMT4">
                  <p:embed/>
                </p:oleObj>
              </mc:Choice>
              <mc:Fallback>
                <p:oleObj name="Equation" r:id="rId5" imgW="1524000" imgH="228600" progId="Equation.DSMT4">
                  <p:embed/>
                  <p:pic>
                    <p:nvPicPr>
                      <p:cNvPr id="0" name="Object 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776" y="6089676"/>
                        <a:ext cx="3461785" cy="578206"/>
                      </a:xfrm>
                      <a:prstGeom prst="rect">
                        <a:avLst/>
                      </a:prstGeom>
                      <a:noFill/>
                      <a:ln>
                        <a:noFill/>
                      </a:ln>
                      <a:effectLst/>
                    </p:spPr>
                  </p:pic>
                </p:oleObj>
              </mc:Fallback>
            </mc:AlternateContent>
          </a:graphicData>
        </a:graphic>
      </p:graphicFrame>
      <p:sp>
        <p:nvSpPr>
          <p:cNvPr id="13" name="Rectangle 10"/>
          <p:cNvSpPr>
            <a:spLocks noChangeArrowheads="1"/>
          </p:cNvSpPr>
          <p:nvPr/>
        </p:nvSpPr>
        <p:spPr bwMode="auto">
          <a:xfrm>
            <a:off x="4114800" y="0"/>
            <a:ext cx="5029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§4 Gaussian Elimination – Pivoting  Strategies</a:t>
            </a:r>
            <a:endParaRPr lang="en-US" altLang="zh-CN" sz="1800" b="1" dirty="0"/>
          </a:p>
        </p:txBody>
      </p:sp>
      <p:sp>
        <p:nvSpPr>
          <p:cNvPr id="9" name="Text Box 325"/>
          <p:cNvSpPr txBox="1">
            <a:spLocks noChangeArrowheads="1"/>
          </p:cNvSpPr>
          <p:nvPr/>
        </p:nvSpPr>
        <p:spPr bwMode="auto">
          <a:xfrm>
            <a:off x="25149" y="-13552"/>
            <a:ext cx="325070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b="1" dirty="0">
                <a:solidFill>
                  <a:schemeClr val="accent2"/>
                </a:solidFill>
                <a:sym typeface="Wingdings" panose="05000000000000000000" pitchFamily="2" charset="2"/>
              </a:rPr>
              <a:t> </a:t>
            </a:r>
            <a:r>
              <a:rPr lang="zh-CN" altLang="en-US" b="1" dirty="0"/>
              <a:t>选主元消去法</a:t>
            </a:r>
            <a:endParaRPr lang="en-US" altLang="zh-CN" sz="2000" b="1" dirty="0">
              <a:solidFill>
                <a:srgbClr val="008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0844"/>
                                        </p:tgtEl>
                                        <p:attrNameLst>
                                          <p:attrName>style.visibility</p:attrName>
                                        </p:attrNameLst>
                                      </p:cBhvr>
                                      <p:to>
                                        <p:strVal val="visible"/>
                                      </p:to>
                                    </p:set>
                                    <p:animEffect transition="in" filter="wipe(left)">
                                      <p:cBhvr>
                                        <p:cTn id="7" dur="500"/>
                                        <p:tgtEl>
                                          <p:spTgt spid="2908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0847"/>
                                        </p:tgtEl>
                                        <p:attrNameLst>
                                          <p:attrName>style.visibility</p:attrName>
                                        </p:attrNameLst>
                                      </p:cBhvr>
                                      <p:to>
                                        <p:strVal val="visible"/>
                                      </p:to>
                                    </p:set>
                                    <p:animEffect transition="in" filter="wipe(left)">
                                      <p:cBhvr>
                                        <p:cTn id="12" dur="500"/>
                                        <p:tgtEl>
                                          <p:spTgt spid="2908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90845"/>
                                        </p:tgtEl>
                                        <p:attrNameLst>
                                          <p:attrName>style.visibility</p:attrName>
                                        </p:attrNameLst>
                                      </p:cBhvr>
                                      <p:to>
                                        <p:strVal val="visible"/>
                                      </p:to>
                                    </p:set>
                                    <p:animEffect transition="in" filter="wipe(left)">
                                      <p:cBhvr>
                                        <p:cTn id="17" dur="500"/>
                                        <p:tgtEl>
                                          <p:spTgt spid="29084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44" grpId="0"/>
      <p:bldP spid="290847" grpId="0"/>
      <p:bldP spid="1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8851" name="Object 3"/>
          <p:cNvGraphicFramePr>
            <a:graphicFrameLocks noChangeAspect="1"/>
          </p:cNvGraphicFramePr>
          <p:nvPr/>
        </p:nvGraphicFramePr>
        <p:xfrm>
          <a:off x="1755775" y="1674813"/>
          <a:ext cx="5233988" cy="1862137"/>
        </p:xfrm>
        <a:graphic>
          <a:graphicData uri="http://schemas.openxmlformats.org/presentationml/2006/ole">
            <mc:AlternateContent xmlns:mc="http://schemas.openxmlformats.org/markup-compatibility/2006">
              <mc:Choice xmlns:v="urn:schemas-microsoft-com:vml" Requires="v">
                <p:oleObj spid="_x0000_s0" name="Equation" r:id="rId1" imgW="51816000" imgH="20421600" progId="Equation.DSMT4">
                  <p:embed/>
                </p:oleObj>
              </mc:Choice>
              <mc:Fallback>
                <p:oleObj name="Equation" r:id="rId1" imgW="51816000" imgH="20421600" progId="Equation.DSMT4">
                  <p:embed/>
                  <p:pic>
                    <p:nvPicPr>
                      <p:cNvPr id="0" name="Object 3"/>
                      <p:cNvPicPr>
                        <a:picLocks noChangeAspect="1" noChangeArrowheads="1"/>
                      </p:cNvPicPr>
                      <p:nvPr/>
                    </p:nvPicPr>
                    <p:blipFill>
                      <a:blip r:embed="rId2"/>
                      <a:srcRect/>
                      <a:stretch>
                        <a:fillRect/>
                      </a:stretch>
                    </p:blipFill>
                    <p:spPr bwMode="auto">
                      <a:xfrm>
                        <a:off x="1755775" y="1674813"/>
                        <a:ext cx="5233988" cy="1862137"/>
                      </a:xfrm>
                      <a:prstGeom prst="rect">
                        <a:avLst/>
                      </a:prstGeom>
                      <a:noFill/>
                      <a:ln>
                        <a:noFill/>
                      </a:ln>
                      <a:effectLst/>
                    </p:spPr>
                  </p:pic>
                </p:oleObj>
              </mc:Fallback>
            </mc:AlternateContent>
          </a:graphicData>
        </a:graphic>
      </p:graphicFrame>
      <p:graphicFrame>
        <p:nvGraphicFramePr>
          <p:cNvPr id="78852" name="Object 4"/>
          <p:cNvGraphicFramePr>
            <a:graphicFrameLocks noChangeAspect="1"/>
          </p:cNvGraphicFramePr>
          <p:nvPr/>
        </p:nvGraphicFramePr>
        <p:xfrm>
          <a:off x="2862263" y="4474459"/>
          <a:ext cx="2790304" cy="546100"/>
        </p:xfrm>
        <a:graphic>
          <a:graphicData uri="http://schemas.openxmlformats.org/presentationml/2006/ole">
            <mc:AlternateContent xmlns:mc="http://schemas.openxmlformats.org/markup-compatibility/2006">
              <mc:Choice xmlns:v="urn:schemas-microsoft-com:vml" Requires="v">
                <p:oleObj spid="_x0000_s2" name="Equation" r:id="rId3" imgW="927735" imgH="200025" progId="Equation.DSMT4">
                  <p:embed/>
                </p:oleObj>
              </mc:Choice>
              <mc:Fallback>
                <p:oleObj name="Equation" r:id="rId3" imgW="927735" imgH="200025"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2263" y="4474459"/>
                        <a:ext cx="2790304" cy="546100"/>
                      </a:xfrm>
                      <a:prstGeom prst="rect">
                        <a:avLst/>
                      </a:prstGeom>
                      <a:noFill/>
                      <a:ln>
                        <a:noFill/>
                      </a:ln>
                      <a:effectLst/>
                    </p:spPr>
                  </p:pic>
                </p:oleObj>
              </mc:Fallback>
            </mc:AlternateContent>
          </a:graphicData>
        </a:graphic>
      </p:graphicFrame>
      <p:sp>
        <p:nvSpPr>
          <p:cNvPr id="78853" name="Rectangle 5"/>
          <p:cNvSpPr>
            <a:spLocks noChangeArrowheads="1"/>
          </p:cNvSpPr>
          <p:nvPr/>
        </p:nvSpPr>
        <p:spPr bwMode="auto">
          <a:xfrm>
            <a:off x="393511" y="1204721"/>
            <a:ext cx="3263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a:t>设方程组的增广矩阵为</a:t>
            </a:r>
            <a:endParaRPr lang="zh-CN" altLang="en-US" b="1" dirty="0"/>
          </a:p>
        </p:txBody>
      </p:sp>
      <p:sp>
        <p:nvSpPr>
          <p:cNvPr id="78855" name="Rectangle 7" descr="Rectangle: Click to edit Master text styles&#10;Second level&#10;Third level&#10;Fourth level&#10;Fifth level"/>
          <p:cNvSpPr>
            <a:spLocks noChangeArrowheads="1"/>
          </p:cNvSpPr>
          <p:nvPr/>
        </p:nvSpPr>
        <p:spPr bwMode="auto">
          <a:xfrm>
            <a:off x="467544" y="3733800"/>
            <a:ext cx="8352606"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30000"/>
              </a:lnSpc>
              <a:spcBef>
                <a:spcPct val="20000"/>
              </a:spcBef>
              <a:buClr>
                <a:schemeClr val="hlink"/>
              </a:buClr>
              <a:buSzPct val="110000"/>
              <a:buFont typeface="Wingdings" panose="05000000000000000000" pitchFamily="2" charset="2"/>
              <a:buNone/>
            </a:pPr>
            <a:r>
              <a:rPr lang="zh-CN" altLang="en-US" b="1" dirty="0"/>
              <a:t>首先在矩阵的第一列中选取绝对值最大的元素作为主元素，例如</a:t>
            </a:r>
            <a:endParaRPr lang="zh-CN" altLang="en-US" dirty="0"/>
          </a:p>
        </p:txBody>
      </p:sp>
      <p:sp>
        <p:nvSpPr>
          <p:cNvPr id="78857" name="Rectangle 9"/>
          <p:cNvSpPr>
            <a:spLocks noChangeArrowheads="1"/>
          </p:cNvSpPr>
          <p:nvPr/>
        </p:nvSpPr>
        <p:spPr bwMode="auto">
          <a:xfrm>
            <a:off x="4114800" y="0"/>
            <a:ext cx="5029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§4 Gaussian Elimination – Pivoting  Strategies</a:t>
            </a:r>
            <a:endParaRPr lang="en-US" altLang="zh-CN" sz="1800" b="1" dirty="0"/>
          </a:p>
        </p:txBody>
      </p:sp>
      <p:sp>
        <p:nvSpPr>
          <p:cNvPr id="78858" name="Text Box 10"/>
          <p:cNvSpPr txBox="1">
            <a:spLocks noChangeArrowheads="1"/>
          </p:cNvSpPr>
          <p:nvPr/>
        </p:nvSpPr>
        <p:spPr bwMode="auto">
          <a:xfrm>
            <a:off x="393511" y="601594"/>
            <a:ext cx="4018187"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90000"/>
              </a:lnSpc>
            </a:pPr>
            <a:r>
              <a:rPr lang="zh-CN" altLang="en-US" b="1" dirty="0"/>
              <a:t>列主元消去法</a:t>
            </a:r>
            <a:endParaRPr lang="en-US" altLang="zh-CN" sz="2000" b="1" dirty="0">
              <a:solidFill>
                <a:srgbClr val="008000"/>
              </a:solidFill>
            </a:endParaRPr>
          </a:p>
        </p:txBody>
      </p:sp>
      <mc:AlternateContent xmlns:mc="http://schemas.openxmlformats.org/markup-compatibility/2006">
        <mc:Choice xmlns:a14="http://schemas.microsoft.com/office/drawing/2010/main" Requires="a14">
          <p:sp>
            <p:nvSpPr>
              <p:cNvPr id="78861" name="Rectangle 13"/>
              <p:cNvSpPr>
                <a:spLocks noChangeArrowheads="1"/>
              </p:cNvSpPr>
              <p:nvPr/>
            </p:nvSpPr>
            <p:spPr bwMode="auto">
              <a:xfrm>
                <a:off x="447452" y="5152180"/>
                <a:ext cx="784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dirty="0"/>
                  <a:t>然后交换矩阵的第 </a:t>
                </a:r>
                <a:r>
                  <a:rPr lang="en-US" altLang="zh-CN" b="1" dirty="0"/>
                  <a:t>1 </a:t>
                </a:r>
                <a:r>
                  <a:rPr lang="zh-CN" altLang="en-US" b="1" dirty="0"/>
                  <a:t>行与第</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𝒊</m:t>
                        </m:r>
                      </m:e>
                      <m:sub>
                        <m:r>
                          <a:rPr lang="en-US" altLang="zh-CN" b="1" i="1" dirty="0" smtClean="0">
                            <a:latin typeface="Cambria Math" panose="02040503050406030204" pitchFamily="18" charset="0"/>
                          </a:rPr>
                          <m:t>𝟏</m:t>
                        </m:r>
                      </m:sub>
                    </m:sSub>
                    <m:r>
                      <a:rPr lang="zh-CN" altLang="en-US" b="1" i="1" dirty="0" smtClean="0">
                        <a:latin typeface="Cambria Math" panose="02040503050406030204" pitchFamily="18" charset="0"/>
                      </a:rPr>
                      <m:t> </m:t>
                    </m:r>
                  </m:oMath>
                </a14:m>
                <a:r>
                  <a:rPr lang="zh-CN" altLang="en-US" b="1" dirty="0"/>
                  <a:t>行，经第 </a:t>
                </a:r>
                <a:r>
                  <a:rPr lang="en-US" altLang="zh-CN" b="1" dirty="0"/>
                  <a:t>1 </a:t>
                </a:r>
                <a:r>
                  <a:rPr lang="zh-CN" altLang="en-US" b="1" dirty="0"/>
                  <a:t>次消元计算得</a:t>
                </a:r>
                <a:endParaRPr lang="zh-CN" altLang="en-US" b="1" dirty="0"/>
              </a:p>
            </p:txBody>
          </p:sp>
        </mc:Choice>
        <mc:Fallback>
          <p:sp>
            <p:nvSpPr>
              <p:cNvPr id="78861" name="Rectangle 13"/>
              <p:cNvSpPr>
                <a:spLocks noRot="1" noChangeAspect="1" noMove="1" noResize="1" noEditPoints="1" noAdjustHandles="1" noChangeArrowheads="1" noChangeShapeType="1" noTextEdit="1"/>
              </p:cNvSpPr>
              <p:nvPr/>
            </p:nvSpPr>
            <p:spPr bwMode="auto">
              <a:xfrm>
                <a:off x="447452" y="5152180"/>
                <a:ext cx="7848600" cy="457200"/>
              </a:xfrm>
              <a:prstGeom prst="rect">
                <a:avLst/>
              </a:prstGeom>
              <a:blipFill rotWithShape="1">
                <a:blip r:embed="rId5"/>
                <a:stretch>
                  <a:fillRect l="-5" t="-93" r="5" b="9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aphicFrame>
        <p:nvGraphicFramePr>
          <p:cNvPr id="78864" name="Object 16"/>
          <p:cNvGraphicFramePr>
            <a:graphicFrameLocks noChangeAspect="1"/>
          </p:cNvGraphicFramePr>
          <p:nvPr/>
        </p:nvGraphicFramePr>
        <p:xfrm>
          <a:off x="2770156" y="5776397"/>
          <a:ext cx="2689288" cy="496785"/>
        </p:xfrm>
        <a:graphic>
          <a:graphicData uri="http://schemas.openxmlformats.org/presentationml/2006/ole">
            <mc:AlternateContent xmlns:mc="http://schemas.openxmlformats.org/markup-compatibility/2006">
              <mc:Choice xmlns:v="urn:schemas-microsoft-com:vml" Requires="v">
                <p:oleObj spid="_x0000_s3" name="Equation" r:id="rId6" imgW="27127200" imgH="5181600" progId="Equation.DSMT4">
                  <p:embed/>
                </p:oleObj>
              </mc:Choice>
              <mc:Fallback>
                <p:oleObj name="Equation" r:id="rId6" imgW="27127200" imgH="5181600" progId="Equation.DSMT4">
                  <p:embed/>
                  <p:pic>
                    <p:nvPicPr>
                      <p:cNvPr id="0" name="Object 16"/>
                      <p:cNvPicPr>
                        <a:picLocks noChangeAspect="1" noChangeArrowheads="1"/>
                      </p:cNvPicPr>
                      <p:nvPr/>
                    </p:nvPicPr>
                    <p:blipFill>
                      <a:blip r:embed="rId7"/>
                      <a:srcRect/>
                      <a:stretch>
                        <a:fillRect/>
                      </a:stretch>
                    </p:blipFill>
                    <p:spPr bwMode="auto">
                      <a:xfrm>
                        <a:off x="2770156" y="5776397"/>
                        <a:ext cx="2689288" cy="496785"/>
                      </a:xfrm>
                      <a:prstGeom prst="rect">
                        <a:avLst/>
                      </a:prstGeom>
                      <a:noFill/>
                      <a:ln>
                        <a:noFill/>
                      </a:ln>
                      <a:effectLst/>
                    </p:spPr>
                  </p:pic>
                </p:oleObj>
              </mc:Fallback>
            </mc:AlternateContent>
          </a:graphicData>
        </a:graphic>
      </p:graphicFrame>
      <p:sp>
        <p:nvSpPr>
          <p:cNvPr id="15" name="Text Box 325"/>
          <p:cNvSpPr txBox="1">
            <a:spLocks noChangeArrowheads="1"/>
          </p:cNvSpPr>
          <p:nvPr/>
        </p:nvSpPr>
        <p:spPr bwMode="auto">
          <a:xfrm>
            <a:off x="25149" y="-13552"/>
            <a:ext cx="42588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b="1" dirty="0">
                <a:solidFill>
                  <a:schemeClr val="accent2"/>
                </a:solidFill>
                <a:sym typeface="Wingdings" panose="05000000000000000000" pitchFamily="2" charset="2"/>
              </a:rPr>
              <a:t> </a:t>
            </a:r>
            <a:r>
              <a:rPr lang="zh-CN" altLang="en-US" b="1" dirty="0"/>
              <a:t>选主元消去法一般形式</a:t>
            </a:r>
            <a:endParaRPr lang="en-US" altLang="zh-CN" sz="2000" b="1" dirty="0">
              <a:solidFill>
                <a:srgbClr val="008000"/>
              </a:solidFill>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8855"/>
                                        </p:tgtEl>
                                        <p:attrNameLst>
                                          <p:attrName>style.visibility</p:attrName>
                                        </p:attrNameLst>
                                      </p:cBhvr>
                                      <p:to>
                                        <p:strVal val="visible"/>
                                      </p:to>
                                    </p:set>
                                    <p:animEffect transition="in" filter="barn(inVertical)">
                                      <p:cBhvr>
                                        <p:cTn id="7" dur="500"/>
                                        <p:tgtEl>
                                          <p:spTgt spid="78855"/>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78852"/>
                                        </p:tgtEl>
                                        <p:attrNameLst>
                                          <p:attrName>style.visibility</p:attrName>
                                        </p:attrNameLst>
                                      </p:cBhvr>
                                      <p:to>
                                        <p:strVal val="visible"/>
                                      </p:to>
                                    </p:set>
                                    <p:anim calcmode="lin" valueType="num">
                                      <p:cBhvr>
                                        <p:cTn id="12" dur="500" fill="hold"/>
                                        <p:tgtEl>
                                          <p:spTgt spid="78852"/>
                                        </p:tgtEl>
                                        <p:attrNameLst>
                                          <p:attrName>ppt_w</p:attrName>
                                        </p:attrNameLst>
                                      </p:cBhvr>
                                      <p:tavLst>
                                        <p:tav tm="0">
                                          <p:val>
                                            <p:fltVal val="0"/>
                                          </p:val>
                                        </p:tav>
                                        <p:tav tm="100000">
                                          <p:val>
                                            <p:strVal val="#ppt_w"/>
                                          </p:val>
                                        </p:tav>
                                      </p:tavLst>
                                    </p:anim>
                                    <p:anim calcmode="lin" valueType="num">
                                      <p:cBhvr>
                                        <p:cTn id="13" dur="500" fill="hold"/>
                                        <p:tgtEl>
                                          <p:spTgt spid="78852"/>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78861"/>
                                        </p:tgtEl>
                                        <p:attrNameLst>
                                          <p:attrName>style.visibility</p:attrName>
                                        </p:attrNameLst>
                                      </p:cBhvr>
                                      <p:to>
                                        <p:strVal val="visible"/>
                                      </p:to>
                                    </p:set>
                                    <p:animEffect transition="in" filter="barn(inVertical)">
                                      <p:cBhvr>
                                        <p:cTn id="18" dur="500"/>
                                        <p:tgtEl>
                                          <p:spTgt spid="78861"/>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78864"/>
                                        </p:tgtEl>
                                        <p:attrNameLst>
                                          <p:attrName>style.visibility</p:attrName>
                                        </p:attrNameLst>
                                      </p:cBhvr>
                                      <p:to>
                                        <p:strVal val="visible"/>
                                      </p:to>
                                    </p:set>
                                    <p:animEffect transition="in" filter="dissolve">
                                      <p:cBhvr>
                                        <p:cTn id="23" dur="500"/>
                                        <p:tgtEl>
                                          <p:spTgt spid="788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5" grpId="0"/>
      <p:bldP spid="78861"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9874" name="Object 2"/>
          <p:cNvGraphicFramePr>
            <a:graphicFrameLocks noChangeAspect="1"/>
          </p:cNvGraphicFramePr>
          <p:nvPr/>
        </p:nvGraphicFramePr>
        <p:xfrm>
          <a:off x="1403648" y="1574816"/>
          <a:ext cx="5729287" cy="2533650"/>
        </p:xfrm>
        <a:graphic>
          <a:graphicData uri="http://schemas.openxmlformats.org/presentationml/2006/ole">
            <mc:AlternateContent xmlns:mc="http://schemas.openxmlformats.org/markup-compatibility/2006">
              <mc:Choice xmlns:v="urn:schemas-microsoft-com:vml" Requires="v">
                <p:oleObj spid="_x0000_s0" name="Equation" r:id="rId1" imgW="64922400" imgH="30480000" progId="Equation.DSMT4">
                  <p:embed/>
                </p:oleObj>
              </mc:Choice>
              <mc:Fallback>
                <p:oleObj name="Equation" r:id="rId1" imgW="64922400" imgH="30480000" progId="Equation.DSMT4">
                  <p:embed/>
                  <p:pic>
                    <p:nvPicPr>
                      <p:cNvPr id="0" name="Object 2"/>
                      <p:cNvPicPr>
                        <a:picLocks noChangeAspect="1" noChangeArrowheads="1"/>
                      </p:cNvPicPr>
                      <p:nvPr/>
                    </p:nvPicPr>
                    <p:blipFill>
                      <a:blip r:embed="rId2"/>
                      <a:srcRect/>
                      <a:stretch>
                        <a:fillRect/>
                      </a:stretch>
                    </p:blipFill>
                    <p:spPr bwMode="auto">
                      <a:xfrm>
                        <a:off x="1403648" y="1574816"/>
                        <a:ext cx="5729287" cy="2533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9881" name="Rectangle 9" descr="Rectangle: Click to edit Master text styles&#10;Second level&#10;Third level&#10;Fourth level&#10;Fifth level"/>
          <p:cNvSpPr>
            <a:spLocks noChangeArrowheads="1"/>
          </p:cNvSpPr>
          <p:nvPr/>
        </p:nvSpPr>
        <p:spPr bwMode="auto">
          <a:xfrm>
            <a:off x="647700" y="533400"/>
            <a:ext cx="78486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68350" indent="-285750">
              <a:defRPr kumimoji="1" sz="2400">
                <a:solidFill>
                  <a:schemeClr val="tx1"/>
                </a:solidFill>
                <a:latin typeface="Times New Roman" panose="02020603050405020304" pitchFamily="18" charset="0"/>
                <a:ea typeface="宋体" panose="02010600030101010101" pitchFamily="2" charset="-122"/>
              </a:defRPr>
            </a:lvl2pPr>
            <a:lvl3pPr marL="1187450" indent="-228600">
              <a:defRPr kumimoji="1" sz="2400">
                <a:solidFill>
                  <a:schemeClr val="tx1"/>
                </a:solidFill>
                <a:latin typeface="Times New Roman" panose="02020603050405020304" pitchFamily="18" charset="0"/>
                <a:ea typeface="宋体" panose="02010600030101010101" pitchFamily="2" charset="-122"/>
              </a:defRPr>
            </a:lvl3pPr>
            <a:lvl4pPr marL="160655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30000"/>
              </a:lnSpc>
              <a:spcBef>
                <a:spcPct val="20000"/>
              </a:spcBef>
              <a:buClr>
                <a:schemeClr val="hlink"/>
              </a:buClr>
              <a:buSzPct val="110000"/>
              <a:buFont typeface="Wingdings" panose="05000000000000000000" pitchFamily="2" charset="2"/>
              <a:buNone/>
            </a:pPr>
            <a:r>
              <a:rPr lang="en-US" altLang="zh-CN" b="1" dirty="0"/>
              <a:t>       </a:t>
            </a:r>
            <a:r>
              <a:rPr lang="zh-CN" altLang="en-US" b="1" dirty="0"/>
              <a:t>重复上述过程，设已完成第</a:t>
            </a:r>
            <a:r>
              <a:rPr lang="en-US" altLang="zh-CN" b="1" dirty="0"/>
              <a:t>k-1</a:t>
            </a:r>
            <a:r>
              <a:rPr lang="zh-CN" altLang="en-US" b="1" dirty="0"/>
              <a:t>步的选主元素，交换两行及消元计算， 约化为</a:t>
            </a:r>
            <a:endParaRPr lang="zh-CN" altLang="en-US" b="1" dirty="0"/>
          </a:p>
        </p:txBody>
      </p:sp>
      <p:sp>
        <p:nvSpPr>
          <p:cNvPr id="79884" name="Rectangle 12"/>
          <p:cNvSpPr>
            <a:spLocks noChangeArrowheads="1"/>
          </p:cNvSpPr>
          <p:nvPr/>
        </p:nvSpPr>
        <p:spPr bwMode="auto">
          <a:xfrm>
            <a:off x="4114800" y="0"/>
            <a:ext cx="5029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§4 Gaussian Elimination – Pivoting  Strategies</a:t>
            </a:r>
            <a:endParaRPr lang="en-US" altLang="zh-CN" sz="1800" b="1" dirty="0"/>
          </a:p>
        </p:txBody>
      </p:sp>
      <p:graphicFrame>
        <p:nvGraphicFramePr>
          <p:cNvPr id="79898" name="Object 26"/>
          <p:cNvGraphicFramePr>
            <a:graphicFrameLocks noChangeAspect="1"/>
          </p:cNvGraphicFramePr>
          <p:nvPr/>
        </p:nvGraphicFramePr>
        <p:xfrm>
          <a:off x="2771800" y="5580112"/>
          <a:ext cx="2845296" cy="528638"/>
        </p:xfrm>
        <a:graphic>
          <a:graphicData uri="http://schemas.openxmlformats.org/presentationml/2006/ole">
            <mc:AlternateContent xmlns:mc="http://schemas.openxmlformats.org/markup-compatibility/2006">
              <mc:Choice xmlns:v="urn:schemas-microsoft-com:vml" Requires="v">
                <p:oleObj spid="_x0000_s2" name="Equation" r:id="rId3" imgW="946150" imgH="200025" progId="Equation.3">
                  <p:embed/>
                </p:oleObj>
              </mc:Choice>
              <mc:Fallback>
                <p:oleObj name="Equation" r:id="rId3" imgW="946150" imgH="200025" progId="Equation.3">
                  <p:embed/>
                  <p:pic>
                    <p:nvPicPr>
                      <p:cNvPr id="0" name="Object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5580112"/>
                        <a:ext cx="2845296" cy="528638"/>
                      </a:xfrm>
                      <a:prstGeom prst="rect">
                        <a:avLst/>
                      </a:prstGeom>
                      <a:noFill/>
                      <a:ln>
                        <a:noFill/>
                      </a:ln>
                      <a:effectLst/>
                    </p:spPr>
                  </p:pic>
                </p:oleObj>
              </mc:Fallback>
            </mc:AlternateContent>
          </a:graphicData>
        </a:graphic>
      </p:graphicFrame>
      <mc:AlternateContent xmlns:mc="http://schemas.openxmlformats.org/markup-compatibility/2006">
        <mc:Choice xmlns:a14="http://schemas.microsoft.com/office/drawing/2010/main" Requires="a14">
          <p:sp>
            <p:nvSpPr>
              <p:cNvPr id="79895" name="Rectangle 23"/>
              <p:cNvSpPr>
                <a:spLocks noChangeArrowheads="1"/>
              </p:cNvSpPr>
              <p:nvPr/>
            </p:nvSpPr>
            <p:spPr bwMode="auto">
              <a:xfrm>
                <a:off x="665620" y="4365104"/>
                <a:ext cx="7992888" cy="1107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spcBef>
                    <a:spcPct val="20000"/>
                  </a:spcBef>
                  <a:buClr>
                    <a:schemeClr val="hlink"/>
                  </a:buClr>
                  <a:buSzPct val="110000"/>
                  <a:buFont typeface="Wingdings" panose="05000000000000000000" pitchFamily="2" charset="2"/>
                  <a:buNone/>
                </a:pPr>
                <a:r>
                  <a:rPr lang="zh-CN" altLang="en-US" b="1" dirty="0"/>
                  <a:t>第</a:t>
                </a:r>
                <a:r>
                  <a:rPr lang="en-US" altLang="zh-CN" b="1" dirty="0"/>
                  <a:t>k</a:t>
                </a:r>
                <a:r>
                  <a:rPr lang="zh-CN" altLang="en-US" b="1" dirty="0"/>
                  <a:t>步选主元素（在</a:t>
                </a:r>
                <a14:m>
                  <m:oMath xmlns:m="http://schemas.openxmlformats.org/officeDocument/2006/math">
                    <m:sSup>
                      <m:sSupPr>
                        <m:ctrlPr>
                          <a:rPr lang="zh-CN" altLang="en-US" i="1" smtClean="0">
                            <a:solidFill>
                              <a:srgbClr val="836967"/>
                            </a:solidFill>
                            <a:latin typeface="Cambria Math" panose="02040503050406030204" pitchFamily="18" charset="0"/>
                          </a:rPr>
                        </m:ctrlPr>
                      </m:sSupPr>
                      <m:e>
                        <m:r>
                          <a:rPr lang="zh-CN" altLang="en-US" i="1">
                            <a:latin typeface="Cambria Math" panose="02040503050406030204" pitchFamily="18" charset="0"/>
                          </a:rPr>
                          <m:t>𝐴</m:t>
                        </m:r>
                      </m:e>
                      <m:sup>
                        <m:d>
                          <m:dPr>
                            <m:ctrlPr>
                              <a:rPr lang="zh-CN" altLang="en-US" i="1">
                                <a:latin typeface="Cambria Math" panose="02040503050406030204" pitchFamily="18" charset="0"/>
                              </a:rPr>
                            </m:ctrlPr>
                          </m:dPr>
                          <m:e>
                            <m:r>
                              <a:rPr lang="zh-CN" altLang="en-US" i="1">
                                <a:latin typeface="Cambria Math" panose="02040503050406030204" pitchFamily="18" charset="0"/>
                              </a:rPr>
                              <m:t>𝑘</m:t>
                            </m:r>
                          </m:e>
                        </m:d>
                      </m:sup>
                    </m:sSup>
                  </m:oMath>
                </a14:m>
                <a:r>
                  <a:rPr lang="zh-CN" altLang="en-US" b="1" dirty="0"/>
                  <a:t>右下角方阵的第 </a:t>
                </a:r>
                <a:r>
                  <a:rPr lang="en-US" altLang="zh-CN" b="1" dirty="0"/>
                  <a:t>1 </a:t>
                </a:r>
                <a:r>
                  <a:rPr lang="zh-CN" altLang="en-US" b="1" dirty="0"/>
                  <a:t>列内选），</a:t>
                </a:r>
                <a:endParaRPr lang="zh-CN" altLang="en-US" b="1" dirty="0"/>
              </a:p>
              <a:p>
                <a:pPr>
                  <a:lnSpc>
                    <a:spcPct val="130000"/>
                  </a:lnSpc>
                  <a:spcBef>
                    <a:spcPct val="20000"/>
                  </a:spcBef>
                  <a:buClr>
                    <a:schemeClr val="hlink"/>
                  </a:buClr>
                  <a:buSzPct val="110000"/>
                  <a:buFont typeface="Wingdings" panose="05000000000000000000" pitchFamily="2" charset="2"/>
                  <a:buNone/>
                </a:pPr>
                <a:r>
                  <a:rPr lang="zh-CN" altLang="en-US" b="1" dirty="0"/>
                  <a:t>即确定 </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𝒊</m:t>
                        </m:r>
                      </m:e>
                      <m:sub>
                        <m:r>
                          <a:rPr lang="en-US" altLang="zh-CN" b="1" i="1" dirty="0" smtClean="0">
                            <a:latin typeface="Cambria Math" panose="02040503050406030204" pitchFamily="18" charset="0"/>
                          </a:rPr>
                          <m:t>𝒌</m:t>
                        </m:r>
                      </m:sub>
                    </m:sSub>
                  </m:oMath>
                </a14:m>
                <a:r>
                  <a:rPr lang="zh-CN" altLang="en-US" b="1" dirty="0"/>
                  <a:t> ，使</a:t>
                </a:r>
                <a:endParaRPr lang="zh-CN" altLang="en-US" b="1" dirty="0"/>
              </a:p>
            </p:txBody>
          </p:sp>
        </mc:Choice>
        <mc:Fallback>
          <p:sp>
            <p:nvSpPr>
              <p:cNvPr id="79895" name="Rectangle 23"/>
              <p:cNvSpPr>
                <a:spLocks noRot="1" noChangeAspect="1" noMove="1" noResize="1" noEditPoints="1" noAdjustHandles="1" noChangeArrowheads="1" noChangeShapeType="1" noTextEdit="1"/>
              </p:cNvSpPr>
              <p:nvPr/>
            </p:nvSpPr>
            <p:spPr bwMode="auto">
              <a:xfrm>
                <a:off x="665620" y="4365104"/>
                <a:ext cx="7992888" cy="1107354"/>
              </a:xfrm>
              <a:prstGeom prst="rect">
                <a:avLst/>
              </a:prstGeom>
              <a:blipFill rotWithShape="1">
                <a:blip r:embed="rId5"/>
                <a:stretch>
                  <a:fillRect l="-2" t="-10" r="4" b="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2" name="Text Box 325"/>
          <p:cNvSpPr txBox="1">
            <a:spLocks noChangeArrowheads="1"/>
          </p:cNvSpPr>
          <p:nvPr/>
        </p:nvSpPr>
        <p:spPr bwMode="auto">
          <a:xfrm>
            <a:off x="25149" y="-13552"/>
            <a:ext cx="42588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b="1" dirty="0">
                <a:solidFill>
                  <a:schemeClr val="accent2"/>
                </a:solidFill>
                <a:sym typeface="Wingdings" panose="05000000000000000000" pitchFamily="2" charset="2"/>
              </a:rPr>
              <a:t> </a:t>
            </a:r>
            <a:r>
              <a:rPr lang="zh-CN" altLang="en-US" b="1" dirty="0"/>
              <a:t>选主元消去法一般形式</a:t>
            </a:r>
            <a:endParaRPr lang="en-US" altLang="zh-CN" sz="2000" b="1" dirty="0">
              <a:solidFill>
                <a:srgbClr val="008000"/>
              </a:solidFill>
            </a:endParaRPr>
          </a:p>
        </p:txBody>
      </p:sp>
    </p:spTree>
  </p:cSld>
  <p:clrMapOvr>
    <a:masterClrMapping/>
  </p:clrMapOvr>
  <p:transition>
    <p:blinds/>
  </p:transition>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80898" name="Object 2"/>
          <p:cNvGraphicFramePr>
            <a:graphicFrameLocks noChangeAspect="1"/>
          </p:cNvGraphicFramePr>
          <p:nvPr/>
        </p:nvGraphicFramePr>
        <p:xfrm>
          <a:off x="1906588" y="1851025"/>
          <a:ext cx="4451350" cy="1876425"/>
        </p:xfrm>
        <a:graphic>
          <a:graphicData uri="http://schemas.openxmlformats.org/presentationml/2006/ole">
            <mc:AlternateContent xmlns:mc="http://schemas.openxmlformats.org/markup-compatibility/2006">
              <mc:Choice xmlns:v="urn:schemas-microsoft-com:vml" Requires="v">
                <p:oleObj spid="_x0000_s0" name="Equation" r:id="rId1" imgW="44196000" imgH="20421600" progId="Equation.DSMT4">
                  <p:embed/>
                </p:oleObj>
              </mc:Choice>
              <mc:Fallback>
                <p:oleObj name="Equation" r:id="rId1" imgW="44196000" imgH="20421600" progId="Equation.DSMT4">
                  <p:embed/>
                  <p:pic>
                    <p:nvPicPr>
                      <p:cNvPr id="0" name="Object 2"/>
                      <p:cNvPicPr>
                        <a:picLocks noChangeAspect="1" noChangeArrowheads="1"/>
                      </p:cNvPicPr>
                      <p:nvPr/>
                    </p:nvPicPr>
                    <p:blipFill>
                      <a:blip r:embed="rId2"/>
                      <a:srcRect/>
                      <a:stretch>
                        <a:fillRect/>
                      </a:stretch>
                    </p:blipFill>
                    <p:spPr bwMode="auto">
                      <a:xfrm>
                        <a:off x="1906588" y="1851025"/>
                        <a:ext cx="4451350" cy="1876425"/>
                      </a:xfrm>
                      <a:prstGeom prst="rect">
                        <a:avLst/>
                      </a:prstGeom>
                      <a:noFill/>
                      <a:ln>
                        <a:noFill/>
                      </a:ln>
                      <a:effectLst/>
                    </p:spPr>
                  </p:pic>
                </p:oleObj>
              </mc:Fallback>
            </mc:AlternateContent>
          </a:graphicData>
        </a:graphic>
      </p:graphicFrame>
      <mc:AlternateContent xmlns:mc="http://schemas.openxmlformats.org/markup-compatibility/2006">
        <mc:Choice xmlns:a14="http://schemas.microsoft.com/office/drawing/2010/main" Requires="a14">
          <p:sp>
            <p:nvSpPr>
              <p:cNvPr id="80907" name="Rectangle 11" descr="Rectangle: Click to edit Master text styles&#10;Second level&#10;Third level&#10;Fourth level&#10;Fifth level"/>
              <p:cNvSpPr>
                <a:spLocks noChangeArrowheads="1"/>
              </p:cNvSpPr>
              <p:nvPr/>
            </p:nvSpPr>
            <p:spPr bwMode="auto">
              <a:xfrm>
                <a:off x="272670" y="564682"/>
                <a:ext cx="8352928"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indent="0">
                  <a:lnSpc>
                    <a:spcPct val="130000"/>
                  </a:lnSpc>
                  <a:spcBef>
                    <a:spcPct val="20000"/>
                  </a:spcBef>
                  <a:buClr>
                    <a:schemeClr val="hlink"/>
                  </a:buClr>
                  <a:buSzPct val="110000"/>
                  <a:buFont typeface="Wingdings" panose="05000000000000000000" pitchFamily="2" charset="2"/>
                  <a:buNone/>
                </a:pPr>
                <a:r>
                  <a:rPr lang="en-US" altLang="zh-CN" b="1" dirty="0">
                    <a:solidFill>
                      <a:srgbClr val="FF0000"/>
                    </a:solidFill>
                  </a:rPr>
                  <a:t> </a:t>
                </a:r>
                <a:r>
                  <a:rPr lang="zh-CN" altLang="en-US" b="1" dirty="0">
                    <a:solidFill>
                      <a:srgbClr val="FF0000"/>
                    </a:solidFill>
                  </a:rPr>
                  <a:t>交换</a:t>
                </a:r>
                <a14:m>
                  <m:oMath xmlns:m="http://schemas.openxmlformats.org/officeDocument/2006/math">
                    <m:d>
                      <m:dPr>
                        <m:ctrlPr>
                          <a:rPr lang="zh-CN" altLang="en-US" i="1" smtClean="0">
                            <a:solidFill>
                              <a:srgbClr val="836967"/>
                            </a:solidFill>
                            <a:latin typeface="Cambria Math" panose="02040503050406030204" pitchFamily="18" charset="0"/>
                          </a:rPr>
                        </m:ctrlPr>
                      </m:dPr>
                      <m:e>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𝐴</m:t>
                            </m:r>
                          </m:e>
                          <m:sup>
                            <m:d>
                              <m:dPr>
                                <m:ctrlPr>
                                  <a:rPr lang="zh-CN" altLang="en-US" i="1">
                                    <a:latin typeface="Cambria Math" panose="02040503050406030204" pitchFamily="18" charset="0"/>
                                  </a:rPr>
                                </m:ctrlPr>
                              </m:dPr>
                              <m:e>
                                <m:r>
                                  <a:rPr lang="zh-CN" altLang="en-US" i="1">
                                    <a:latin typeface="Cambria Math" panose="02040503050406030204" pitchFamily="18" charset="0"/>
                                  </a:rPr>
                                  <m:t>𝑘</m:t>
                                </m:r>
                              </m:e>
                            </m:d>
                          </m:sup>
                        </m:sSup>
                      </m:e>
                      <m:e>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𝑏</m:t>
                            </m:r>
                          </m:e>
                          <m:sup>
                            <m:d>
                              <m:dPr>
                                <m:ctrlPr>
                                  <a:rPr lang="zh-CN" altLang="en-US" i="1">
                                    <a:latin typeface="Cambria Math" panose="02040503050406030204" pitchFamily="18" charset="0"/>
                                  </a:rPr>
                                </m:ctrlPr>
                              </m:dPr>
                              <m:e>
                                <m:r>
                                  <a:rPr lang="zh-CN" altLang="en-US" i="1">
                                    <a:latin typeface="Cambria Math" panose="02040503050406030204" pitchFamily="18" charset="0"/>
                                  </a:rPr>
                                  <m:t>𝑘</m:t>
                                </m:r>
                              </m:e>
                            </m:d>
                          </m:sup>
                        </m:sSup>
                      </m:e>
                    </m:d>
                  </m:oMath>
                </a14:m>
                <a:r>
                  <a:rPr lang="zh-CN" altLang="en-US" b="1" dirty="0"/>
                  <a:t> 第</a:t>
                </a:r>
                <a:r>
                  <a:rPr lang="en-US" altLang="zh-CN" b="1" dirty="0"/>
                  <a:t>k</a:t>
                </a:r>
                <a:r>
                  <a:rPr lang="zh-CN" altLang="en-US" b="1" dirty="0"/>
                  <a:t>行与</a:t>
                </a:r>
                <a14:m>
                  <m:oMath xmlns:m="http://schemas.openxmlformats.org/officeDocument/2006/math">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𝒊</m:t>
                        </m:r>
                      </m:e>
                      <m:sub>
                        <m:r>
                          <a:rPr lang="en-US" altLang="zh-CN" b="1" i="1" dirty="0">
                            <a:latin typeface="Cambria Math" panose="02040503050406030204" pitchFamily="18" charset="0"/>
                          </a:rPr>
                          <m:t>𝒌</m:t>
                        </m:r>
                      </m:sub>
                    </m:sSub>
                  </m:oMath>
                </a14:m>
                <a:r>
                  <a:rPr lang="zh-CN" altLang="en-US" b="1" dirty="0"/>
                  <a:t>行的元素，再进行消元计算，最后将原方程组化为</a:t>
                </a:r>
                <a:endParaRPr lang="zh-CN" altLang="en-US" b="1" dirty="0"/>
              </a:p>
            </p:txBody>
          </p:sp>
        </mc:Choice>
        <mc:Fallback>
          <p:sp>
            <p:nvSpPr>
              <p:cNvPr id="80907" name="Rectangle 11" descr="Rectangle: Click to edit Master text styles&#10;Second level&#10;Third level&#10;Fourth level&#10;Fifth level"/>
              <p:cNvSpPr>
                <a:spLocks noRot="1" noChangeAspect="1" noMove="1" noResize="1" noEditPoints="1" noAdjustHandles="1" noChangeArrowheads="1" noChangeShapeType="1" noTextEdit="1"/>
              </p:cNvSpPr>
              <p:nvPr/>
            </p:nvSpPr>
            <p:spPr bwMode="auto">
              <a:xfrm>
                <a:off x="272670" y="564682"/>
                <a:ext cx="8352928" cy="1371600"/>
              </a:xfrm>
              <a:prstGeom prst="rect">
                <a:avLst/>
              </a:prstGeom>
              <a:blipFill rotWithShape="1">
                <a:blip r:embed="rId3"/>
                <a:stretch>
                  <a:fillRect l="-3" t="-12" r="5" b="1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80915" name="Rectangle 19"/>
          <p:cNvSpPr>
            <a:spLocks noChangeArrowheads="1"/>
          </p:cNvSpPr>
          <p:nvPr/>
        </p:nvSpPr>
        <p:spPr bwMode="auto">
          <a:xfrm>
            <a:off x="4114800" y="0"/>
            <a:ext cx="5029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§4 Gaussian Elimination – Pivoting  Strategies</a:t>
            </a:r>
            <a:endParaRPr lang="en-US" altLang="zh-CN" sz="1800" b="1" dirty="0"/>
          </a:p>
        </p:txBody>
      </p:sp>
      <p:sp>
        <p:nvSpPr>
          <p:cNvPr id="80918" name="Rectangle 22"/>
          <p:cNvSpPr>
            <a:spLocks noGrp="1" noChangeArrowheads="1"/>
          </p:cNvSpPr>
          <p:nvPr>
            <p:ph type="body" idx="1"/>
          </p:nvPr>
        </p:nvSpPr>
        <p:spPr>
          <a:xfrm>
            <a:off x="251520" y="3933056"/>
            <a:ext cx="2514600" cy="609600"/>
          </a:xfrm>
          <a:noFill/>
        </p:spPr>
        <p:txBody>
          <a:bodyPr/>
          <a:lstStyle/>
          <a:p>
            <a:pPr>
              <a:buFontTx/>
              <a:buNone/>
            </a:pP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回代求解，得</a:t>
            </a:r>
            <a:endParaRPr lang="zh-CN" altLang="en-US" sz="2400" b="1" dirty="0">
              <a:latin typeface="Times New Roman" panose="02020603050405020304" pitchFamily="18" charset="0"/>
              <a:ea typeface="宋体" panose="02010600030101010101" pitchFamily="2" charset="-122"/>
            </a:endParaRPr>
          </a:p>
        </p:txBody>
      </p:sp>
      <p:grpSp>
        <p:nvGrpSpPr>
          <p:cNvPr id="80923" name="Group 27"/>
          <p:cNvGrpSpPr/>
          <p:nvPr/>
        </p:nvGrpSpPr>
        <p:grpSpPr bwMode="auto">
          <a:xfrm>
            <a:off x="2106373" y="4614865"/>
            <a:ext cx="5163772" cy="1487488"/>
            <a:chOff x="1360" y="2907"/>
            <a:chExt cx="3561" cy="937"/>
          </a:xfrm>
        </p:grpSpPr>
        <p:graphicFrame>
          <p:nvGraphicFramePr>
            <p:cNvPr id="80920" name="Object 24"/>
            <p:cNvGraphicFramePr>
              <a:graphicFrameLocks noChangeAspect="1"/>
            </p:cNvGraphicFramePr>
            <p:nvPr/>
          </p:nvGraphicFramePr>
          <p:xfrm>
            <a:off x="1360" y="2907"/>
            <a:ext cx="2000" cy="937"/>
          </p:xfrm>
          <a:graphic>
            <a:graphicData uri="http://schemas.openxmlformats.org/presentationml/2006/ole">
              <mc:AlternateContent xmlns:mc="http://schemas.openxmlformats.org/markup-compatibility/2006">
                <mc:Choice xmlns:v="urn:schemas-microsoft-com:vml" Requires="v">
                  <p:oleObj spid="_x0000_s2" name="Equation" r:id="rId4" imgW="33223200" imgH="15544800" progId="Equation.DSMT4">
                    <p:embed/>
                  </p:oleObj>
                </mc:Choice>
                <mc:Fallback>
                  <p:oleObj name="Equation" r:id="rId4" imgW="33223200" imgH="15544800" progId="Equation.DSMT4">
                    <p:embed/>
                    <p:pic>
                      <p:nvPicPr>
                        <p:cNvPr id="0" name="Object 24"/>
                        <p:cNvPicPr>
                          <a:picLocks noChangeAspect="1" noChangeArrowheads="1"/>
                        </p:cNvPicPr>
                        <p:nvPr/>
                      </p:nvPicPr>
                      <p:blipFill>
                        <a:blip r:embed="rId5"/>
                        <a:srcRect/>
                        <a:stretch>
                          <a:fillRect/>
                        </a:stretch>
                      </p:blipFill>
                      <p:spPr bwMode="auto">
                        <a:xfrm>
                          <a:off x="1360" y="2907"/>
                          <a:ext cx="2000" cy="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0921" name="Object 25"/>
            <p:cNvGraphicFramePr>
              <a:graphicFrameLocks noChangeAspect="1"/>
            </p:cNvGraphicFramePr>
            <p:nvPr/>
          </p:nvGraphicFramePr>
          <p:xfrm>
            <a:off x="3786" y="3255"/>
            <a:ext cx="1135" cy="241"/>
          </p:xfrm>
          <a:graphic>
            <a:graphicData uri="http://schemas.openxmlformats.org/presentationml/2006/ole">
              <mc:AlternateContent xmlns:mc="http://schemas.openxmlformats.org/markup-compatibility/2006">
                <mc:Choice xmlns:v="urn:schemas-microsoft-com:vml" Requires="v">
                  <p:oleObj spid="_x0000_s3" name="Equation" r:id="rId6" imgW="21640800" imgH="4572000" progId="Equation.DSMT4">
                    <p:embed/>
                  </p:oleObj>
                </mc:Choice>
                <mc:Fallback>
                  <p:oleObj name="Equation" r:id="rId6" imgW="21640800" imgH="4572000" progId="Equation.DSMT4">
                    <p:embed/>
                    <p:pic>
                      <p:nvPicPr>
                        <p:cNvPr id="0" name="Object 25"/>
                        <p:cNvPicPr>
                          <a:picLocks noChangeAspect="1" noChangeArrowheads="1"/>
                        </p:cNvPicPr>
                        <p:nvPr/>
                      </p:nvPicPr>
                      <p:blipFill>
                        <a:blip r:embed="rId7"/>
                        <a:srcRect/>
                        <a:stretch>
                          <a:fillRect/>
                        </a:stretch>
                      </p:blipFill>
                      <p:spPr bwMode="auto">
                        <a:xfrm>
                          <a:off x="3786" y="3255"/>
                          <a:ext cx="1135"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5" name="Text Box 325"/>
          <p:cNvSpPr txBox="1">
            <a:spLocks noChangeArrowheads="1"/>
          </p:cNvSpPr>
          <p:nvPr/>
        </p:nvSpPr>
        <p:spPr bwMode="auto">
          <a:xfrm>
            <a:off x="25149" y="-13552"/>
            <a:ext cx="42588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b="1" dirty="0">
                <a:solidFill>
                  <a:schemeClr val="accent2"/>
                </a:solidFill>
                <a:sym typeface="Wingdings" panose="05000000000000000000" pitchFamily="2" charset="2"/>
              </a:rPr>
              <a:t> </a:t>
            </a:r>
            <a:r>
              <a:rPr lang="zh-CN" altLang="en-US" b="1" dirty="0"/>
              <a:t>选主元消去法一般形式</a:t>
            </a:r>
            <a:endParaRPr lang="en-US" altLang="zh-CN" sz="2000" b="1" dirty="0">
              <a:solidFill>
                <a:srgbClr val="008000"/>
              </a:solidFill>
            </a:endParaRPr>
          </a:p>
        </p:txBody>
      </p:sp>
    </p:spTree>
  </p:cSld>
  <p:clrMapOvr>
    <a:masterClrMapping/>
  </p:clrMapOvr>
  <p:transition>
    <p:blinds/>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914400" y="635000"/>
            <a:ext cx="7315200" cy="2143125"/>
          </a:xfrm>
          <a:prstGeom prst="rect">
            <a:avLst/>
          </a:prstGeom>
          <a:noFill/>
        </p:spPr>
        <p:txBody>
          <a:bodyPr vert="horz" wrap="square" rtlCol="0" anchor="ctr" anchorCtr="0">
            <a:noAutofit/>
          </a:bodyPr>
          <a:lstStyle/>
          <a:p>
            <a:pPr>
              <a:lnSpc>
                <a:spcPct val="130000"/>
              </a:lnSpc>
            </a:pPr>
            <a:r>
              <a:rPr lang="zh-CN" altLang="en-US" b="1" dirty="0">
                <a:solidFill>
                  <a:srgbClr val="000000"/>
                </a:solidFill>
                <a:sym typeface="微软雅黑" panose="020B0503020204020204" charset="-122"/>
              </a:rPr>
              <a:t>列主元消元法采用的是行交换</a:t>
            </a:r>
            <a:r>
              <a:rPr lang="en-US" altLang="zh-CN" b="1" dirty="0">
                <a:solidFill>
                  <a:srgbClr val="000000"/>
                </a:solidFill>
                <a:sym typeface="微软雅黑" panose="020B0503020204020204" charset="-122"/>
              </a:rPr>
              <a:t>,</a:t>
            </a:r>
            <a:r>
              <a:rPr lang="zh-CN" altLang="en-US" b="1" dirty="0">
                <a:solidFill>
                  <a:srgbClr val="000000"/>
                </a:solidFill>
                <a:sym typeface="微软雅黑" panose="020B0503020204020204" charset="-122"/>
              </a:rPr>
              <a:t>不改变方程的解</a:t>
            </a:r>
            <a:r>
              <a:rPr lang="en-US" altLang="zh-CN" b="1" dirty="0">
                <a:solidFill>
                  <a:srgbClr val="000000"/>
                </a:solidFill>
                <a:sym typeface="微软雅黑" panose="020B0503020204020204" charset="-122"/>
              </a:rPr>
              <a:t>,</a:t>
            </a:r>
            <a:r>
              <a:rPr lang="zh-CN" altLang="en-US" b="1" dirty="0">
                <a:solidFill>
                  <a:srgbClr val="000000"/>
                </a:solidFill>
                <a:sym typeface="微软雅黑" panose="020B0503020204020204" charset="-122"/>
              </a:rPr>
              <a:t>第</a:t>
            </a:r>
            <a:r>
              <a:rPr lang="en-US" altLang="zh-CN" b="1" dirty="0">
                <a:solidFill>
                  <a:srgbClr val="000000"/>
                </a:solidFill>
                <a:sym typeface="微软雅黑" panose="020B0503020204020204" charset="-122"/>
              </a:rPr>
              <a:t>k</a:t>
            </a:r>
            <a:r>
              <a:rPr lang="zh-CN" altLang="en-US" b="1" dirty="0">
                <a:solidFill>
                  <a:srgbClr val="000000"/>
                </a:solidFill>
                <a:sym typeface="微软雅黑" panose="020B0503020204020204" charset="-122"/>
              </a:rPr>
              <a:t>次选的“主元”就是第</a:t>
            </a:r>
            <a:r>
              <a:rPr lang="en-US" altLang="zh-CN" b="1" dirty="0">
                <a:solidFill>
                  <a:srgbClr val="000000"/>
                </a:solidFill>
                <a:sym typeface="微软雅黑" panose="020B0503020204020204" charset="-122"/>
              </a:rPr>
              <a:t>k</a:t>
            </a:r>
            <a:r>
              <a:rPr lang="zh-CN" altLang="en-US" b="1" dirty="0">
                <a:solidFill>
                  <a:srgbClr val="000000"/>
                </a:solidFill>
                <a:sym typeface="微软雅黑" panose="020B0503020204020204" charset="-122"/>
              </a:rPr>
              <a:t>列对角元素下面所有元素中</a:t>
            </a:r>
            <a:r>
              <a:rPr lang="en-US" altLang="zh-CN" b="1" dirty="0">
                <a:solidFill>
                  <a:srgbClr val="000000"/>
                </a:solidFill>
                <a:sym typeface="微软雅黑" panose="020B0503020204020204" charset="-122"/>
              </a:rPr>
              <a:t>().</a:t>
            </a:r>
            <a:endParaRPr lang="zh-CN" altLang="en-US" b="1" dirty="0">
              <a:solidFill>
                <a:srgbClr val="000000"/>
              </a:solidFill>
              <a:sym typeface="微软雅黑" panose="020B0503020204020204" charset="-122"/>
            </a:endParaRPr>
          </a:p>
        </p:txBody>
      </p:sp>
      <p:sp>
        <p:nvSpPr>
          <p:cNvPr id="7" name="文本框 6"/>
          <p:cNvSpPr txBox="1"/>
          <p:nvPr>
            <p:custDataLst>
              <p:tags r:id="rId2"/>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非零的任一元素</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8" name="文本框 7"/>
          <p:cNvSpPr txBox="1"/>
          <p:nvPr>
            <p:custDataLst>
              <p:tags r:id="rId3"/>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值最大的元素</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9" name="文本框 8"/>
          <p:cNvSpPr txBox="1"/>
          <p:nvPr>
            <p:custDataLst>
              <p:tags r:id="rId4"/>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数量级最大的元素</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0" name="文本框 9"/>
          <p:cNvSpPr txBox="1"/>
          <p:nvPr>
            <p:custDataLst>
              <p:tags r:id="rId5"/>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绝对值最大的元素</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1" name="椭圆 10"/>
          <p:cNvSpPr>
            <a:spLocks noChangeAspect="1"/>
          </p:cNvSpPr>
          <p:nvPr>
            <p:custDataLst>
              <p:tags r:id="rId6"/>
            </p:custDataLst>
          </p:nvPr>
        </p:nvSpPr>
        <p:spPr>
          <a:xfrm>
            <a:off x="11144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2" name="椭圆 11"/>
          <p:cNvSpPr>
            <a:spLocks noChangeAspect="1"/>
          </p:cNvSpPr>
          <p:nvPr>
            <p:custDataLst>
              <p:tags r:id="rId7"/>
            </p:custDataLst>
          </p:nvPr>
        </p:nvSpPr>
        <p:spPr>
          <a:xfrm>
            <a:off x="11144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3" name="椭圆 12"/>
          <p:cNvSpPr>
            <a:spLocks noChangeAspect="1"/>
          </p:cNvSpPr>
          <p:nvPr>
            <p:custDataLst>
              <p:tags r:id="rId8"/>
            </p:custDataLst>
          </p:nvPr>
        </p:nvSpPr>
        <p:spPr>
          <a:xfrm>
            <a:off x="1114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C</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4" name="椭圆 13"/>
          <p:cNvSpPr>
            <a:spLocks noChangeAspect="1"/>
          </p:cNvSpPr>
          <p:nvPr>
            <p:custDataLst>
              <p:tags r:id="rId9"/>
            </p:custDataLst>
          </p:nvPr>
        </p:nvSpPr>
        <p:spPr>
          <a:xfrm>
            <a:off x="1114425" y="54221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D</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5" name="矩形: 圆角 14"/>
          <p:cNvSpPr/>
          <p:nvPr>
            <p:custDataLst>
              <p:tags r:id="rId10"/>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提交</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grpSp>
        <p:nvGrpSpPr>
          <p:cNvPr id="20" name="组合 19"/>
          <p:cNvGrpSpPr/>
          <p:nvPr>
            <p:custDataLst>
              <p:tags r:id="rId11"/>
            </p:custDataLst>
          </p:nvPr>
        </p:nvGrpSpPr>
        <p:grpSpPr>
          <a:xfrm>
            <a:off x="0" y="0"/>
            <a:ext cx="9144000" cy="635000"/>
            <a:chOff x="0" y="0"/>
            <a:chExt cx="9144000" cy="635000"/>
          </a:xfrm>
        </p:grpSpPr>
        <p:sp>
          <p:nvSpPr>
            <p:cNvPr id="16" name="TitleBackground"/>
            <p:cNvSpPr/>
            <p:nvPr>
              <p:custDataLst>
                <p:tags r:id="rId12"/>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p:cNvSpPr/>
            <p:nvPr>
              <p:custDataLst>
                <p:tags r:id="rId1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单选题</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9" name="TipText"/>
            <p:cNvSpPr txBox="1"/>
            <p:nvPr>
              <p:custDataLst>
                <p:tags r:id="rId15"/>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endParaRPr lang="zh-CN" altLang="en-US" sz="2000">
                <a:solidFill>
                  <a:srgbClr val="808080"/>
                </a:solidFill>
                <a:latin typeface="微软雅黑" panose="020B0503020204020204" charset="-122"/>
                <a:ea typeface="微软雅黑" panose="020B0503020204020204" charset="-122"/>
                <a:sym typeface="微软雅黑" panose="020B0503020204020204" charset="-122"/>
              </a:endParaRPr>
            </a:p>
          </p:txBody>
        </p:sp>
      </p:grpSp>
      <p:pic>
        <p:nvPicPr>
          <p:cNvPr id="5" name="图片 4"/>
          <p:cNvPicPr/>
          <p:nvPr>
            <p:custDataLst>
              <p:tags r:id="rId16"/>
            </p:custDataLst>
          </p:nvPr>
        </p:nvPicPr>
        <p:blipFill>
          <a:blip r:embed="rId17">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8"/>
    </p:custData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198621" y="726440"/>
            <a:ext cx="7315200" cy="714657"/>
          </a:xfrm>
          <a:prstGeom prst="rect">
            <a:avLst/>
          </a:prstGeom>
          <a:noFill/>
        </p:spPr>
        <p:txBody>
          <a:bodyPr vert="horz" wrap="square" rtlCol="0" anchor="ctr" anchorCtr="0">
            <a:noAutofit/>
          </a:bodyPr>
          <a:lstStyle/>
          <a:p>
            <a:pPr>
              <a:spcBef>
                <a:spcPct val="50000"/>
              </a:spcBef>
            </a:pPr>
            <a:r>
              <a:rPr kumimoji="1" lang="zh-CN" altLang="en-US" sz="2800" b="1" dirty="0"/>
              <a:t>用列主元消去法求解线性方程组</a:t>
            </a:r>
            <a:endParaRPr kumimoji="1" lang="zh-CN" altLang="en-US" sz="2800" b="1" dirty="0"/>
          </a:p>
        </p:txBody>
      </p:sp>
      <p:sp>
        <p:nvSpPr>
          <p:cNvPr id="7" name="矩形: 圆角 6"/>
          <p:cNvSpPr/>
          <p:nvPr>
            <p:custDataLst>
              <p:tags r:id="rId2"/>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作答</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graphicFrame>
        <p:nvGraphicFramePr>
          <p:cNvPr id="14" name="Object 72"/>
          <p:cNvGraphicFramePr>
            <a:graphicFrameLocks noChangeAspect="1"/>
          </p:cNvGraphicFramePr>
          <p:nvPr/>
        </p:nvGraphicFramePr>
        <p:xfrm>
          <a:off x="2723510" y="1394789"/>
          <a:ext cx="3696979" cy="1609413"/>
        </p:xfrm>
        <a:graphic>
          <a:graphicData uri="http://schemas.openxmlformats.org/presentationml/2006/ole">
            <mc:AlternateContent xmlns:mc="http://schemas.openxmlformats.org/markup-compatibility/2006">
              <mc:Choice xmlns:v="urn:schemas-microsoft-com:vml" Requires="v">
                <p:oleObj spid="_x0000_s0" name="Equation" r:id="rId3" imgW="1137285" imgH="509270" progId="Equation.DSMT4">
                  <p:embed/>
                </p:oleObj>
              </mc:Choice>
              <mc:Fallback>
                <p:oleObj name="Equation" r:id="rId3" imgW="1137285" imgH="509270" progId="Equation.DSMT4">
                  <p:embed/>
                  <p:pic>
                    <p:nvPicPr>
                      <p:cNvPr id="0" name="Object 7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3510" y="1394789"/>
                        <a:ext cx="3696979" cy="1609413"/>
                      </a:xfrm>
                      <a:prstGeom prst="rect">
                        <a:avLst/>
                      </a:prstGeom>
                      <a:noFill/>
                    </p:spPr>
                  </p:pic>
                </p:oleObj>
              </mc:Fallback>
            </mc:AlternateContent>
          </a:graphicData>
        </a:graphic>
      </p:graphicFrame>
      <p:grpSp>
        <p:nvGrpSpPr>
          <p:cNvPr id="12" name="组合 11"/>
          <p:cNvGrpSpPr/>
          <p:nvPr>
            <p:custDataLst>
              <p:tags r:id="rId5"/>
            </p:custDataLst>
          </p:nvPr>
        </p:nvGrpSpPr>
        <p:grpSpPr>
          <a:xfrm>
            <a:off x="0" y="0"/>
            <a:ext cx="9144000" cy="635000"/>
            <a:chOff x="0" y="0"/>
            <a:chExt cx="9144000" cy="635000"/>
          </a:xfrm>
        </p:grpSpPr>
        <p:sp>
          <p:nvSpPr>
            <p:cNvPr id="8" name="TitleBackground"/>
            <p:cNvSpPr/>
            <p:nvPr>
              <p:custDataLst>
                <p:tags r:id="rId6"/>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olorBlock"/>
            <p:cNvSpPr/>
            <p:nvPr>
              <p:custDataLst>
                <p:tags r:id="rId7"/>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ypeText"/>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主观题</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1" name="TipText"/>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10</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endParaRPr lang="zh-CN" altLang="en-US" sz="2000">
                <a:solidFill>
                  <a:srgbClr val="808080"/>
                </a:solidFill>
                <a:latin typeface="微软雅黑" panose="020B0503020204020204" charset="-122"/>
                <a:ea typeface="微软雅黑" panose="020B0503020204020204" charset="-122"/>
                <a:sym typeface="微软雅黑" panose="020B0503020204020204" charset="-122"/>
              </a:endParaRPr>
            </a:p>
          </p:txBody>
        </p:sp>
      </p:grpSp>
      <p:pic>
        <p:nvPicPr>
          <p:cNvPr id="5" name="图片 4"/>
          <p:cNvPicPr/>
          <p:nvPr>
            <p:custDataLst>
              <p:tags r:id="rId10"/>
            </p:custDataLst>
          </p:nvPr>
        </p:nvPicPr>
        <p:blipFill>
          <a:blip r:embed="rId11">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664" name="Group 104"/>
          <p:cNvGrpSpPr/>
          <p:nvPr/>
        </p:nvGrpSpPr>
        <p:grpSpPr bwMode="auto">
          <a:xfrm>
            <a:off x="820312" y="2843617"/>
            <a:ext cx="1239838" cy="648072"/>
            <a:chOff x="1440" y="1728"/>
            <a:chExt cx="781" cy="432"/>
          </a:xfrm>
        </p:grpSpPr>
        <p:graphicFrame>
          <p:nvGraphicFramePr>
            <p:cNvPr id="66637" name="Object 77"/>
            <p:cNvGraphicFramePr>
              <a:graphicFrameLocks noChangeAspect="1"/>
            </p:cNvGraphicFramePr>
            <p:nvPr/>
          </p:nvGraphicFramePr>
          <p:xfrm>
            <a:off x="1741" y="1754"/>
            <a:ext cx="480" cy="313"/>
          </p:xfrm>
          <a:graphic>
            <a:graphicData uri="http://schemas.openxmlformats.org/presentationml/2006/ole">
              <mc:AlternateContent xmlns:mc="http://schemas.openxmlformats.org/markup-compatibility/2006">
                <mc:Choice xmlns:v="urn:schemas-microsoft-com:vml" Requires="v">
                  <p:oleObj spid="_x0000_s0" name="Equation" r:id="rId1" imgW="431800" imgH="228600" progId="Equation.3">
                    <p:embed/>
                  </p:oleObj>
                </mc:Choice>
                <mc:Fallback>
                  <p:oleObj name="Equation" r:id="rId1" imgW="431800" imgH="228600" progId="Equation.3">
                    <p:embed/>
                    <p:pic>
                      <p:nvPicPr>
                        <p:cNvPr id="0" name="Object 7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1" y="1754"/>
                          <a:ext cx="480"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658" name="AutoShape 98"/>
            <p:cNvSpPr>
              <a:spLocks noChangeArrowheads="1"/>
            </p:cNvSpPr>
            <p:nvPr/>
          </p:nvSpPr>
          <p:spPr bwMode="auto">
            <a:xfrm>
              <a:off x="1440" y="1728"/>
              <a:ext cx="192" cy="432"/>
            </a:xfrm>
            <a:prstGeom prst="downArrow">
              <a:avLst>
                <a:gd name="adj1" fmla="val 50000"/>
                <a:gd name="adj2" fmla="val 56250"/>
              </a:avLst>
            </a:prstGeom>
            <a:solidFill>
              <a:schemeClr val="bg1">
                <a:lumMod val="8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GB"/>
            </a:p>
          </p:txBody>
        </p:sp>
      </p:grpSp>
      <p:sp>
        <p:nvSpPr>
          <p:cNvPr id="15" name="AutoShape 78"/>
          <p:cNvSpPr>
            <a:spLocks noChangeArrowheads="1"/>
          </p:cNvSpPr>
          <p:nvPr/>
        </p:nvSpPr>
        <p:spPr bwMode="auto">
          <a:xfrm rot="19192930">
            <a:off x="3026645" y="3303208"/>
            <a:ext cx="559182" cy="266013"/>
          </a:xfrm>
          <a:prstGeom prst="rightArrow">
            <a:avLst>
              <a:gd name="adj1" fmla="val 41241"/>
              <a:gd name="adj2" fmla="val 83333"/>
            </a:avLst>
          </a:prstGeom>
          <a:solidFill>
            <a:schemeClr val="bg1">
              <a:lumMod val="85000"/>
            </a:schemeClr>
          </a:solidFill>
          <a:ln w="9525">
            <a:solidFill>
              <a:schemeClr val="tx1"/>
            </a:solidFill>
            <a:miter lim="800000"/>
          </a:ln>
          <a:effectLst/>
        </p:spPr>
        <p:txBody>
          <a:bodyPr wrap="none" anchor="ctr"/>
          <a:lstStyle/>
          <a:p>
            <a:endParaRPr lang="en-GB"/>
          </a:p>
        </p:txBody>
      </p:sp>
      <p:sp>
        <p:nvSpPr>
          <p:cNvPr id="21" name="Text Box 40"/>
          <p:cNvSpPr txBox="1">
            <a:spLocks noChangeArrowheads="1"/>
          </p:cNvSpPr>
          <p:nvPr/>
        </p:nvSpPr>
        <p:spPr bwMode="auto">
          <a:xfrm>
            <a:off x="4070347" y="4909021"/>
            <a:ext cx="2808312" cy="461665"/>
          </a:xfrm>
          <a:prstGeom prst="rect">
            <a:avLst/>
          </a:prstGeom>
          <a:noFill/>
          <a:ln w="28575" algn="ctr">
            <a:solidFill>
              <a:schemeClr val="bg1"/>
            </a:solidFill>
            <a:miter lim="800000"/>
          </a:ln>
          <a:effectLst/>
        </p:spPr>
        <p:txBody>
          <a:bodyPr wrap="square">
            <a:spAutoFit/>
          </a:bodyPr>
          <a:lstStyle/>
          <a:p>
            <a:pPr algn="ctr">
              <a:defRPr/>
            </a:pPr>
            <a:r>
              <a:rPr lang="en-US" altLang="zh-CN" sz="2400" b="1" dirty="0"/>
              <a:t>Jacobi  </a:t>
            </a:r>
            <a:r>
              <a:rPr lang="zh-CN" altLang="en-US" sz="2400" b="1" dirty="0"/>
              <a:t>迭代公式：</a:t>
            </a:r>
            <a:endParaRPr lang="zh-CN" altLang="en-US" sz="2400" b="1" dirty="0"/>
          </a:p>
        </p:txBody>
      </p:sp>
      <p:sp>
        <p:nvSpPr>
          <p:cNvPr id="22" name="Text Box 40"/>
          <p:cNvSpPr txBox="1">
            <a:spLocks noChangeArrowheads="1"/>
          </p:cNvSpPr>
          <p:nvPr/>
        </p:nvSpPr>
        <p:spPr bwMode="auto">
          <a:xfrm>
            <a:off x="1083064" y="6266723"/>
            <a:ext cx="2191345" cy="461665"/>
          </a:xfrm>
          <a:prstGeom prst="rect">
            <a:avLst/>
          </a:prstGeom>
          <a:noFill/>
          <a:ln w="28575" algn="ctr">
            <a:solidFill>
              <a:schemeClr val="bg1"/>
            </a:solidFill>
            <a:miter lim="800000"/>
          </a:ln>
          <a:effectLst/>
        </p:spPr>
        <p:txBody>
          <a:bodyPr wrap="square">
            <a:spAutoFit/>
          </a:bodyPr>
          <a:lstStyle/>
          <a:p>
            <a:pPr algn="ctr">
              <a:defRPr/>
            </a:pPr>
            <a:r>
              <a:rPr lang="zh-CN" altLang="en-US" dirty="0"/>
              <a:t>不动点方程组</a:t>
            </a:r>
            <a:endParaRPr lang="zh-CN" altLang="en-US" sz="2400" dirty="0">
              <a:latin typeface="华文行楷" panose="02010800040101010101" pitchFamily="2" charset="-122"/>
              <a:ea typeface="华文行楷" panose="02010800040101010101" pitchFamily="2" charset="-122"/>
            </a:endParaRPr>
          </a:p>
        </p:txBody>
      </p:sp>
      <p:sp>
        <p:nvSpPr>
          <p:cNvPr id="24" name="Rectangle 30"/>
          <p:cNvSpPr>
            <a:spLocks noChangeArrowheads="1"/>
          </p:cNvSpPr>
          <p:nvPr/>
        </p:nvSpPr>
        <p:spPr bwMode="auto">
          <a:xfrm>
            <a:off x="4038600" y="0"/>
            <a:ext cx="5105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fontAlgn="ctr"/>
            <a:r>
              <a:rPr lang="en-US" altLang="zh-CN" sz="1800" b="1" dirty="0">
                <a:solidFill>
                  <a:schemeClr val="tx2"/>
                </a:solidFill>
                <a:ea typeface="楷体_GB2312" pitchFamily="49" charset="-122"/>
              </a:rPr>
              <a:t>§1</a:t>
            </a:r>
            <a:r>
              <a:rPr lang="en-US" altLang="zh-CN" sz="3600" b="1" dirty="0">
                <a:solidFill>
                  <a:schemeClr val="tx2"/>
                </a:solidFill>
                <a:ea typeface="楷体_GB2312" pitchFamily="49" charset="-122"/>
              </a:rPr>
              <a:t> </a:t>
            </a:r>
            <a:r>
              <a:rPr lang="en-US" altLang="zh-CN" sz="1800" b="1" dirty="0"/>
              <a:t>Iterative Methods</a:t>
            </a:r>
            <a:endParaRPr lang="en-US" altLang="zh-CN" sz="1800" b="1" dirty="0"/>
          </a:p>
        </p:txBody>
      </p:sp>
      <p:graphicFrame>
        <p:nvGraphicFramePr>
          <p:cNvPr id="25" name="Object 12"/>
          <p:cNvGraphicFramePr>
            <a:graphicFrameLocks noChangeAspect="1"/>
          </p:cNvGraphicFramePr>
          <p:nvPr/>
        </p:nvGraphicFramePr>
        <p:xfrm>
          <a:off x="1" y="718943"/>
          <a:ext cx="3419872" cy="1875782"/>
        </p:xfrm>
        <a:graphic>
          <a:graphicData uri="http://schemas.openxmlformats.org/presentationml/2006/ole">
            <mc:AlternateContent xmlns:mc="http://schemas.openxmlformats.org/markup-compatibility/2006">
              <mc:Choice xmlns:v="urn:schemas-microsoft-com:vml" Requires="v">
                <p:oleObj spid="_x0000_s2" name="Equation" r:id="rId3" imgW="1866900" imgH="939800" progId="Equation.DSMT4">
                  <p:embed/>
                </p:oleObj>
              </mc:Choice>
              <mc:Fallback>
                <p:oleObj name="Equation" r:id="rId3" imgW="1866900" imgH="939800" progId="Equation.DSMT4">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718943"/>
                        <a:ext cx="3419872" cy="1875782"/>
                      </a:xfrm>
                      <a:prstGeom prst="rect">
                        <a:avLst/>
                      </a:prstGeom>
                      <a:noFill/>
                      <a:ln>
                        <a:noFill/>
                      </a:ln>
                      <a:effectLst/>
                    </p:spPr>
                  </p:pic>
                </p:oleObj>
              </mc:Fallback>
            </mc:AlternateContent>
          </a:graphicData>
        </a:graphic>
      </p:graphicFrame>
      <p:graphicFrame>
        <p:nvGraphicFramePr>
          <p:cNvPr id="26" name="Object 15"/>
          <p:cNvGraphicFramePr>
            <a:graphicFrameLocks noChangeAspect="1"/>
          </p:cNvGraphicFramePr>
          <p:nvPr/>
        </p:nvGraphicFramePr>
        <p:xfrm>
          <a:off x="0" y="3505215"/>
          <a:ext cx="4357475" cy="2872303"/>
        </p:xfrm>
        <a:graphic>
          <a:graphicData uri="http://schemas.openxmlformats.org/presentationml/2006/ole">
            <mc:AlternateContent xmlns:mc="http://schemas.openxmlformats.org/markup-compatibility/2006">
              <mc:Choice xmlns:v="urn:schemas-microsoft-com:vml" Requires="v">
                <p:oleObj spid="_x0000_s3" name="Equation" r:id="rId5" imgW="2603500" imgH="1574800" progId="Equation.DSMT4">
                  <p:embed/>
                </p:oleObj>
              </mc:Choice>
              <mc:Fallback>
                <p:oleObj name="Equation" r:id="rId5" imgW="2603500" imgH="1574800" progId="Equation.DSMT4">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505215"/>
                        <a:ext cx="4357475" cy="2872303"/>
                      </a:xfrm>
                      <a:prstGeom prst="rect">
                        <a:avLst/>
                      </a:prstGeom>
                      <a:noFill/>
                      <a:ln>
                        <a:noFill/>
                      </a:ln>
                      <a:effectLst/>
                    </p:spPr>
                  </p:pic>
                </p:oleObj>
              </mc:Fallback>
            </mc:AlternateContent>
          </a:graphicData>
        </a:graphic>
      </p:graphicFrame>
      <p:graphicFrame>
        <p:nvGraphicFramePr>
          <p:cNvPr id="27" name="Object 3"/>
          <p:cNvGraphicFramePr>
            <a:graphicFrameLocks noChangeAspect="1"/>
          </p:cNvGraphicFramePr>
          <p:nvPr/>
        </p:nvGraphicFramePr>
        <p:xfrm>
          <a:off x="3685096" y="346107"/>
          <a:ext cx="6115498" cy="2773719"/>
        </p:xfrm>
        <a:graphic>
          <a:graphicData uri="http://schemas.openxmlformats.org/presentationml/2006/ole">
            <mc:AlternateContent xmlns:mc="http://schemas.openxmlformats.org/markup-compatibility/2006">
              <mc:Choice xmlns:v="urn:schemas-microsoft-com:vml" Requires="v">
                <p:oleObj spid="_x0000_s4" name="Equation" r:id="rId7" imgW="3251200" imgH="1574800" progId="Equation.DSMT4">
                  <p:embed/>
                </p:oleObj>
              </mc:Choice>
              <mc:Fallback>
                <p:oleObj name="Equation" r:id="rId7" imgW="3251200" imgH="1574800" progId="Equation.DSMT4">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85096" y="346107"/>
                        <a:ext cx="6115498" cy="2773719"/>
                      </a:xfrm>
                      <a:prstGeom prst="rect">
                        <a:avLst/>
                      </a:prstGeom>
                      <a:noFill/>
                      <a:ln w="9525">
                        <a:solidFill>
                          <a:schemeClr val="bg1"/>
                        </a:solidFill>
                        <a:miter lim="800000"/>
                        <a:headEnd/>
                        <a:tailEnd/>
                      </a:ln>
                      <a:effectLst/>
                    </p:spPr>
                  </p:pic>
                </p:oleObj>
              </mc:Fallback>
            </mc:AlternateContent>
          </a:graphicData>
        </a:graphic>
      </p:graphicFrame>
      <p:sp>
        <p:nvSpPr>
          <p:cNvPr id="28" name="Text Box 40"/>
          <p:cNvSpPr txBox="1">
            <a:spLocks noChangeArrowheads="1"/>
          </p:cNvSpPr>
          <p:nvPr/>
        </p:nvSpPr>
        <p:spPr bwMode="auto">
          <a:xfrm>
            <a:off x="4082923" y="3352173"/>
            <a:ext cx="17623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latin typeface="宋体" panose="02010600030101010101" pitchFamily="2" charset="-122"/>
                <a:ea typeface="宋体" panose="02010600030101010101" pitchFamily="2" charset="-122"/>
              </a:rPr>
              <a:t>取初始向量</a:t>
            </a:r>
            <a:endParaRPr lang="zh-CN" altLang="en-US" sz="2400" dirty="0">
              <a:latin typeface="宋体" panose="02010600030101010101" pitchFamily="2" charset="-122"/>
              <a:ea typeface="宋体" panose="02010600030101010101" pitchFamily="2" charset="-122"/>
            </a:endParaRPr>
          </a:p>
        </p:txBody>
      </p:sp>
      <p:graphicFrame>
        <p:nvGraphicFramePr>
          <p:cNvPr id="29" name="Object 3"/>
          <p:cNvGraphicFramePr>
            <a:graphicFrameLocks noChangeAspect="1"/>
          </p:cNvGraphicFramePr>
          <p:nvPr/>
        </p:nvGraphicFramePr>
        <p:xfrm>
          <a:off x="5749796" y="3262879"/>
          <a:ext cx="3050941" cy="640252"/>
        </p:xfrm>
        <a:graphic>
          <a:graphicData uri="http://schemas.openxmlformats.org/presentationml/2006/ole">
            <mc:AlternateContent xmlns:mc="http://schemas.openxmlformats.org/markup-compatibility/2006">
              <mc:Choice xmlns:v="urn:schemas-microsoft-com:vml" Requires="v">
                <p:oleObj spid="_x0000_s5" name="Equation" r:id="rId9" imgW="1524000" imgH="342900" progId="Equation.DSMT4">
                  <p:embed/>
                </p:oleObj>
              </mc:Choice>
              <mc:Fallback>
                <p:oleObj name="Equation" r:id="rId9" imgW="1524000" imgH="342900" progId="Equation.DSMT4">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49796" y="3262879"/>
                        <a:ext cx="3050941" cy="640252"/>
                      </a:xfrm>
                      <a:prstGeom prst="rect">
                        <a:avLst/>
                      </a:prstGeom>
                      <a:noFill/>
                      <a:ln>
                        <a:noFill/>
                      </a:ln>
                      <a:effectLst/>
                    </p:spPr>
                  </p:pic>
                </p:oleObj>
              </mc:Fallback>
            </mc:AlternateContent>
          </a:graphicData>
        </a:graphic>
      </p:graphicFrame>
      <p:sp>
        <p:nvSpPr>
          <p:cNvPr id="30" name="Text Box 40"/>
          <p:cNvSpPr txBox="1">
            <a:spLocks noChangeArrowheads="1"/>
          </p:cNvSpPr>
          <p:nvPr/>
        </p:nvSpPr>
        <p:spPr bwMode="auto">
          <a:xfrm>
            <a:off x="4090998" y="3897495"/>
            <a:ext cx="36147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latin typeface="宋体" panose="02010600030101010101" pitchFamily="2" charset="-122"/>
                <a:ea typeface="宋体" panose="02010600030101010101" pitchFamily="2" charset="-122"/>
              </a:rPr>
              <a:t>可逐次算出</a:t>
            </a:r>
            <a:r>
              <a:rPr lang="zh-CN" altLang="en-US" sz="2400" dirty="0">
                <a:solidFill>
                  <a:srgbClr val="FF0000"/>
                </a:solidFill>
                <a:latin typeface="宋体" panose="02010600030101010101" pitchFamily="2" charset="-122"/>
                <a:ea typeface="宋体" panose="02010600030101010101" pitchFamily="2" charset="-122"/>
              </a:rPr>
              <a:t>向量</a:t>
            </a:r>
            <a:r>
              <a:rPr lang="zh-CN" altLang="en-US" sz="2400" dirty="0">
                <a:latin typeface="宋体" panose="02010600030101010101" pitchFamily="2" charset="-122"/>
                <a:ea typeface="宋体" panose="02010600030101010101" pitchFamily="2" charset="-122"/>
              </a:rPr>
              <a:t>序列</a:t>
            </a:r>
            <a:endParaRPr lang="zh-CN" altLang="en-US" sz="2400" dirty="0">
              <a:latin typeface="宋体" panose="02010600030101010101" pitchFamily="2" charset="-122"/>
              <a:ea typeface="宋体" panose="02010600030101010101" pitchFamily="2" charset="-122"/>
            </a:endParaRPr>
          </a:p>
        </p:txBody>
      </p:sp>
      <p:graphicFrame>
        <p:nvGraphicFramePr>
          <p:cNvPr id="31" name="Object 3"/>
          <p:cNvGraphicFramePr>
            <a:graphicFrameLocks noChangeAspect="1"/>
          </p:cNvGraphicFramePr>
          <p:nvPr/>
        </p:nvGraphicFramePr>
        <p:xfrm>
          <a:off x="5632607" y="4376242"/>
          <a:ext cx="2324109" cy="492918"/>
        </p:xfrm>
        <a:graphic>
          <a:graphicData uri="http://schemas.openxmlformats.org/presentationml/2006/ole">
            <mc:AlternateContent xmlns:mc="http://schemas.openxmlformats.org/markup-compatibility/2006">
              <mc:Choice xmlns:v="urn:schemas-microsoft-com:vml" Requires="v">
                <p:oleObj spid="_x0000_s6" name="Equation" r:id="rId11" imgW="1116965" imgH="254000" progId="Equation.DSMT4">
                  <p:embed/>
                </p:oleObj>
              </mc:Choice>
              <mc:Fallback>
                <p:oleObj name="Equation" r:id="rId11" imgW="1116965" imgH="254000" progId="Equation.DSMT4">
                  <p:embed/>
                  <p:pic>
                    <p:nvPicPr>
                      <p:cNvPr id="0" name="Object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32607" y="4376242"/>
                        <a:ext cx="2324109" cy="492918"/>
                      </a:xfrm>
                      <a:prstGeom prst="rect">
                        <a:avLst/>
                      </a:prstGeom>
                      <a:noFill/>
                      <a:ln>
                        <a:noFill/>
                      </a:ln>
                      <a:effectLst/>
                    </p:spPr>
                  </p:pic>
                </p:oleObj>
              </mc:Fallback>
            </mc:AlternateContent>
          </a:graphicData>
        </a:graphic>
      </p:graphicFrame>
      <p:sp>
        <p:nvSpPr>
          <p:cNvPr id="32" name="Rectangle 5"/>
          <p:cNvSpPr>
            <a:spLocks noChangeArrowheads="1"/>
          </p:cNvSpPr>
          <p:nvPr/>
        </p:nvSpPr>
        <p:spPr bwMode="auto">
          <a:xfrm>
            <a:off x="34925" y="44450"/>
            <a:ext cx="3096915" cy="48013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lnSpc>
                <a:spcPct val="90000"/>
              </a:lnSpc>
              <a:buClr>
                <a:srgbClr val="0000FF"/>
              </a:buClr>
              <a:buSzPct val="90000"/>
              <a:buFont typeface="Wingdings" panose="05000000000000000000" pitchFamily="2" charset="2"/>
              <a:buChar char="Ø"/>
              <a:defRPr/>
            </a:pPr>
            <a:r>
              <a:rPr kumimoji="1" lang="en-US" altLang="zh-CN" sz="2800" b="1" dirty="0">
                <a:solidFill>
                  <a:srgbClr val="0000FF"/>
                </a:solidFill>
                <a:effectLst>
                  <a:outerShdw blurRad="38100" dist="38100" dir="2700000" algn="tl">
                    <a:srgbClr val="C0C0C0"/>
                  </a:outerShdw>
                </a:effectLst>
                <a:ea typeface="楷体_GB2312" pitchFamily="49" charset="-122"/>
              </a:rPr>
              <a:t>Jacobi </a:t>
            </a:r>
            <a:r>
              <a:rPr kumimoji="1" lang="zh-CN" altLang="en-US" sz="2800" b="1" dirty="0">
                <a:solidFill>
                  <a:srgbClr val="0000FF"/>
                </a:solidFill>
                <a:effectLst>
                  <a:outerShdw blurRad="38100" dist="38100" dir="2700000" algn="tl">
                    <a:srgbClr val="C0C0C0"/>
                  </a:outerShdw>
                </a:effectLst>
                <a:ea typeface="楷体_GB2312" pitchFamily="49" charset="-122"/>
              </a:rPr>
              <a:t>迭代法</a:t>
            </a:r>
            <a:endParaRPr kumimoji="1" lang="zh-CN" altLang="en-US" sz="2800" b="1" dirty="0">
              <a:solidFill>
                <a:srgbClr val="0000FF"/>
              </a:solidFill>
              <a:effectLst>
                <a:outerShdw blurRad="38100" dist="38100" dir="2700000" algn="tl">
                  <a:srgbClr val="C0C0C0"/>
                </a:outerShdw>
              </a:effectLst>
              <a:ea typeface="楷体_GB2312" pitchFamily="49" charset="-122"/>
            </a:endParaRPr>
          </a:p>
        </p:txBody>
      </p:sp>
      <p:sp>
        <p:nvSpPr>
          <p:cNvPr id="23" name="AutoShape 78"/>
          <p:cNvSpPr>
            <a:spLocks noChangeArrowheads="1"/>
          </p:cNvSpPr>
          <p:nvPr/>
        </p:nvSpPr>
        <p:spPr bwMode="auto">
          <a:xfrm rot="5400000">
            <a:off x="6185238" y="3017203"/>
            <a:ext cx="469317" cy="239409"/>
          </a:xfrm>
          <a:prstGeom prst="rightArrow">
            <a:avLst>
              <a:gd name="adj1" fmla="val 50000"/>
              <a:gd name="adj2" fmla="val 83333"/>
            </a:avLst>
          </a:prstGeom>
          <a:solidFill>
            <a:schemeClr val="bg1">
              <a:lumMod val="85000"/>
            </a:schemeClr>
          </a:solidFill>
          <a:ln w="9525">
            <a:solidFill>
              <a:schemeClr val="tx1"/>
            </a:solidFill>
            <a:miter lim="800000"/>
          </a:ln>
          <a:effectLst/>
        </p:spPr>
        <p:txBody>
          <a:bodyPr wrap="none" anchor="ctr"/>
          <a:lstStyle/>
          <a:p>
            <a:endParaRPr lang="en-GB"/>
          </a:p>
        </p:txBody>
      </p:sp>
      <p:sp>
        <p:nvSpPr>
          <p:cNvPr id="34" name="Text Box 113"/>
          <p:cNvSpPr txBox="1">
            <a:spLocks noChangeArrowheads="1"/>
          </p:cNvSpPr>
          <p:nvPr/>
        </p:nvSpPr>
        <p:spPr bwMode="auto">
          <a:xfrm>
            <a:off x="5382733" y="5890612"/>
            <a:ext cx="2111904" cy="277971"/>
          </a:xfrm>
          <a:prstGeom prst="rect">
            <a:avLst/>
          </a:prstGeom>
          <a:solidFill>
            <a:schemeClr val="bg1"/>
          </a:solidFill>
          <a:ln>
            <a:noFill/>
          </a:ln>
          <a:effectLst/>
        </p:spPr>
        <p:txBody>
          <a:bodyPr>
            <a:spAutoFit/>
          </a:bodyPr>
          <a:lstStyle/>
          <a:p>
            <a:pPr algn="ctr">
              <a:spcBef>
                <a:spcPct val="50000"/>
              </a:spcBef>
            </a:pPr>
            <a:endParaRPr lang="en-US" altLang="en-US" sz="2000" b="1" i="1" baseline="-25000">
              <a:solidFill>
                <a:srgbClr val="FF3300"/>
              </a:solidFill>
            </a:endParaRPr>
          </a:p>
        </p:txBody>
      </p:sp>
      <p:grpSp>
        <p:nvGrpSpPr>
          <p:cNvPr id="35" name="Group 106"/>
          <p:cNvGrpSpPr/>
          <p:nvPr/>
        </p:nvGrpSpPr>
        <p:grpSpPr bwMode="auto">
          <a:xfrm>
            <a:off x="4499992" y="5389086"/>
            <a:ext cx="4459421" cy="942683"/>
            <a:chOff x="3354" y="983"/>
            <a:chExt cx="3104" cy="624"/>
          </a:xfrm>
          <a:solidFill>
            <a:schemeClr val="bg1"/>
          </a:solidFill>
        </p:grpSpPr>
        <p:graphicFrame>
          <p:nvGraphicFramePr>
            <p:cNvPr id="36" name="Object 100"/>
            <p:cNvGraphicFramePr>
              <a:graphicFrameLocks noChangeAspect="1"/>
            </p:cNvGraphicFramePr>
            <p:nvPr/>
          </p:nvGraphicFramePr>
          <p:xfrm>
            <a:off x="3354" y="983"/>
            <a:ext cx="2112" cy="624"/>
          </p:xfrm>
          <a:graphic>
            <a:graphicData uri="http://schemas.openxmlformats.org/presentationml/2006/ole">
              <mc:AlternateContent xmlns:mc="http://schemas.openxmlformats.org/markup-compatibility/2006">
                <mc:Choice xmlns:v="urn:schemas-microsoft-com:vml" Requires="v">
                  <p:oleObj spid="_x0000_s7" name="Equation" r:id="rId13" imgW="1191895" imgH="382270" progId="Equation.3">
                    <p:embed/>
                  </p:oleObj>
                </mc:Choice>
                <mc:Fallback>
                  <p:oleObj name="Equation" r:id="rId13" imgW="1191895" imgH="382270" progId="Equation.3">
                    <p:embed/>
                    <p:pic>
                      <p:nvPicPr>
                        <p:cNvPr id="0" name="Object 10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54" y="983"/>
                          <a:ext cx="2112" cy="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 name="Object 101"/>
            <p:cNvGraphicFramePr>
              <a:graphicFrameLocks noChangeAspect="1"/>
            </p:cNvGraphicFramePr>
            <p:nvPr/>
          </p:nvGraphicFramePr>
          <p:xfrm>
            <a:off x="5478" y="1147"/>
            <a:ext cx="980" cy="222"/>
          </p:xfrm>
          <a:graphic>
            <a:graphicData uri="http://schemas.openxmlformats.org/presentationml/2006/ole">
              <mc:AlternateContent xmlns:mc="http://schemas.openxmlformats.org/markup-compatibility/2006">
                <mc:Choice xmlns:v="urn:schemas-microsoft-com:vml" Requires="v">
                  <p:oleObj spid="_x0000_s8" name="Equation" r:id="rId15" imgW="554990" imgH="145415" progId="Equation.3">
                    <p:embed/>
                  </p:oleObj>
                </mc:Choice>
                <mc:Fallback>
                  <p:oleObj name="Equation" r:id="rId15" imgW="554990" imgH="145415" progId="Equation.3">
                    <p:embed/>
                    <p:pic>
                      <p:nvPicPr>
                        <p:cNvPr id="0" name="Object 10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78" y="1147"/>
                          <a:ext cx="980" cy="222"/>
                        </a:xfrm>
                        <a:prstGeom prst="rect">
                          <a:avLst/>
                        </a:prstGeom>
                        <a:noFill/>
                        <a:ln>
                          <a:noFill/>
                        </a:ln>
                        <a:effectLst/>
                      </p:spPr>
                    </p:pic>
                  </p:oleObj>
                </mc:Fallback>
              </mc:AlternateContent>
            </a:graphicData>
          </a:graphic>
        </p:graphicFrame>
      </p:gr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6664"/>
                                        </p:tgtEl>
                                        <p:attrNameLst>
                                          <p:attrName>style.visibility</p:attrName>
                                        </p:attrNameLst>
                                      </p:cBhvr>
                                      <p:to>
                                        <p:strVal val="visible"/>
                                      </p:to>
                                    </p:set>
                                    <p:animEffect transition="in" filter="wipe(up)">
                                      <p:cBhvr>
                                        <p:cTn id="12" dur="500"/>
                                        <p:tgtEl>
                                          <p:spTgt spid="6666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500" fill="hold"/>
                                        <p:tgtEl>
                                          <p:spTgt spid="22"/>
                                        </p:tgtEl>
                                        <p:attrNameLst>
                                          <p:attrName>ppt_x</p:attrName>
                                        </p:attrNameLst>
                                      </p:cBhvr>
                                      <p:tavLst>
                                        <p:tav tm="0">
                                          <p:val>
                                            <p:strVal val="0-#ppt_w/2"/>
                                          </p:val>
                                        </p:tav>
                                        <p:tav tm="100000">
                                          <p:val>
                                            <p:strVal val="#ppt_x"/>
                                          </p:val>
                                        </p:tav>
                                      </p:tavLst>
                                    </p:anim>
                                    <p:anim calcmode="lin" valueType="num">
                                      <p:cBhvr additive="base">
                                        <p:cTn id="23"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down)">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down)">
                                      <p:cBhvr>
                                        <p:cTn id="38" dur="5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500" fill="hold"/>
                                        <p:tgtEl>
                                          <p:spTgt spid="28"/>
                                        </p:tgtEl>
                                        <p:attrNameLst>
                                          <p:attrName>ppt_x</p:attrName>
                                        </p:attrNameLst>
                                      </p:cBhvr>
                                      <p:tavLst>
                                        <p:tav tm="0">
                                          <p:val>
                                            <p:strVal val="0-#ppt_w/2"/>
                                          </p:val>
                                        </p:tav>
                                        <p:tav tm="100000">
                                          <p:val>
                                            <p:strVal val="#ppt_x"/>
                                          </p:val>
                                        </p:tav>
                                      </p:tavLst>
                                    </p:anim>
                                    <p:anim calcmode="lin" valueType="num">
                                      <p:cBhvr additive="base">
                                        <p:cTn id="44"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wipe(left)">
                                      <p:cBhvr>
                                        <p:cTn id="49" dur="500"/>
                                        <p:tgtEl>
                                          <p:spTgt spid="29"/>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30"/>
                                        </p:tgtEl>
                                        <p:attrNameLst>
                                          <p:attrName>style.visibility</p:attrName>
                                        </p:attrNameLst>
                                      </p:cBhvr>
                                      <p:to>
                                        <p:strVal val="visible"/>
                                      </p:to>
                                    </p:set>
                                    <p:anim calcmode="lin" valueType="num">
                                      <p:cBhvr additive="base">
                                        <p:cTn id="54" dur="500" fill="hold"/>
                                        <p:tgtEl>
                                          <p:spTgt spid="30"/>
                                        </p:tgtEl>
                                        <p:attrNameLst>
                                          <p:attrName>ppt_x</p:attrName>
                                        </p:attrNameLst>
                                      </p:cBhvr>
                                      <p:tavLst>
                                        <p:tav tm="0">
                                          <p:val>
                                            <p:strVal val="0-#ppt_w/2"/>
                                          </p:val>
                                        </p:tav>
                                        <p:tav tm="100000">
                                          <p:val>
                                            <p:strVal val="#ppt_x"/>
                                          </p:val>
                                        </p:tav>
                                      </p:tavLst>
                                    </p:anim>
                                    <p:anim calcmode="lin" valueType="num">
                                      <p:cBhvr additive="base">
                                        <p:cTn id="55"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wipe(left)">
                                      <p:cBhvr>
                                        <p:cTn id="60" dur="500"/>
                                        <p:tgtEl>
                                          <p:spTgt spid="31"/>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grpId="0" nodeType="clickEffect">
                                  <p:stCondLst>
                                    <p:cond delay="0"/>
                                  </p:stCondLst>
                                  <p:childTnLst>
                                    <p:set>
                                      <p:cBhvr>
                                        <p:cTn id="64" dur="1" fill="hold">
                                          <p:stCondLst>
                                            <p:cond delay="0"/>
                                          </p:stCondLst>
                                        </p:cTn>
                                        <p:tgtEl>
                                          <p:spTgt spid="21"/>
                                        </p:tgtEl>
                                        <p:attrNameLst>
                                          <p:attrName>style.visibility</p:attrName>
                                        </p:attrNameLst>
                                      </p:cBhvr>
                                      <p:to>
                                        <p:strVal val="visible"/>
                                      </p:to>
                                    </p:set>
                                    <p:anim calcmode="lin" valueType="num">
                                      <p:cBhvr additive="base">
                                        <p:cTn id="65" dur="500" fill="hold"/>
                                        <p:tgtEl>
                                          <p:spTgt spid="21"/>
                                        </p:tgtEl>
                                        <p:attrNameLst>
                                          <p:attrName>ppt_x</p:attrName>
                                        </p:attrNameLst>
                                      </p:cBhvr>
                                      <p:tavLst>
                                        <p:tav tm="0">
                                          <p:val>
                                            <p:strVal val="0-#ppt_w/2"/>
                                          </p:val>
                                        </p:tav>
                                        <p:tav tm="100000">
                                          <p:val>
                                            <p:strVal val="#ppt_x"/>
                                          </p:val>
                                        </p:tav>
                                      </p:tavLst>
                                    </p:anim>
                                    <p:anim calcmode="lin" valueType="num">
                                      <p:cBhvr additive="base">
                                        <p:cTn id="66"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fade">
                                      <p:cBhvr>
                                        <p:cTn id="71" dur="1000"/>
                                        <p:tgtEl>
                                          <p:spTgt spid="35"/>
                                        </p:tgtEl>
                                      </p:cBhvr>
                                    </p:animEffect>
                                    <p:anim calcmode="lin" valueType="num">
                                      <p:cBhvr>
                                        <p:cTn id="72" dur="1000" fill="hold"/>
                                        <p:tgtEl>
                                          <p:spTgt spid="35"/>
                                        </p:tgtEl>
                                        <p:attrNameLst>
                                          <p:attrName>ppt_x</p:attrName>
                                        </p:attrNameLst>
                                      </p:cBhvr>
                                      <p:tavLst>
                                        <p:tav tm="0">
                                          <p:val>
                                            <p:strVal val="#ppt_x"/>
                                          </p:val>
                                        </p:tav>
                                        <p:tav tm="100000">
                                          <p:val>
                                            <p:strVal val="#ppt_x"/>
                                          </p:val>
                                        </p:tav>
                                      </p:tavLst>
                                    </p:anim>
                                    <p:anim calcmode="lin" valueType="num">
                                      <p:cBhvr>
                                        <p:cTn id="73"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8" grpId="0"/>
      <p:bldP spid="30"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47" name="Rectangle 11"/>
          <p:cNvSpPr>
            <a:spLocks noChangeArrowheads="1"/>
          </p:cNvSpPr>
          <p:nvPr/>
        </p:nvSpPr>
        <p:spPr bwMode="auto">
          <a:xfrm>
            <a:off x="9523" y="863871"/>
            <a:ext cx="3779251" cy="76061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244748" name="Text Box 12"/>
          <p:cNvSpPr txBox="1">
            <a:spLocks noChangeArrowheads="1"/>
          </p:cNvSpPr>
          <p:nvPr/>
        </p:nvSpPr>
        <p:spPr bwMode="auto">
          <a:xfrm>
            <a:off x="3948276" y="1165021"/>
            <a:ext cx="138508" cy="334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52" tIns="34277" rIns="68552" bIns="34277">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marL="1827530">
              <a:defRPr>
                <a:solidFill>
                  <a:schemeClr val="tx1"/>
                </a:solidFill>
                <a:latin typeface="Arial" panose="020B0604020202020204" pitchFamily="34" charset="0"/>
                <a:ea typeface="宋体" panose="02010600030101010101" pitchFamily="2" charset="-122"/>
              </a:defRPr>
            </a:lvl5pPr>
            <a:lvl6pPr marL="228473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4193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913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5633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en-US" altLang="en-US" sz="1725">
              <a:latin typeface="Times New Roman" panose="02020603050405020304" pitchFamily="18" charset="0"/>
            </a:endParaRPr>
          </a:p>
        </p:txBody>
      </p:sp>
      <p:sp>
        <p:nvSpPr>
          <p:cNvPr id="38" name="Rectangle 2"/>
          <p:cNvSpPr txBox="1">
            <a:spLocks noChangeArrowheads="1"/>
          </p:cNvSpPr>
          <p:nvPr/>
        </p:nvSpPr>
        <p:spPr bwMode="auto">
          <a:xfrm>
            <a:off x="765373" y="947194"/>
            <a:ext cx="4442256" cy="439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57" tIns="34278" rIns="68557" bIns="34278"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6130" indent="-228600">
              <a:defRPr>
                <a:solidFill>
                  <a:schemeClr val="tx1"/>
                </a:solidFill>
                <a:latin typeface="Arial" panose="020B0604020202020204" pitchFamily="34" charset="0"/>
                <a:ea typeface="宋体" panose="02010600030101010101" pitchFamily="2" charset="-122"/>
              </a:defRPr>
            </a:lvl5pPr>
            <a:lvl6pPr marL="251333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053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773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493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endParaRPr lang="en-US" altLang="en-US" sz="2400" b="1">
              <a:solidFill>
                <a:srgbClr val="000066"/>
              </a:solidFill>
              <a:latin typeface="方正粗圆简体" pitchFamily="2" charset="-122"/>
              <a:ea typeface="方正粗圆简体" pitchFamily="2" charset="-122"/>
              <a:sym typeface="微软雅黑" panose="020B0503020204020204" charset="-122"/>
            </a:endParaRPr>
          </a:p>
        </p:txBody>
      </p:sp>
      <p:sp>
        <p:nvSpPr>
          <p:cNvPr id="244791" name="Line 55"/>
          <p:cNvSpPr>
            <a:spLocks noChangeShapeType="1"/>
          </p:cNvSpPr>
          <p:nvPr/>
        </p:nvSpPr>
        <p:spPr bwMode="auto">
          <a:xfrm>
            <a:off x="515407" y="2914784"/>
            <a:ext cx="8455998" cy="0"/>
          </a:xfrm>
          <a:prstGeom prst="line">
            <a:avLst/>
          </a:prstGeom>
          <a:noFill/>
          <a:ln w="19050">
            <a:solidFill>
              <a:srgbClr val="800000"/>
            </a:solidFill>
            <a:prstDash val="dash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p>
        </p:txBody>
      </p:sp>
      <p:graphicFrame>
        <p:nvGraphicFramePr>
          <p:cNvPr id="244809" name="Object 73"/>
          <p:cNvGraphicFramePr>
            <a:graphicFrameLocks noChangeAspect="1"/>
          </p:cNvGraphicFramePr>
          <p:nvPr/>
        </p:nvGraphicFramePr>
        <p:xfrm>
          <a:off x="1291404" y="2955896"/>
          <a:ext cx="3732044" cy="1278570"/>
        </p:xfrm>
        <a:graphic>
          <a:graphicData uri="http://schemas.openxmlformats.org/presentationml/2006/ole">
            <mc:AlternateContent xmlns:mc="http://schemas.openxmlformats.org/markup-compatibility/2006">
              <mc:Choice xmlns:v="urn:schemas-microsoft-com:vml" Requires="v">
                <p:oleObj spid="_x0000_s0" name="公式" r:id="rId1" imgW="2044700" imgH="698500" progId="Equation.3">
                  <p:embed/>
                </p:oleObj>
              </mc:Choice>
              <mc:Fallback>
                <p:oleObj name="公式" r:id="rId1" imgW="2044700" imgH="698500" progId="Equation.3">
                  <p:embed/>
                  <p:pic>
                    <p:nvPicPr>
                      <p:cNvPr id="0" name="Object 7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1404" y="2955896"/>
                        <a:ext cx="3732044" cy="1278570"/>
                      </a:xfrm>
                      <a:prstGeom prst="rect">
                        <a:avLst/>
                      </a:prstGeom>
                      <a:noFill/>
                    </p:spPr>
                  </p:pic>
                </p:oleObj>
              </mc:Fallback>
            </mc:AlternateContent>
          </a:graphicData>
        </a:graphic>
      </p:graphicFrame>
      <p:graphicFrame>
        <p:nvGraphicFramePr>
          <p:cNvPr id="244810" name="Object 74"/>
          <p:cNvGraphicFramePr>
            <a:graphicFrameLocks noChangeAspect="1"/>
          </p:cNvGraphicFramePr>
          <p:nvPr/>
        </p:nvGraphicFramePr>
        <p:xfrm>
          <a:off x="4912941" y="3063180"/>
          <a:ext cx="3292091" cy="1157908"/>
        </p:xfrm>
        <a:graphic>
          <a:graphicData uri="http://schemas.openxmlformats.org/presentationml/2006/ole">
            <mc:AlternateContent xmlns:mc="http://schemas.openxmlformats.org/markup-compatibility/2006">
              <mc:Choice xmlns:v="urn:schemas-microsoft-com:vml" Requires="v">
                <p:oleObj spid="_x0000_s2" name="Equation" r:id="rId3" imgW="1993900" imgH="698500" progId="Equation.DSMT4">
                  <p:embed/>
                </p:oleObj>
              </mc:Choice>
              <mc:Fallback>
                <p:oleObj name="Equation" r:id="rId3" imgW="1993900" imgH="698500" progId="Equation.DSMT4">
                  <p:embed/>
                  <p:pic>
                    <p:nvPicPr>
                      <p:cNvPr id="0" name="Object 7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2941" y="3063180"/>
                        <a:ext cx="3292091" cy="1157908"/>
                      </a:xfrm>
                      <a:prstGeom prst="rect">
                        <a:avLst/>
                      </a:prstGeom>
                      <a:noFill/>
                    </p:spPr>
                  </p:pic>
                </p:oleObj>
              </mc:Fallback>
            </mc:AlternateContent>
          </a:graphicData>
        </a:graphic>
      </p:graphicFrame>
      <p:graphicFrame>
        <p:nvGraphicFramePr>
          <p:cNvPr id="244811" name="Object 75"/>
          <p:cNvGraphicFramePr>
            <a:graphicFrameLocks noChangeAspect="1"/>
          </p:cNvGraphicFramePr>
          <p:nvPr/>
        </p:nvGraphicFramePr>
        <p:xfrm>
          <a:off x="1033725" y="4173902"/>
          <a:ext cx="3879216" cy="2178033"/>
        </p:xfrm>
        <a:graphic>
          <a:graphicData uri="http://schemas.openxmlformats.org/presentationml/2006/ole">
            <mc:AlternateContent xmlns:mc="http://schemas.openxmlformats.org/markup-compatibility/2006">
              <mc:Choice xmlns:v="urn:schemas-microsoft-com:vml" Requires="v">
                <p:oleObj spid="_x0000_s3" name="Equation" r:id="rId5" imgW="2184400" imgH="1231900" progId="Equation.DSMT4">
                  <p:embed/>
                </p:oleObj>
              </mc:Choice>
              <mc:Fallback>
                <p:oleObj name="Equation" r:id="rId5" imgW="2184400" imgH="1231900" progId="Equation.DSMT4">
                  <p:embed/>
                  <p:pic>
                    <p:nvPicPr>
                      <p:cNvPr id="0" name="Object 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3725" y="4173902"/>
                        <a:ext cx="3879216" cy="2178033"/>
                      </a:xfrm>
                      <a:prstGeom prst="rect">
                        <a:avLst/>
                      </a:prstGeom>
                      <a:noFill/>
                    </p:spPr>
                  </p:pic>
                </p:oleObj>
              </mc:Fallback>
            </mc:AlternateContent>
          </a:graphicData>
        </a:graphic>
      </p:graphicFrame>
      <p:graphicFrame>
        <p:nvGraphicFramePr>
          <p:cNvPr id="244812" name="Object 76"/>
          <p:cNvGraphicFramePr>
            <a:graphicFrameLocks noChangeAspect="1"/>
          </p:cNvGraphicFramePr>
          <p:nvPr/>
        </p:nvGraphicFramePr>
        <p:xfrm>
          <a:off x="5023448" y="4197953"/>
          <a:ext cx="3620150" cy="2178033"/>
        </p:xfrm>
        <a:graphic>
          <a:graphicData uri="http://schemas.openxmlformats.org/presentationml/2006/ole">
            <mc:AlternateContent xmlns:mc="http://schemas.openxmlformats.org/markup-compatibility/2006">
              <mc:Choice xmlns:v="urn:schemas-microsoft-com:vml" Requires="v">
                <p:oleObj spid="_x0000_s4" name="Equation" r:id="rId7" imgW="2057400" imgH="1231900" progId="Equation.DSMT4">
                  <p:embed/>
                </p:oleObj>
              </mc:Choice>
              <mc:Fallback>
                <p:oleObj name="Equation" r:id="rId7" imgW="2057400" imgH="1231900" progId="Equation.DSMT4">
                  <p:embed/>
                  <p:pic>
                    <p:nvPicPr>
                      <p:cNvPr id="0" name="Object 7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23448" y="4197953"/>
                        <a:ext cx="3620150" cy="2178033"/>
                      </a:xfrm>
                      <a:prstGeom prst="rect">
                        <a:avLst/>
                      </a:prstGeom>
                      <a:noFill/>
                    </p:spPr>
                  </p:pic>
                </p:oleObj>
              </mc:Fallback>
            </mc:AlternateContent>
          </a:graphicData>
        </a:graphic>
      </p:graphicFrame>
      <p:sp>
        <p:nvSpPr>
          <p:cNvPr id="244813" name="Rectangle 77"/>
          <p:cNvSpPr>
            <a:spLocks noChangeArrowheads="1"/>
          </p:cNvSpPr>
          <p:nvPr/>
        </p:nvSpPr>
        <p:spPr bwMode="auto">
          <a:xfrm>
            <a:off x="2439815" y="3422061"/>
            <a:ext cx="514216" cy="285676"/>
          </a:xfrm>
          <a:prstGeom prst="rect">
            <a:avLst/>
          </a:prstGeom>
          <a:noFill/>
          <a:ln w="28575">
            <a:solidFill>
              <a:srgbClr val="80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244814" name="Rectangle 78"/>
          <p:cNvSpPr>
            <a:spLocks noChangeArrowheads="1"/>
          </p:cNvSpPr>
          <p:nvPr/>
        </p:nvSpPr>
        <p:spPr bwMode="auto">
          <a:xfrm>
            <a:off x="3059832" y="5708453"/>
            <a:ext cx="514216" cy="571351"/>
          </a:xfrm>
          <a:prstGeom prst="rect">
            <a:avLst/>
          </a:prstGeom>
          <a:noFill/>
          <a:ln w="28575">
            <a:solidFill>
              <a:srgbClr val="80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27" name="Text Box 28"/>
          <p:cNvSpPr txBox="1">
            <a:spLocks noChangeArrowheads="1"/>
          </p:cNvSpPr>
          <p:nvPr/>
        </p:nvSpPr>
        <p:spPr bwMode="auto">
          <a:xfrm>
            <a:off x="418504" y="3313511"/>
            <a:ext cx="6937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t>解：</a:t>
            </a:r>
            <a:endParaRPr lang="zh-CN" altLang="en-US" sz="2400" dirty="0"/>
          </a:p>
        </p:txBody>
      </p:sp>
      <p:sp>
        <p:nvSpPr>
          <p:cNvPr id="28" name="文本框 27"/>
          <p:cNvSpPr txBox="1"/>
          <p:nvPr>
            <p:custDataLst>
              <p:tags r:id="rId9"/>
            </p:custDataLst>
          </p:nvPr>
        </p:nvSpPr>
        <p:spPr>
          <a:xfrm>
            <a:off x="198621" y="726440"/>
            <a:ext cx="7315200" cy="714657"/>
          </a:xfrm>
          <a:prstGeom prst="rect">
            <a:avLst/>
          </a:prstGeom>
          <a:noFill/>
        </p:spPr>
        <p:txBody>
          <a:bodyPr vert="horz" wrap="square" rtlCol="0" anchor="ctr" anchorCtr="0">
            <a:noAutofit/>
          </a:bodyPr>
          <a:lstStyle/>
          <a:p>
            <a:pPr>
              <a:spcBef>
                <a:spcPct val="50000"/>
              </a:spcBef>
            </a:pPr>
            <a:r>
              <a:rPr kumimoji="1" lang="zh-CN" altLang="en-US" sz="2800" b="1" dirty="0"/>
              <a:t>用列主元消去法求解线性方程组</a:t>
            </a:r>
            <a:endParaRPr kumimoji="1" lang="zh-CN" altLang="en-US" sz="2800" b="1" dirty="0"/>
          </a:p>
        </p:txBody>
      </p:sp>
      <p:graphicFrame>
        <p:nvGraphicFramePr>
          <p:cNvPr id="29" name="Object 72"/>
          <p:cNvGraphicFramePr>
            <a:graphicFrameLocks noChangeAspect="1"/>
          </p:cNvGraphicFramePr>
          <p:nvPr/>
        </p:nvGraphicFramePr>
        <p:xfrm>
          <a:off x="2723510" y="1394789"/>
          <a:ext cx="3696979" cy="1609413"/>
        </p:xfrm>
        <a:graphic>
          <a:graphicData uri="http://schemas.openxmlformats.org/presentationml/2006/ole">
            <mc:AlternateContent xmlns:mc="http://schemas.openxmlformats.org/markup-compatibility/2006">
              <mc:Choice xmlns:v="urn:schemas-microsoft-com:vml" Requires="v">
                <p:oleObj spid="_x0000_s5" name="Equation" r:id="rId10" imgW="1137285" imgH="509270" progId="Equation.DSMT4">
                  <p:embed/>
                </p:oleObj>
              </mc:Choice>
              <mc:Fallback>
                <p:oleObj name="Equation" r:id="rId10" imgW="1137285" imgH="509270" progId="Equation.DSMT4">
                  <p:embed/>
                  <p:pic>
                    <p:nvPicPr>
                      <p:cNvPr id="0" name="Object 7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23510" y="1394789"/>
                        <a:ext cx="3696979" cy="1609413"/>
                      </a:xfrm>
                      <a:prstGeom prst="rect">
                        <a:avLst/>
                      </a:prstGeom>
                      <a:no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44809"/>
                                        </p:tgtEl>
                                        <p:attrNameLst>
                                          <p:attrName>style.visibility</p:attrName>
                                        </p:attrNameLst>
                                      </p:cBhvr>
                                      <p:to>
                                        <p:strVal val="visible"/>
                                      </p:to>
                                    </p:set>
                                    <p:animEffect transition="in" filter="wipe(left)">
                                      <p:cBhvr>
                                        <p:cTn id="12" dur="500"/>
                                        <p:tgtEl>
                                          <p:spTgt spid="24480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44813"/>
                                        </p:tgtEl>
                                        <p:attrNameLst>
                                          <p:attrName>style.visibility</p:attrName>
                                        </p:attrNameLst>
                                      </p:cBhvr>
                                      <p:to>
                                        <p:strVal val="visible"/>
                                      </p:to>
                                    </p:set>
                                    <p:animEffect transition="in" filter="blinds(horizontal)">
                                      <p:cBhvr>
                                        <p:cTn id="17" dur="500"/>
                                        <p:tgtEl>
                                          <p:spTgt spid="2448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44810"/>
                                        </p:tgtEl>
                                        <p:attrNameLst>
                                          <p:attrName>style.visibility</p:attrName>
                                        </p:attrNameLst>
                                      </p:cBhvr>
                                      <p:to>
                                        <p:strVal val="visible"/>
                                      </p:to>
                                    </p:set>
                                    <p:animEffect transition="in" filter="wipe(left)">
                                      <p:cBhvr>
                                        <p:cTn id="22" dur="500"/>
                                        <p:tgtEl>
                                          <p:spTgt spid="2448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44811"/>
                                        </p:tgtEl>
                                        <p:attrNameLst>
                                          <p:attrName>style.visibility</p:attrName>
                                        </p:attrNameLst>
                                      </p:cBhvr>
                                      <p:to>
                                        <p:strVal val="visible"/>
                                      </p:to>
                                    </p:set>
                                    <p:animEffect transition="in" filter="wipe(left)">
                                      <p:cBhvr>
                                        <p:cTn id="27" dur="500"/>
                                        <p:tgtEl>
                                          <p:spTgt spid="2448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44814"/>
                                        </p:tgtEl>
                                        <p:attrNameLst>
                                          <p:attrName>style.visibility</p:attrName>
                                        </p:attrNameLst>
                                      </p:cBhvr>
                                      <p:to>
                                        <p:strVal val="visible"/>
                                      </p:to>
                                    </p:set>
                                    <p:animEffect transition="in" filter="blinds(horizontal)">
                                      <p:cBhvr>
                                        <p:cTn id="32" dur="500"/>
                                        <p:tgtEl>
                                          <p:spTgt spid="2448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44812"/>
                                        </p:tgtEl>
                                        <p:attrNameLst>
                                          <p:attrName>style.visibility</p:attrName>
                                        </p:attrNameLst>
                                      </p:cBhvr>
                                      <p:to>
                                        <p:strVal val="visible"/>
                                      </p:to>
                                    </p:set>
                                    <p:animEffect transition="in" filter="wipe(left)">
                                      <p:cBhvr>
                                        <p:cTn id="37" dur="500"/>
                                        <p:tgtEl>
                                          <p:spTgt spid="2448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47" name="Rectangle 11"/>
          <p:cNvSpPr>
            <a:spLocks noChangeArrowheads="1"/>
          </p:cNvSpPr>
          <p:nvPr/>
        </p:nvSpPr>
        <p:spPr bwMode="auto">
          <a:xfrm>
            <a:off x="9523" y="863871"/>
            <a:ext cx="3779251" cy="76061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244748" name="Text Box 12"/>
          <p:cNvSpPr txBox="1">
            <a:spLocks noChangeArrowheads="1"/>
          </p:cNvSpPr>
          <p:nvPr/>
        </p:nvSpPr>
        <p:spPr bwMode="auto">
          <a:xfrm>
            <a:off x="3948276" y="1165021"/>
            <a:ext cx="138508" cy="334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52" tIns="34277" rIns="68552" bIns="34277">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marL="1827530">
              <a:defRPr>
                <a:solidFill>
                  <a:schemeClr val="tx1"/>
                </a:solidFill>
                <a:latin typeface="Arial" panose="020B0604020202020204" pitchFamily="34" charset="0"/>
                <a:ea typeface="宋体" panose="02010600030101010101" pitchFamily="2" charset="-122"/>
              </a:defRPr>
            </a:lvl5pPr>
            <a:lvl6pPr marL="228473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4193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913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5633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en-US" altLang="en-US" sz="1725">
              <a:latin typeface="Times New Roman" panose="02020603050405020304" pitchFamily="18" charset="0"/>
            </a:endParaRPr>
          </a:p>
        </p:txBody>
      </p:sp>
      <p:sp>
        <p:nvSpPr>
          <p:cNvPr id="38" name="Rectangle 2"/>
          <p:cNvSpPr txBox="1">
            <a:spLocks noChangeArrowheads="1"/>
          </p:cNvSpPr>
          <p:nvPr/>
        </p:nvSpPr>
        <p:spPr bwMode="auto">
          <a:xfrm>
            <a:off x="765373" y="947194"/>
            <a:ext cx="4442256" cy="439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57" tIns="34278" rIns="68557" bIns="34278"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6130" indent="-228600">
              <a:defRPr>
                <a:solidFill>
                  <a:schemeClr val="tx1"/>
                </a:solidFill>
                <a:latin typeface="Arial" panose="020B0604020202020204" pitchFamily="34" charset="0"/>
                <a:ea typeface="宋体" panose="02010600030101010101" pitchFamily="2" charset="-122"/>
              </a:defRPr>
            </a:lvl5pPr>
            <a:lvl6pPr marL="251333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053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773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493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endParaRPr lang="en-US" altLang="en-US" sz="2400" b="1">
              <a:solidFill>
                <a:srgbClr val="000066"/>
              </a:solidFill>
              <a:latin typeface="方正粗圆简体" pitchFamily="2" charset="-122"/>
              <a:ea typeface="方正粗圆简体" pitchFamily="2" charset="-122"/>
              <a:sym typeface="微软雅黑" panose="020B0503020204020204" charset="-122"/>
            </a:endParaRPr>
          </a:p>
        </p:txBody>
      </p:sp>
      <p:sp>
        <p:nvSpPr>
          <p:cNvPr id="244791" name="Line 55"/>
          <p:cNvSpPr>
            <a:spLocks noChangeShapeType="1"/>
          </p:cNvSpPr>
          <p:nvPr/>
        </p:nvSpPr>
        <p:spPr bwMode="auto">
          <a:xfrm>
            <a:off x="515407" y="2914784"/>
            <a:ext cx="8455998" cy="0"/>
          </a:xfrm>
          <a:prstGeom prst="line">
            <a:avLst/>
          </a:prstGeom>
          <a:noFill/>
          <a:ln w="19050">
            <a:solidFill>
              <a:srgbClr val="800000"/>
            </a:solidFill>
            <a:prstDash val="dash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p>
        </p:txBody>
      </p:sp>
      <p:graphicFrame>
        <p:nvGraphicFramePr>
          <p:cNvPr id="26" name="Object 55"/>
          <p:cNvGraphicFramePr>
            <a:graphicFrameLocks noChangeAspect="1"/>
          </p:cNvGraphicFramePr>
          <p:nvPr/>
        </p:nvGraphicFramePr>
        <p:xfrm>
          <a:off x="1346260" y="2950571"/>
          <a:ext cx="2914355" cy="2427053"/>
        </p:xfrm>
        <a:graphic>
          <a:graphicData uri="http://schemas.openxmlformats.org/presentationml/2006/ole">
            <mc:AlternateContent xmlns:mc="http://schemas.openxmlformats.org/markup-compatibility/2006">
              <mc:Choice xmlns:v="urn:schemas-microsoft-com:vml" Requires="v">
                <p:oleObj spid="_x0000_s0" name="Equation" r:id="rId1" imgW="1485900" imgH="1231900" progId="Equation.DSMT4">
                  <p:embed/>
                </p:oleObj>
              </mc:Choice>
              <mc:Fallback>
                <p:oleObj name="Equation" r:id="rId1" imgW="1485900" imgH="1231900" progId="Equation.DSMT4">
                  <p:embed/>
                  <p:pic>
                    <p:nvPicPr>
                      <p:cNvPr id="0" name="Object 5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6260" y="2950571"/>
                        <a:ext cx="2914355" cy="2427053"/>
                      </a:xfrm>
                      <a:prstGeom prst="rect">
                        <a:avLst/>
                      </a:prstGeom>
                      <a:noFill/>
                    </p:spPr>
                  </p:pic>
                </p:oleObj>
              </mc:Fallback>
            </mc:AlternateContent>
          </a:graphicData>
        </a:graphic>
      </p:graphicFrame>
      <p:graphicFrame>
        <p:nvGraphicFramePr>
          <p:cNvPr id="27" name="Object 58"/>
          <p:cNvGraphicFramePr>
            <a:graphicFrameLocks noChangeAspect="1"/>
          </p:cNvGraphicFramePr>
          <p:nvPr/>
        </p:nvGraphicFramePr>
        <p:xfrm>
          <a:off x="4258946" y="2979720"/>
          <a:ext cx="3985463" cy="2384091"/>
        </p:xfrm>
        <a:graphic>
          <a:graphicData uri="http://schemas.openxmlformats.org/presentationml/2006/ole">
            <mc:AlternateContent xmlns:mc="http://schemas.openxmlformats.org/markup-compatibility/2006">
              <mc:Choice xmlns:v="urn:schemas-microsoft-com:vml" Requires="v">
                <p:oleObj spid="_x0000_s2" name="Equation" r:id="rId3" imgW="2044700" imgH="1219200" progId="Equation.DSMT4">
                  <p:embed/>
                </p:oleObj>
              </mc:Choice>
              <mc:Fallback>
                <p:oleObj name="Equation" r:id="rId3" imgW="2044700" imgH="1219200" progId="Equation.DSMT4">
                  <p:embed/>
                  <p:pic>
                    <p:nvPicPr>
                      <p:cNvPr id="0" name="Object 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8946" y="2979720"/>
                        <a:ext cx="3985463" cy="2384091"/>
                      </a:xfrm>
                      <a:prstGeom prst="rect">
                        <a:avLst/>
                      </a:prstGeom>
                      <a:noFill/>
                    </p:spPr>
                  </p:pic>
                </p:oleObj>
              </mc:Fallback>
            </mc:AlternateContent>
          </a:graphicData>
        </a:graphic>
      </p:graphicFrame>
      <p:graphicFrame>
        <p:nvGraphicFramePr>
          <p:cNvPr id="28" name="Object 59"/>
          <p:cNvGraphicFramePr>
            <a:graphicFrameLocks noChangeAspect="1"/>
          </p:cNvGraphicFramePr>
          <p:nvPr/>
        </p:nvGraphicFramePr>
        <p:xfrm>
          <a:off x="3775996" y="5577453"/>
          <a:ext cx="1903313" cy="1261734"/>
        </p:xfrm>
        <a:graphic>
          <a:graphicData uri="http://schemas.openxmlformats.org/presentationml/2006/ole">
            <mc:AlternateContent xmlns:mc="http://schemas.openxmlformats.org/markup-compatibility/2006">
              <mc:Choice xmlns:v="urn:schemas-microsoft-com:vml" Requires="v">
                <p:oleObj spid="_x0000_s3" name="公式" r:id="rId5" imgW="1078865" imgH="711200" progId="Equation.3">
                  <p:embed/>
                </p:oleObj>
              </mc:Choice>
              <mc:Fallback>
                <p:oleObj name="公式" r:id="rId5" imgW="1078865" imgH="711200" progId="Equation.3">
                  <p:embed/>
                  <p:pic>
                    <p:nvPicPr>
                      <p:cNvPr id="0" name="Object 5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5996" y="5577453"/>
                        <a:ext cx="1903313" cy="126173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文本框 22"/>
          <p:cNvSpPr txBox="1"/>
          <p:nvPr>
            <p:custDataLst>
              <p:tags r:id="rId7"/>
            </p:custDataLst>
          </p:nvPr>
        </p:nvSpPr>
        <p:spPr>
          <a:xfrm>
            <a:off x="198621" y="726440"/>
            <a:ext cx="7315200" cy="714657"/>
          </a:xfrm>
          <a:prstGeom prst="rect">
            <a:avLst/>
          </a:prstGeom>
          <a:noFill/>
        </p:spPr>
        <p:txBody>
          <a:bodyPr vert="horz" wrap="square" rtlCol="0" anchor="ctr" anchorCtr="0">
            <a:noAutofit/>
          </a:bodyPr>
          <a:lstStyle/>
          <a:p>
            <a:pPr>
              <a:spcBef>
                <a:spcPct val="50000"/>
              </a:spcBef>
            </a:pPr>
            <a:r>
              <a:rPr kumimoji="1" lang="zh-CN" altLang="en-US" sz="2800" b="1" dirty="0"/>
              <a:t>用列主元消去法求解线性方程组</a:t>
            </a:r>
            <a:endParaRPr kumimoji="1" lang="zh-CN" altLang="en-US" sz="2800" b="1" dirty="0"/>
          </a:p>
        </p:txBody>
      </p:sp>
      <p:graphicFrame>
        <p:nvGraphicFramePr>
          <p:cNvPr id="24" name="Object 72"/>
          <p:cNvGraphicFramePr>
            <a:graphicFrameLocks noChangeAspect="1"/>
          </p:cNvGraphicFramePr>
          <p:nvPr/>
        </p:nvGraphicFramePr>
        <p:xfrm>
          <a:off x="2723510" y="1394789"/>
          <a:ext cx="3696979" cy="1609413"/>
        </p:xfrm>
        <a:graphic>
          <a:graphicData uri="http://schemas.openxmlformats.org/presentationml/2006/ole">
            <mc:AlternateContent xmlns:mc="http://schemas.openxmlformats.org/markup-compatibility/2006">
              <mc:Choice xmlns:v="urn:schemas-microsoft-com:vml" Requires="v">
                <p:oleObj spid="_x0000_s4" name="Equation" r:id="rId8" imgW="1137285" imgH="509270" progId="Equation.DSMT4">
                  <p:embed/>
                </p:oleObj>
              </mc:Choice>
              <mc:Fallback>
                <p:oleObj name="Equation" r:id="rId8" imgW="1137285" imgH="509270" progId="Equation.DSMT4">
                  <p:embed/>
                  <p:pic>
                    <p:nvPicPr>
                      <p:cNvPr id="0" name="Object 7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23510" y="1394789"/>
                        <a:ext cx="3696979" cy="1609413"/>
                      </a:xfrm>
                      <a:prstGeom prst="rect">
                        <a:avLst/>
                      </a:prstGeom>
                      <a:no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left)">
                                      <p:cBhvr>
                                        <p:cTn id="1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83568" y="2132856"/>
            <a:ext cx="7920880" cy="3416320"/>
          </a:xfrm>
          <a:prstGeom prst="rect">
            <a:avLst/>
          </a:prstGeom>
        </p:spPr>
        <p:txBody>
          <a:bodyPr wrap="square">
            <a:spAutoFit/>
          </a:bodyPr>
          <a:lstStyle/>
          <a:p>
            <a:pPr>
              <a:lnSpc>
                <a:spcPct val="150000"/>
              </a:lnSpc>
            </a:pPr>
            <a:r>
              <a:rPr lang="en-US" altLang="zh-CN" b="1" u="sng" dirty="0"/>
              <a:t>Gauss</a:t>
            </a:r>
            <a:r>
              <a:rPr lang="zh-CN" altLang="en-US" b="1" u="sng" dirty="0"/>
              <a:t>消元法</a:t>
            </a:r>
            <a:r>
              <a:rPr lang="zh-CN" altLang="en-US" b="1" dirty="0"/>
              <a:t>：计算时间</a:t>
            </a:r>
            <a:r>
              <a:rPr lang="zh-CN" altLang="en-US" b="1" dirty="0">
                <a:solidFill>
                  <a:srgbClr val="FF0000"/>
                </a:solidFill>
              </a:rPr>
              <a:t>最短</a:t>
            </a:r>
            <a:r>
              <a:rPr lang="zh-CN" altLang="en-US" b="1" dirty="0"/>
              <a:t>，精度</a:t>
            </a:r>
            <a:r>
              <a:rPr lang="zh-CN" altLang="en-US" b="1" dirty="0">
                <a:solidFill>
                  <a:srgbClr val="FF0000"/>
                </a:solidFill>
              </a:rPr>
              <a:t>最差</a:t>
            </a:r>
            <a:r>
              <a:rPr lang="zh-CN" altLang="en-US" b="1" dirty="0"/>
              <a:t>； </a:t>
            </a:r>
            <a:endParaRPr lang="en-US" altLang="zh-CN" b="1" dirty="0"/>
          </a:p>
          <a:p>
            <a:pPr>
              <a:lnSpc>
                <a:spcPct val="150000"/>
              </a:lnSpc>
            </a:pPr>
            <a:r>
              <a:rPr lang="zh-CN" altLang="en-US" b="1" u="sng" dirty="0"/>
              <a:t>全主元法</a:t>
            </a:r>
            <a:r>
              <a:rPr lang="zh-CN" altLang="en-US" b="1" dirty="0"/>
              <a:t>：计算时间</a:t>
            </a:r>
            <a:r>
              <a:rPr lang="zh-CN" altLang="en-US" b="1" dirty="0">
                <a:solidFill>
                  <a:srgbClr val="FF0000"/>
                </a:solidFill>
              </a:rPr>
              <a:t>最长</a:t>
            </a:r>
            <a:r>
              <a:rPr lang="zh-CN" altLang="en-US" b="1" dirty="0"/>
              <a:t>，精度</a:t>
            </a:r>
            <a:r>
              <a:rPr lang="zh-CN" altLang="en-US" b="1" dirty="0">
                <a:solidFill>
                  <a:srgbClr val="FF0000"/>
                </a:solidFill>
              </a:rPr>
              <a:t>最高</a:t>
            </a:r>
            <a:r>
              <a:rPr lang="zh-CN" altLang="en-US" b="1" dirty="0"/>
              <a:t>； </a:t>
            </a:r>
            <a:endParaRPr lang="en-US" altLang="zh-CN" b="1" dirty="0"/>
          </a:p>
          <a:p>
            <a:pPr>
              <a:lnSpc>
                <a:spcPct val="150000"/>
              </a:lnSpc>
            </a:pPr>
            <a:endParaRPr lang="en-US" altLang="zh-CN" b="1" dirty="0"/>
          </a:p>
          <a:p>
            <a:pPr>
              <a:lnSpc>
                <a:spcPct val="150000"/>
              </a:lnSpc>
            </a:pPr>
            <a:r>
              <a:rPr lang="zh-CN" altLang="en-US" b="1" dirty="0"/>
              <a:t>实践表明：</a:t>
            </a:r>
            <a:r>
              <a:rPr lang="zh-CN" altLang="en-US" b="1" u="sng" dirty="0"/>
              <a:t>列主元法</a:t>
            </a:r>
            <a:r>
              <a:rPr lang="zh-CN" altLang="en-US" b="1" dirty="0"/>
              <a:t>具有良好的数值稳定，且计算量与远 低于全主元法，所以列主元法是求解</a:t>
            </a:r>
            <a:r>
              <a:rPr lang="zh-CN" altLang="en-US" b="1" dirty="0">
                <a:solidFill>
                  <a:srgbClr val="FF0000"/>
                </a:solidFill>
              </a:rPr>
              <a:t>小型稠密方程组</a:t>
            </a:r>
            <a:r>
              <a:rPr lang="zh-CN" altLang="en-US" b="1" dirty="0"/>
              <a:t>的最 好方法之一。</a:t>
            </a:r>
            <a:endParaRPr lang="en-GB" b="1" dirty="0"/>
          </a:p>
        </p:txBody>
      </p:sp>
      <p:sp>
        <p:nvSpPr>
          <p:cNvPr id="3" name="矩形 2"/>
          <p:cNvSpPr/>
          <p:nvPr/>
        </p:nvSpPr>
        <p:spPr>
          <a:xfrm>
            <a:off x="107504" y="836712"/>
            <a:ext cx="6174432" cy="646331"/>
          </a:xfrm>
          <a:prstGeom prst="rect">
            <a:avLst/>
          </a:prstGeom>
        </p:spPr>
        <p:txBody>
          <a:bodyPr wrap="square">
            <a:spAutoFit/>
          </a:bodyPr>
          <a:lstStyle/>
          <a:p>
            <a:pPr>
              <a:lnSpc>
                <a:spcPct val="150000"/>
              </a:lnSpc>
            </a:pPr>
            <a:r>
              <a:rPr lang="en-US" altLang="zh-CN" b="1" dirty="0"/>
              <a:t>Gauss</a:t>
            </a:r>
            <a:r>
              <a:rPr lang="zh-CN" altLang="en-US" b="1" dirty="0"/>
              <a:t>消元法、列主元法、全主元法比较： </a:t>
            </a:r>
            <a:endParaRPr lang="en-US" altLang="zh-CN" b="1" dirty="0"/>
          </a:p>
        </p:txBody>
      </p:sp>
      <p:sp>
        <p:nvSpPr>
          <p:cNvPr id="4" name="Rectangle 19"/>
          <p:cNvSpPr>
            <a:spLocks noChangeArrowheads="1"/>
          </p:cNvSpPr>
          <p:nvPr/>
        </p:nvSpPr>
        <p:spPr bwMode="auto">
          <a:xfrm>
            <a:off x="4114800" y="0"/>
            <a:ext cx="5029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§4 Gaussian Elimination – Pivoting  Strategies</a:t>
            </a:r>
            <a:endParaRPr lang="en-US" altLang="zh-CN" sz="1800" b="1"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楷体_GB2312"/>
              </a:rPr>
              <a:t>第</a:t>
            </a:r>
            <a:r>
              <a:rPr lang="en-US" altLang="zh-CN" dirty="0">
                <a:latin typeface="Times New Roman" panose="02020603050405020304" pitchFamily="18" charset="0"/>
                <a:ea typeface="楷体_GB2312"/>
              </a:rPr>
              <a:t>3</a:t>
            </a:r>
            <a:r>
              <a:rPr lang="zh-CN" altLang="en-US" dirty="0">
                <a:latin typeface="Times New Roman" panose="02020603050405020304" pitchFamily="18" charset="0"/>
                <a:ea typeface="楷体_GB2312"/>
              </a:rPr>
              <a:t>章  线性方程组的解法 </a:t>
            </a:r>
            <a:endParaRPr lang="zh-CN" altLang="en-US" dirty="0">
              <a:latin typeface="Times New Roman" panose="02020603050405020304" pitchFamily="18" charset="0"/>
              <a:ea typeface="楷体_GB2312"/>
            </a:endParaRPr>
          </a:p>
        </p:txBody>
      </p:sp>
      <p:sp>
        <p:nvSpPr>
          <p:cNvPr id="3" name="内容占位符 2"/>
          <p:cNvSpPr>
            <a:spLocks noGrp="1"/>
          </p:cNvSpPr>
          <p:nvPr>
            <p:ph idx="1"/>
          </p:nvPr>
        </p:nvSpPr>
        <p:spPr/>
        <p:txBody>
          <a:bodyPr/>
          <a:lstStyle/>
          <a:p>
            <a:r>
              <a:rPr lang="en-US" altLang="zh-CN" dirty="0">
                <a:latin typeface="Times New Roman" panose="02020603050405020304" pitchFamily="18" charset="0"/>
                <a:ea typeface="楷体_GB2312"/>
              </a:rPr>
              <a:t>§1  </a:t>
            </a:r>
            <a:r>
              <a:rPr lang="zh-CN" altLang="en-US" dirty="0">
                <a:latin typeface="Times New Roman" panose="02020603050405020304" pitchFamily="18" charset="0"/>
                <a:ea typeface="楷体_GB2312"/>
              </a:rPr>
              <a:t>迭代方法</a:t>
            </a:r>
            <a:endParaRPr lang="en-US" altLang="zh-CN" dirty="0">
              <a:latin typeface="Times New Roman" panose="02020603050405020304" pitchFamily="18" charset="0"/>
              <a:ea typeface="楷体_GB2312"/>
            </a:endParaRPr>
          </a:p>
          <a:p>
            <a:r>
              <a:rPr lang="en-US" altLang="zh-CN" dirty="0">
                <a:latin typeface="Times New Roman" panose="02020603050405020304" pitchFamily="18" charset="0"/>
                <a:ea typeface="楷体_GB2312"/>
              </a:rPr>
              <a:t>§2  </a:t>
            </a:r>
            <a:r>
              <a:rPr lang="zh-CN" altLang="en-US" dirty="0">
                <a:latin typeface="Times New Roman" panose="02020603050405020304" pitchFamily="18" charset="0"/>
                <a:ea typeface="楷体_GB2312"/>
              </a:rPr>
              <a:t>向量范数和矩阵范数</a:t>
            </a:r>
            <a:endParaRPr lang="zh-CN" altLang="en-US" dirty="0">
              <a:latin typeface="Times New Roman" panose="02020603050405020304" pitchFamily="18" charset="0"/>
              <a:ea typeface="楷体_GB2312"/>
            </a:endParaRPr>
          </a:p>
          <a:p>
            <a:r>
              <a:rPr lang="en-US" altLang="zh-CN" dirty="0">
                <a:latin typeface="Times New Roman" panose="02020603050405020304" pitchFamily="18" charset="0"/>
                <a:ea typeface="楷体_GB2312"/>
              </a:rPr>
              <a:t>§3  </a:t>
            </a:r>
            <a:r>
              <a:rPr lang="zh-CN" altLang="en-US" dirty="0">
                <a:latin typeface="Times New Roman" panose="02020603050405020304" pitchFamily="18" charset="0"/>
                <a:ea typeface="楷体_GB2312"/>
              </a:rPr>
              <a:t>迭代法的收敛条件</a:t>
            </a:r>
            <a:endParaRPr lang="en-US" altLang="zh-CN" dirty="0">
              <a:latin typeface="Times New Roman" panose="02020603050405020304" pitchFamily="18" charset="0"/>
              <a:ea typeface="楷体_GB2312"/>
            </a:endParaRPr>
          </a:p>
          <a:p>
            <a:r>
              <a:rPr lang="en-US" altLang="zh-CN" dirty="0">
                <a:latin typeface="Times New Roman" panose="02020603050405020304" pitchFamily="18" charset="0"/>
                <a:ea typeface="楷体_GB2312"/>
              </a:rPr>
              <a:t>§4  Gauss</a:t>
            </a:r>
            <a:r>
              <a:rPr lang="zh-CN" altLang="en-US" dirty="0">
                <a:latin typeface="Times New Roman" panose="02020603050405020304" pitchFamily="18" charset="0"/>
                <a:ea typeface="楷体_GB2312"/>
              </a:rPr>
              <a:t>消元法</a:t>
            </a:r>
            <a:endParaRPr lang="en-US" altLang="zh-CN" dirty="0">
              <a:latin typeface="Times New Roman" panose="02020603050405020304" pitchFamily="18" charset="0"/>
              <a:ea typeface="楷体_GB2312"/>
            </a:endParaRPr>
          </a:p>
          <a:p>
            <a:r>
              <a:rPr lang="en-US" altLang="zh-CN" dirty="0">
                <a:latin typeface="Times New Roman" panose="02020603050405020304" pitchFamily="18" charset="0"/>
                <a:ea typeface="楷体_GB2312"/>
              </a:rPr>
              <a:t>§5  LU</a:t>
            </a:r>
            <a:r>
              <a:rPr lang="zh-CN" altLang="en-US" dirty="0">
                <a:latin typeface="Times New Roman" panose="02020603050405020304" pitchFamily="18" charset="0"/>
                <a:ea typeface="楷体_GB2312"/>
              </a:rPr>
              <a:t>分解法</a:t>
            </a:r>
            <a:endParaRPr lang="zh-CN" altLang="en-US" dirty="0">
              <a:latin typeface="Times New Roman" panose="02020603050405020304" pitchFamily="18" charset="0"/>
              <a:ea typeface="楷体_GB2312"/>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41" name="Text Box 17"/>
          <p:cNvSpPr txBox="1">
            <a:spLocks noChangeArrowheads="1"/>
          </p:cNvSpPr>
          <p:nvPr/>
        </p:nvSpPr>
        <p:spPr bwMode="auto">
          <a:xfrm>
            <a:off x="611560" y="2996952"/>
            <a:ext cx="7924800" cy="1975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30000"/>
              </a:lnSpc>
            </a:pPr>
            <a:r>
              <a:rPr lang="zh-CN" altLang="en-US" sz="2400" b="1" dirty="0"/>
              <a:t>一旦实现了矩阵</a:t>
            </a:r>
            <a:r>
              <a:rPr lang="en-US" altLang="zh-CN" sz="2400" b="1" dirty="0"/>
              <a:t>A</a:t>
            </a:r>
            <a:r>
              <a:rPr lang="zh-CN" altLang="en-US" sz="2400" b="1" dirty="0"/>
              <a:t>的</a:t>
            </a:r>
            <a:r>
              <a:rPr lang="en-US" altLang="zh-CN" sz="2400" b="1" dirty="0"/>
              <a:t>LU</a:t>
            </a:r>
            <a:r>
              <a:rPr lang="zh-CN" altLang="en-US" sz="2400" b="1" dirty="0"/>
              <a:t>分解，那么求解</a:t>
            </a:r>
            <a:r>
              <a:rPr lang="en-US" altLang="zh-CN" sz="2400" b="1" i="1" dirty="0"/>
              <a:t>Ax</a:t>
            </a:r>
            <a:r>
              <a:rPr lang="en-US" altLang="zh-CN" sz="2400" b="1" dirty="0"/>
              <a:t>=</a:t>
            </a:r>
            <a:r>
              <a:rPr lang="en-US" altLang="zh-CN" sz="2400" b="1" i="1" dirty="0"/>
              <a:t>b</a:t>
            </a:r>
            <a:r>
              <a:rPr lang="zh-CN" altLang="en-US" sz="2400" b="1" dirty="0"/>
              <a:t>的问题就等价于求解两个三角形方程组 </a:t>
            </a:r>
            <a:endParaRPr lang="zh-CN" altLang="en-US" sz="2400" b="1" dirty="0"/>
          </a:p>
          <a:p>
            <a:pPr algn="l">
              <a:lnSpc>
                <a:spcPct val="130000"/>
              </a:lnSpc>
            </a:pPr>
            <a:r>
              <a:rPr lang="zh-CN" altLang="en-US" sz="2400" b="1" dirty="0"/>
              <a:t>                        </a:t>
            </a:r>
            <a:r>
              <a:rPr lang="en-US" altLang="zh-CN" sz="2400" b="1" dirty="0"/>
              <a:t>(1)</a:t>
            </a:r>
            <a:r>
              <a:rPr lang="en-US" altLang="zh-CN" sz="2400" b="1" i="1" dirty="0"/>
              <a:t>Ly</a:t>
            </a:r>
            <a:r>
              <a:rPr lang="en-US" altLang="zh-CN" sz="2400" b="1" dirty="0"/>
              <a:t>=</a:t>
            </a:r>
            <a:r>
              <a:rPr lang="en-US" altLang="zh-CN" sz="2400" b="1" i="1" dirty="0"/>
              <a:t>b</a:t>
            </a:r>
            <a:r>
              <a:rPr lang="zh-CN" altLang="en-US" sz="2400" b="1" dirty="0"/>
              <a:t>，求</a:t>
            </a:r>
            <a:r>
              <a:rPr lang="en-US" altLang="zh-CN" sz="2400" b="1" i="1" dirty="0"/>
              <a:t>y</a:t>
            </a:r>
            <a:r>
              <a:rPr lang="zh-CN" altLang="en-US" sz="2400" b="1" dirty="0"/>
              <a:t>；</a:t>
            </a:r>
            <a:endParaRPr lang="zh-CN" altLang="en-US" sz="2400" b="1" dirty="0"/>
          </a:p>
          <a:p>
            <a:pPr algn="l">
              <a:lnSpc>
                <a:spcPct val="130000"/>
              </a:lnSpc>
            </a:pPr>
            <a:r>
              <a:rPr lang="zh-CN" altLang="en-US" sz="2400" b="1" dirty="0"/>
              <a:t>                        </a:t>
            </a:r>
            <a:r>
              <a:rPr lang="en-US" altLang="zh-CN" sz="2400" b="1" dirty="0"/>
              <a:t>(2)</a:t>
            </a:r>
            <a:r>
              <a:rPr lang="en-US" altLang="zh-CN" sz="2400" b="1" i="1" dirty="0" err="1"/>
              <a:t>Ux</a:t>
            </a:r>
            <a:r>
              <a:rPr lang="en-US" altLang="zh-CN" sz="2400" b="1" dirty="0"/>
              <a:t>=</a:t>
            </a:r>
            <a:r>
              <a:rPr lang="en-US" altLang="zh-CN" sz="2400" b="1" i="1" dirty="0"/>
              <a:t>y</a:t>
            </a:r>
            <a:r>
              <a:rPr lang="zh-CN" altLang="en-US" sz="2400" b="1" dirty="0"/>
              <a:t>，求</a:t>
            </a:r>
            <a:r>
              <a:rPr lang="en-US" altLang="zh-CN" sz="2400" b="1" i="1" dirty="0"/>
              <a:t>x</a:t>
            </a:r>
            <a:r>
              <a:rPr lang="en-US" altLang="zh-CN" sz="2400" b="1" dirty="0"/>
              <a:t> </a:t>
            </a:r>
            <a:endParaRPr lang="en-US" altLang="zh-CN" sz="2400" b="1" dirty="0"/>
          </a:p>
        </p:txBody>
      </p:sp>
      <p:sp>
        <p:nvSpPr>
          <p:cNvPr id="5" name="Text Box 6"/>
          <p:cNvSpPr txBox="1">
            <a:spLocks noChangeArrowheads="1"/>
          </p:cNvSpPr>
          <p:nvPr/>
        </p:nvSpPr>
        <p:spPr bwMode="auto">
          <a:xfrm>
            <a:off x="467544" y="700575"/>
            <a:ext cx="2847975" cy="52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lnSpc>
                <a:spcPct val="130000"/>
              </a:lnSpc>
            </a:pPr>
            <a:r>
              <a:rPr lang="zh-CN" altLang="en-US" sz="2400" dirty="0">
                <a:ea typeface="宋体" panose="02010600030101010101" pitchFamily="2" charset="-122"/>
              </a:rPr>
              <a:t>基本思想</a:t>
            </a:r>
            <a:endParaRPr lang="zh-CN" altLang="en-US" sz="2400" dirty="0">
              <a:ea typeface="宋体" panose="02010600030101010101" pitchFamily="2" charset="-122"/>
            </a:endParaRPr>
          </a:p>
        </p:txBody>
      </p:sp>
      <p:graphicFrame>
        <p:nvGraphicFramePr>
          <p:cNvPr id="6" name="Object 15"/>
          <p:cNvGraphicFramePr>
            <a:graphicFrameLocks noChangeAspect="1"/>
          </p:cNvGraphicFramePr>
          <p:nvPr/>
        </p:nvGraphicFramePr>
        <p:xfrm>
          <a:off x="2051720" y="1276358"/>
          <a:ext cx="4968552" cy="1092003"/>
        </p:xfrm>
        <a:graphic>
          <a:graphicData uri="http://schemas.openxmlformats.org/presentationml/2006/ole">
            <mc:AlternateContent xmlns:mc="http://schemas.openxmlformats.org/markup-compatibility/2006">
              <mc:Choice xmlns:v="urn:schemas-microsoft-com:vml" Requires="v">
                <p:oleObj spid="_x0000_s0" name="Equation" r:id="rId1" imgW="2260600" imgH="457200" progId="Equation.DSMT4">
                  <p:embed/>
                </p:oleObj>
              </mc:Choice>
              <mc:Fallback>
                <p:oleObj name="Equation" r:id="rId1" imgW="2260600" imgH="457200" progId="Equation.DSMT4">
                  <p:embed/>
                  <p:pic>
                    <p:nvPicPr>
                      <p:cNvPr id="0" name="Object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1276358"/>
                        <a:ext cx="4968552" cy="1092003"/>
                      </a:xfrm>
                      <a:prstGeom prst="rect">
                        <a:avLst/>
                      </a:prstGeom>
                      <a:noFill/>
                      <a:ln w="9525">
                        <a:solidFill>
                          <a:schemeClr val="bg1"/>
                        </a:solidFill>
                        <a:miter lim="800000"/>
                        <a:headEnd/>
                        <a:tailEnd/>
                      </a:ln>
                      <a:effectLst/>
                    </p:spPr>
                  </p:pic>
                </p:oleObj>
              </mc:Fallback>
            </mc:AlternateContent>
          </a:graphicData>
        </a:graphic>
      </p:graphicFrame>
      <p:sp>
        <p:nvSpPr>
          <p:cNvPr id="7" name="Text Box 2"/>
          <p:cNvSpPr txBox="1">
            <a:spLocks noChangeArrowheads="1"/>
          </p:cNvSpPr>
          <p:nvPr/>
        </p:nvSpPr>
        <p:spPr bwMode="auto">
          <a:xfrm>
            <a:off x="35496" y="24003"/>
            <a:ext cx="6629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indent="-457200">
              <a:spcBef>
                <a:spcPct val="50000"/>
              </a:spcBef>
              <a:buFont typeface="Wingdings" panose="05000000000000000000" pitchFamily="2" charset="2"/>
              <a:buChar char="Ø"/>
            </a:pPr>
            <a:r>
              <a:rPr lang="en-US" altLang="zh-CN" b="1" dirty="0"/>
              <a:t>LU</a:t>
            </a:r>
            <a:r>
              <a:rPr lang="zh-CN" altLang="en-US" b="1" dirty="0"/>
              <a:t>分解法  </a:t>
            </a:r>
            <a:r>
              <a:rPr lang="en-US" altLang="zh-CN" b="1" dirty="0">
                <a:solidFill>
                  <a:srgbClr val="008000"/>
                </a:solidFill>
              </a:rPr>
              <a:t>/* Matrix Factorization */</a:t>
            </a:r>
            <a:endParaRPr lang="en-US" altLang="zh-CN" b="1" dirty="0">
              <a:solidFill>
                <a:srgbClr val="008000"/>
              </a:solidFill>
            </a:endParaRPr>
          </a:p>
        </p:txBody>
      </p:sp>
      <p:sp>
        <p:nvSpPr>
          <p:cNvPr id="8" name="Rectangle 2"/>
          <p:cNvSpPr>
            <a:spLocks noChangeArrowheads="1"/>
          </p:cNvSpPr>
          <p:nvPr/>
        </p:nvSpPr>
        <p:spPr bwMode="auto">
          <a:xfrm>
            <a:off x="3962400" y="0"/>
            <a:ext cx="5181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§5 Matrix Factorization</a:t>
            </a:r>
            <a:endParaRPr lang="en-US" altLang="zh-CN" sz="1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03441"/>
                                        </p:tgtEl>
                                        <p:attrNameLst>
                                          <p:attrName>style.visibility</p:attrName>
                                        </p:attrNameLst>
                                      </p:cBhvr>
                                      <p:to>
                                        <p:strVal val="visible"/>
                                      </p:to>
                                    </p:set>
                                    <p:anim calcmode="lin" valueType="num">
                                      <p:cBhvr additive="base">
                                        <p:cTn id="18" dur="500" fill="hold"/>
                                        <p:tgtEl>
                                          <p:spTgt spid="103441"/>
                                        </p:tgtEl>
                                        <p:attrNameLst>
                                          <p:attrName>ppt_x</p:attrName>
                                        </p:attrNameLst>
                                      </p:cBhvr>
                                      <p:tavLst>
                                        <p:tav tm="0">
                                          <p:val>
                                            <p:strVal val="#ppt_x"/>
                                          </p:val>
                                        </p:tav>
                                        <p:tav tm="100000">
                                          <p:val>
                                            <p:strVal val="#ppt_x"/>
                                          </p:val>
                                        </p:tav>
                                      </p:tavLst>
                                    </p:anim>
                                    <p:anim calcmode="lin" valueType="num">
                                      <p:cBhvr additive="base">
                                        <p:cTn id="19" dur="500" fill="hold"/>
                                        <p:tgtEl>
                                          <p:spTgt spid="1034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41" grpId="0"/>
      <p:bldP spid="5"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40"/>
          <p:cNvSpPr txBox="1">
            <a:spLocks noChangeArrowheads="1"/>
          </p:cNvSpPr>
          <p:nvPr/>
        </p:nvSpPr>
        <p:spPr bwMode="auto">
          <a:xfrm>
            <a:off x="0" y="0"/>
            <a:ext cx="34198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en-US" altLang="zh-CN" sz="2400" dirty="0">
                <a:solidFill>
                  <a:schemeClr val="accent2"/>
                </a:solidFill>
                <a:ea typeface="宋体" panose="02010600030101010101" pitchFamily="2" charset="-122"/>
                <a:sym typeface="Wingdings" panose="05000000000000000000" pitchFamily="2" charset="2"/>
              </a:rPr>
              <a:t> </a:t>
            </a:r>
            <a:r>
              <a:rPr lang="en-US" altLang="zh-CN" sz="2400" dirty="0">
                <a:ea typeface="宋体" panose="02010600030101010101" pitchFamily="2" charset="-122"/>
              </a:rPr>
              <a:t>LU</a:t>
            </a:r>
            <a:r>
              <a:rPr lang="zh-CN" altLang="en-US" sz="2400" dirty="0">
                <a:ea typeface="宋体" panose="02010600030101010101" pitchFamily="2" charset="-122"/>
              </a:rPr>
              <a:t>分解法构造原理</a:t>
            </a:r>
            <a:endParaRPr lang="zh-CN" altLang="en-US" sz="2400" dirty="0">
              <a:solidFill>
                <a:srgbClr val="FF3300"/>
              </a:solidFill>
              <a:ea typeface="宋体" panose="02010600030101010101" pitchFamily="2" charset="-122"/>
            </a:endParaRPr>
          </a:p>
        </p:txBody>
      </p:sp>
      <p:sp>
        <p:nvSpPr>
          <p:cNvPr id="13" name="Text Box 40"/>
          <p:cNvSpPr txBox="1">
            <a:spLocks noChangeArrowheads="1"/>
          </p:cNvSpPr>
          <p:nvPr/>
        </p:nvSpPr>
        <p:spPr bwMode="auto">
          <a:xfrm>
            <a:off x="244231" y="646987"/>
            <a:ext cx="3943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 </a:t>
            </a:r>
            <a:r>
              <a:rPr lang="en-US" altLang="zh-CN" sz="2400" dirty="0">
                <a:ea typeface="宋体" panose="02010600030101010101" pitchFamily="2" charset="-122"/>
              </a:rPr>
              <a:t>1</a:t>
            </a:r>
            <a:r>
              <a:rPr lang="zh-CN" altLang="en-US" sz="2400" dirty="0">
                <a:ea typeface="宋体" panose="02010600030101010101" pitchFamily="2" charset="-122"/>
              </a:rPr>
              <a:t>）</a:t>
            </a:r>
            <a:r>
              <a:rPr lang="en-US" altLang="en-US" sz="2400" dirty="0">
                <a:ea typeface="宋体" panose="02010600030101010101" pitchFamily="2" charset="-122"/>
              </a:rPr>
              <a:t> </a:t>
            </a:r>
            <a:r>
              <a:rPr lang="en-US" altLang="zh-CN" sz="2400" dirty="0">
                <a:ea typeface="宋体" panose="02010600030101010101" pitchFamily="2" charset="-122"/>
              </a:rPr>
              <a:t>Doolittle</a:t>
            </a:r>
            <a:r>
              <a:rPr lang="zh-CN" altLang="en-US" sz="2400" dirty="0">
                <a:ea typeface="宋体" panose="02010600030101010101" pitchFamily="2" charset="-122"/>
              </a:rPr>
              <a:t>分解</a:t>
            </a:r>
            <a:endParaRPr lang="zh-CN" altLang="en-US" sz="2400" dirty="0">
              <a:ea typeface="宋体" panose="02010600030101010101" pitchFamily="2" charset="-122"/>
            </a:endParaRPr>
          </a:p>
        </p:txBody>
      </p:sp>
      <p:graphicFrame>
        <p:nvGraphicFramePr>
          <p:cNvPr id="3" name="Object 15"/>
          <p:cNvGraphicFramePr>
            <a:graphicFrameLocks noChangeAspect="1"/>
          </p:cNvGraphicFramePr>
          <p:nvPr/>
        </p:nvGraphicFramePr>
        <p:xfrm>
          <a:off x="971600" y="1024006"/>
          <a:ext cx="6492910" cy="2547170"/>
        </p:xfrm>
        <a:graphic>
          <a:graphicData uri="http://schemas.openxmlformats.org/presentationml/2006/ole">
            <mc:AlternateContent xmlns:mc="http://schemas.openxmlformats.org/markup-compatibility/2006">
              <mc:Choice xmlns:v="urn:schemas-microsoft-com:vml" Requires="v">
                <p:oleObj spid="_x0000_s0" name="Equation" r:id="rId1" imgW="3835400" imgH="1168400" progId="Equation.DSMT4">
                  <p:embed/>
                </p:oleObj>
              </mc:Choice>
              <mc:Fallback>
                <p:oleObj name="Equation" r:id="rId1" imgW="3835400" imgH="1168400" progId="Equation.DSMT4">
                  <p:embed/>
                  <p:pic>
                    <p:nvPicPr>
                      <p:cNvPr id="0" name="Object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024006"/>
                        <a:ext cx="6492910" cy="2547170"/>
                      </a:xfrm>
                      <a:prstGeom prst="rect">
                        <a:avLst/>
                      </a:prstGeom>
                      <a:noFill/>
                      <a:ln>
                        <a:noFill/>
                      </a:ln>
                      <a:effectLst/>
                    </p:spPr>
                  </p:pic>
                </p:oleObj>
              </mc:Fallback>
            </mc:AlternateContent>
          </a:graphicData>
        </a:graphic>
      </p:graphicFrame>
      <p:sp>
        <p:nvSpPr>
          <p:cNvPr id="8" name="Text Box 6"/>
          <p:cNvSpPr txBox="1">
            <a:spLocks noChangeArrowheads="1"/>
          </p:cNvSpPr>
          <p:nvPr/>
        </p:nvSpPr>
        <p:spPr bwMode="auto">
          <a:xfrm>
            <a:off x="362897" y="3616178"/>
            <a:ext cx="3797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en-US" altLang="zh-CN" sz="2400" dirty="0">
                <a:ea typeface="宋体" panose="02010600030101010101" pitchFamily="2" charset="-122"/>
              </a:rPr>
              <a:t>2</a:t>
            </a:r>
            <a:r>
              <a:rPr lang="zh-CN" altLang="en-US" sz="2400" dirty="0">
                <a:ea typeface="宋体" panose="02010600030101010101" pitchFamily="2" charset="-122"/>
              </a:rPr>
              <a:t>）</a:t>
            </a:r>
            <a:r>
              <a:rPr lang="en-US" altLang="zh-CN" sz="2400" dirty="0">
                <a:ea typeface="宋体" panose="02010600030101010101" pitchFamily="2" charset="-122"/>
              </a:rPr>
              <a:t>Grout</a:t>
            </a:r>
            <a:r>
              <a:rPr lang="zh-CN" altLang="en-US" sz="2400" dirty="0">
                <a:ea typeface="宋体" panose="02010600030101010101" pitchFamily="2" charset="-122"/>
              </a:rPr>
              <a:t>分解</a:t>
            </a:r>
            <a:endParaRPr lang="zh-CN" altLang="en-US" sz="2400" dirty="0">
              <a:ea typeface="宋体" panose="02010600030101010101" pitchFamily="2" charset="-122"/>
            </a:endParaRPr>
          </a:p>
        </p:txBody>
      </p:sp>
      <p:graphicFrame>
        <p:nvGraphicFramePr>
          <p:cNvPr id="9" name="Object 3"/>
          <p:cNvGraphicFramePr>
            <a:graphicFrameLocks noChangeAspect="1"/>
          </p:cNvGraphicFramePr>
          <p:nvPr/>
        </p:nvGraphicFramePr>
        <p:xfrm>
          <a:off x="971600" y="3717032"/>
          <a:ext cx="7866464" cy="2404596"/>
        </p:xfrm>
        <a:graphic>
          <a:graphicData uri="http://schemas.openxmlformats.org/presentationml/2006/ole">
            <mc:AlternateContent xmlns:mc="http://schemas.openxmlformats.org/markup-compatibility/2006">
              <mc:Choice xmlns:v="urn:schemas-microsoft-com:vml" Requires="v">
                <p:oleObj spid="_x0000_s2" name="Equation" r:id="rId3" imgW="3835400" imgH="1143000" progId="Equation.DSMT4">
                  <p:embed/>
                </p:oleObj>
              </mc:Choice>
              <mc:Fallback>
                <p:oleObj name="Equation" r:id="rId3" imgW="3835400" imgH="11430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3717032"/>
                        <a:ext cx="7866464" cy="2404596"/>
                      </a:xfrm>
                      <a:prstGeom prst="rect">
                        <a:avLst/>
                      </a:prstGeom>
                      <a:noFill/>
                      <a:ln>
                        <a:noFill/>
                      </a:ln>
                      <a:effectLst/>
                    </p:spPr>
                  </p:pic>
                </p:oleObj>
              </mc:Fallback>
            </mc:AlternateContent>
          </a:graphicData>
        </a:graphic>
      </p:graphicFrame>
      <p:sp>
        <p:nvSpPr>
          <p:cNvPr id="10" name="Rectangle 2"/>
          <p:cNvSpPr>
            <a:spLocks noChangeArrowheads="1"/>
          </p:cNvSpPr>
          <p:nvPr/>
        </p:nvSpPr>
        <p:spPr bwMode="auto">
          <a:xfrm>
            <a:off x="3962400" y="0"/>
            <a:ext cx="5181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§5 Matrix Factorization</a:t>
            </a:r>
            <a:endParaRPr lang="en-US" altLang="zh-CN" sz="1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par>
                                <p:cTn id="16" presetID="22" presetClass="entr" presetSubtype="8"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40"/>
          <p:cNvSpPr txBox="1">
            <a:spLocks noChangeArrowheads="1"/>
          </p:cNvSpPr>
          <p:nvPr/>
        </p:nvSpPr>
        <p:spPr bwMode="auto">
          <a:xfrm>
            <a:off x="323528" y="620688"/>
            <a:ext cx="35782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en-US" altLang="zh-CN" sz="2400" dirty="0">
                <a:ea typeface="宋体" panose="02010600030101010101" pitchFamily="2" charset="-122"/>
              </a:rPr>
              <a:t>3</a:t>
            </a:r>
            <a:r>
              <a:rPr lang="zh-CN" altLang="en-US" sz="2400" dirty="0">
                <a:ea typeface="宋体" panose="02010600030101010101" pitchFamily="2" charset="-122"/>
              </a:rPr>
              <a:t>）</a:t>
            </a:r>
            <a:r>
              <a:rPr lang="en-US" altLang="en-US" sz="2400" dirty="0">
                <a:ea typeface="宋体" panose="02010600030101010101" pitchFamily="2" charset="-122"/>
              </a:rPr>
              <a:t> </a:t>
            </a:r>
            <a:r>
              <a:rPr lang="en-US" altLang="zh-CN" sz="2400" dirty="0">
                <a:ea typeface="宋体" panose="02010600030101010101" pitchFamily="2" charset="-122"/>
              </a:rPr>
              <a:t>LDU</a:t>
            </a:r>
            <a:r>
              <a:rPr lang="zh-CN" altLang="en-US" sz="2400" dirty="0">
                <a:ea typeface="宋体" panose="02010600030101010101" pitchFamily="2" charset="-122"/>
              </a:rPr>
              <a:t>分解</a:t>
            </a:r>
            <a:endParaRPr lang="zh-CN" altLang="en-US" sz="2400" dirty="0">
              <a:ea typeface="宋体" panose="02010600030101010101" pitchFamily="2" charset="-122"/>
            </a:endParaRPr>
          </a:p>
        </p:txBody>
      </p:sp>
      <p:graphicFrame>
        <p:nvGraphicFramePr>
          <p:cNvPr id="3" name="Object 3"/>
          <p:cNvGraphicFramePr>
            <a:graphicFrameLocks noChangeAspect="1"/>
          </p:cNvGraphicFramePr>
          <p:nvPr/>
        </p:nvGraphicFramePr>
        <p:xfrm>
          <a:off x="467544" y="1556792"/>
          <a:ext cx="7831212" cy="2401572"/>
        </p:xfrm>
        <a:graphic>
          <a:graphicData uri="http://schemas.openxmlformats.org/presentationml/2006/ole">
            <mc:AlternateContent xmlns:mc="http://schemas.openxmlformats.org/markup-compatibility/2006">
              <mc:Choice xmlns:v="urn:schemas-microsoft-com:vml" Requires="v">
                <p:oleObj spid="_x0000_s0" name="Equation" r:id="rId1" imgW="5067300" imgH="1168400" progId="Equation.DSMT4">
                  <p:embed/>
                </p:oleObj>
              </mc:Choice>
              <mc:Fallback>
                <p:oleObj name="Equation" r:id="rId1" imgW="5067300" imgH="1168400" progId="Equation.DSMT4">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556792"/>
                        <a:ext cx="7831212" cy="2401572"/>
                      </a:xfrm>
                      <a:prstGeom prst="rect">
                        <a:avLst/>
                      </a:prstGeom>
                      <a:noFill/>
                      <a:ln>
                        <a:noFill/>
                      </a:ln>
                      <a:effectLst/>
                    </p:spPr>
                  </p:pic>
                </p:oleObj>
              </mc:Fallback>
            </mc:AlternateContent>
          </a:graphicData>
        </a:graphic>
      </p:graphicFrame>
      <p:sp>
        <p:nvSpPr>
          <p:cNvPr id="14" name="Text Box 40"/>
          <p:cNvSpPr txBox="1">
            <a:spLocks noChangeArrowheads="1"/>
          </p:cNvSpPr>
          <p:nvPr/>
        </p:nvSpPr>
        <p:spPr bwMode="auto">
          <a:xfrm>
            <a:off x="2771800" y="5157192"/>
            <a:ext cx="33226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dirty="0">
                <a:ea typeface="宋体" panose="02010600030101010101" pitchFamily="2" charset="-122"/>
              </a:rPr>
              <a:t>都称为三角分解！</a:t>
            </a:r>
            <a:endParaRPr lang="zh-CN" altLang="en-US" dirty="0">
              <a:ea typeface="宋体" panose="02010600030101010101" pitchFamily="2" charset="-122"/>
            </a:endParaRPr>
          </a:p>
        </p:txBody>
      </p:sp>
      <p:sp>
        <p:nvSpPr>
          <p:cNvPr id="10" name="Rectangle 2"/>
          <p:cNvSpPr>
            <a:spLocks noChangeArrowheads="1"/>
          </p:cNvSpPr>
          <p:nvPr/>
        </p:nvSpPr>
        <p:spPr bwMode="auto">
          <a:xfrm>
            <a:off x="3962400" y="0"/>
            <a:ext cx="5181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§5 Matrix Factorization</a:t>
            </a:r>
            <a:endParaRPr lang="en-US" altLang="zh-CN" sz="1800" b="1" dirty="0"/>
          </a:p>
        </p:txBody>
      </p:sp>
      <p:sp>
        <p:nvSpPr>
          <p:cNvPr id="6" name="Text Box 40"/>
          <p:cNvSpPr txBox="1">
            <a:spLocks noChangeArrowheads="1"/>
          </p:cNvSpPr>
          <p:nvPr/>
        </p:nvSpPr>
        <p:spPr bwMode="auto">
          <a:xfrm>
            <a:off x="0" y="0"/>
            <a:ext cx="34198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en-US" altLang="zh-CN" sz="2400" dirty="0">
                <a:solidFill>
                  <a:schemeClr val="accent2"/>
                </a:solidFill>
                <a:ea typeface="宋体" panose="02010600030101010101" pitchFamily="2" charset="-122"/>
                <a:sym typeface="Wingdings" panose="05000000000000000000" pitchFamily="2" charset="2"/>
              </a:rPr>
              <a:t> </a:t>
            </a:r>
            <a:r>
              <a:rPr lang="en-US" altLang="zh-CN" sz="2400" dirty="0">
                <a:ea typeface="宋体" panose="02010600030101010101" pitchFamily="2" charset="-122"/>
              </a:rPr>
              <a:t>LU</a:t>
            </a:r>
            <a:r>
              <a:rPr lang="zh-CN" altLang="en-US" sz="2400" dirty="0">
                <a:ea typeface="宋体" panose="02010600030101010101" pitchFamily="2" charset="-122"/>
              </a:rPr>
              <a:t>分解法构造原理</a:t>
            </a:r>
            <a:endParaRPr lang="zh-CN" altLang="en-US" sz="2400" dirty="0">
              <a:solidFill>
                <a:srgbClr val="FF3300"/>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14"/>
          <p:cNvGraphicFramePr>
            <a:graphicFrameLocks noChangeAspect="1"/>
          </p:cNvGraphicFramePr>
          <p:nvPr/>
        </p:nvGraphicFramePr>
        <p:xfrm>
          <a:off x="6021412" y="1164000"/>
          <a:ext cx="2799060" cy="2043112"/>
        </p:xfrm>
        <a:graphic>
          <a:graphicData uri="http://schemas.openxmlformats.org/presentationml/2006/ole">
            <mc:AlternateContent xmlns:mc="http://schemas.openxmlformats.org/markup-compatibility/2006">
              <mc:Choice xmlns:v="urn:schemas-microsoft-com:vml" Requires="v">
                <p:oleObj spid="_x0000_s0" name="Equation" r:id="rId1" imgW="34137600" imgH="25908000" progId="Equation.DSMT4">
                  <p:embed/>
                </p:oleObj>
              </mc:Choice>
              <mc:Fallback>
                <p:oleObj name="Equation" r:id="rId1" imgW="34137600" imgH="25908000" progId="Equation.DSMT4">
                  <p:embed/>
                  <p:pic>
                    <p:nvPicPr>
                      <p:cNvPr id="0" name="Object 14"/>
                      <p:cNvPicPr>
                        <a:picLocks noChangeAspect="1" noChangeArrowheads="1"/>
                      </p:cNvPicPr>
                      <p:nvPr/>
                    </p:nvPicPr>
                    <p:blipFill>
                      <a:blip r:embed="rId2"/>
                      <a:srcRect/>
                      <a:stretch>
                        <a:fillRect/>
                      </a:stretch>
                    </p:blipFill>
                    <p:spPr bwMode="auto">
                      <a:xfrm>
                        <a:off x="6021412" y="1164000"/>
                        <a:ext cx="2799060" cy="2043112"/>
                      </a:xfrm>
                      <a:prstGeom prst="rect">
                        <a:avLst/>
                      </a:prstGeom>
                      <a:noFill/>
                      <a:ln>
                        <a:noFill/>
                      </a:ln>
                      <a:effectLst/>
                    </p:spPr>
                  </p:pic>
                </p:oleObj>
              </mc:Fallback>
            </mc:AlternateContent>
          </a:graphicData>
        </a:graphic>
      </p:graphicFrame>
      <p:graphicFrame>
        <p:nvGraphicFramePr>
          <p:cNvPr id="8" name="Object 15"/>
          <p:cNvGraphicFramePr>
            <a:graphicFrameLocks noChangeAspect="1"/>
          </p:cNvGraphicFramePr>
          <p:nvPr/>
        </p:nvGraphicFramePr>
        <p:xfrm>
          <a:off x="611560" y="1208796"/>
          <a:ext cx="5146913" cy="2019136"/>
        </p:xfrm>
        <a:graphic>
          <a:graphicData uri="http://schemas.openxmlformats.org/presentationml/2006/ole">
            <mc:AlternateContent xmlns:mc="http://schemas.openxmlformats.org/markup-compatibility/2006">
              <mc:Choice xmlns:v="urn:schemas-microsoft-com:vml" Requires="v">
                <p:oleObj spid="_x0000_s2" name="Equation" r:id="rId3" imgW="3835400" imgH="1168400" progId="Equation.DSMT4">
                  <p:embed/>
                </p:oleObj>
              </mc:Choice>
              <mc:Fallback>
                <p:oleObj name="Equation" r:id="rId3" imgW="3835400" imgH="1168400" progId="Equation.DSMT4">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1208796"/>
                        <a:ext cx="5146913" cy="2019136"/>
                      </a:xfrm>
                      <a:prstGeom prst="rect">
                        <a:avLst/>
                      </a:prstGeom>
                      <a:noFill/>
                      <a:ln>
                        <a:noFill/>
                      </a:ln>
                      <a:effectLst/>
                    </p:spPr>
                  </p:pic>
                </p:oleObj>
              </mc:Fallback>
            </mc:AlternateContent>
          </a:graphicData>
        </a:graphic>
      </p:graphicFrame>
      <p:sp>
        <p:nvSpPr>
          <p:cNvPr id="270342" name="Text Box 6"/>
          <p:cNvSpPr txBox="1">
            <a:spLocks noChangeArrowheads="1"/>
          </p:cNvSpPr>
          <p:nvPr/>
        </p:nvSpPr>
        <p:spPr bwMode="auto">
          <a:xfrm>
            <a:off x="285389" y="699822"/>
            <a:ext cx="76311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en-US" altLang="zh-CN" sz="2400" dirty="0">
                <a:ea typeface="宋体" panose="02010600030101010101" pitchFamily="2" charset="-122"/>
              </a:rPr>
              <a:t>1</a:t>
            </a:r>
            <a:r>
              <a:rPr lang="zh-CN" altLang="en-US" sz="2400" dirty="0">
                <a:ea typeface="宋体" panose="02010600030101010101" pitchFamily="2" charset="-122"/>
              </a:rPr>
              <a:t>）由</a:t>
            </a:r>
            <a:r>
              <a:rPr lang="en-US" altLang="zh-CN" sz="2400" dirty="0">
                <a:ea typeface="宋体" panose="02010600030101010101" pitchFamily="2" charset="-122"/>
              </a:rPr>
              <a:t>A=LU </a:t>
            </a:r>
            <a:r>
              <a:rPr lang="zh-CN" altLang="en-US" sz="2400" dirty="0">
                <a:ea typeface="宋体" panose="02010600030101010101" pitchFamily="2" charset="-122"/>
              </a:rPr>
              <a:t>及矩阵乘积和相等概念，有</a:t>
            </a:r>
            <a:endParaRPr lang="zh-CN" altLang="en-US" sz="2400" dirty="0">
              <a:ea typeface="宋体" panose="02010600030101010101" pitchFamily="2" charset="-122"/>
            </a:endParaRPr>
          </a:p>
        </p:txBody>
      </p:sp>
      <p:graphicFrame>
        <p:nvGraphicFramePr>
          <p:cNvPr id="270348" name="Object 12"/>
          <p:cNvGraphicFramePr>
            <a:graphicFrameLocks noChangeAspect="1"/>
          </p:cNvGraphicFramePr>
          <p:nvPr/>
        </p:nvGraphicFramePr>
        <p:xfrm>
          <a:off x="611560" y="3347968"/>
          <a:ext cx="5904656" cy="1925461"/>
        </p:xfrm>
        <a:graphic>
          <a:graphicData uri="http://schemas.openxmlformats.org/presentationml/2006/ole">
            <mc:AlternateContent xmlns:mc="http://schemas.openxmlformats.org/markup-compatibility/2006">
              <mc:Choice xmlns:v="urn:schemas-microsoft-com:vml" Requires="v">
                <p:oleObj spid="_x0000_s3" name="Equation" r:id="rId5" imgW="86563200" imgH="22555200" progId="Equation.DSMT4">
                  <p:embed/>
                </p:oleObj>
              </mc:Choice>
              <mc:Fallback>
                <p:oleObj name="Equation" r:id="rId5" imgW="86563200" imgH="22555200" progId="Equation.DSMT4">
                  <p:embed/>
                  <p:pic>
                    <p:nvPicPr>
                      <p:cNvPr id="0" name="Object 12"/>
                      <p:cNvPicPr>
                        <a:picLocks noChangeAspect="1" noChangeArrowheads="1"/>
                      </p:cNvPicPr>
                      <p:nvPr/>
                    </p:nvPicPr>
                    <p:blipFill>
                      <a:blip r:embed="rId6"/>
                      <a:srcRect/>
                      <a:stretch>
                        <a:fillRect/>
                      </a:stretch>
                    </p:blipFill>
                    <p:spPr bwMode="auto">
                      <a:xfrm>
                        <a:off x="611560" y="3347968"/>
                        <a:ext cx="5904656" cy="1925461"/>
                      </a:xfrm>
                      <a:prstGeom prst="rect">
                        <a:avLst/>
                      </a:prstGeom>
                      <a:noFill/>
                      <a:ln>
                        <a:noFill/>
                      </a:ln>
                      <a:effectLst/>
                    </p:spPr>
                  </p:pic>
                </p:oleObj>
              </mc:Fallback>
            </mc:AlternateContent>
          </a:graphicData>
        </a:graphic>
      </p:graphicFrame>
      <p:graphicFrame>
        <p:nvGraphicFramePr>
          <p:cNvPr id="270351" name="Object 15"/>
          <p:cNvGraphicFramePr>
            <a:graphicFrameLocks noChangeAspect="1"/>
          </p:cNvGraphicFramePr>
          <p:nvPr/>
        </p:nvGraphicFramePr>
        <p:xfrm>
          <a:off x="539552" y="4725144"/>
          <a:ext cx="7560840" cy="2047727"/>
        </p:xfrm>
        <a:graphic>
          <a:graphicData uri="http://schemas.openxmlformats.org/presentationml/2006/ole">
            <mc:AlternateContent xmlns:mc="http://schemas.openxmlformats.org/markup-compatibility/2006">
              <mc:Choice xmlns:v="urn:schemas-microsoft-com:vml" Requires="v">
                <p:oleObj spid="_x0000_s4" name="Equation" r:id="rId7" imgW="4597400" imgH="914400" progId="Equation.DSMT4">
                  <p:embed/>
                </p:oleObj>
              </mc:Choice>
              <mc:Fallback>
                <p:oleObj name="Equation" r:id="rId7" imgW="4597400" imgH="914400" progId="Equation.DSMT4">
                  <p:embed/>
                  <p:pic>
                    <p:nvPicPr>
                      <p:cNvPr id="0"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552" y="4725144"/>
                        <a:ext cx="7560840" cy="2047727"/>
                      </a:xfrm>
                      <a:prstGeom prst="rect">
                        <a:avLst/>
                      </a:prstGeom>
                      <a:noFill/>
                      <a:ln>
                        <a:noFill/>
                      </a:ln>
                      <a:effectLst/>
                    </p:spPr>
                  </p:pic>
                </p:oleObj>
              </mc:Fallback>
            </mc:AlternateContent>
          </a:graphicData>
        </a:graphic>
      </p:graphicFrame>
      <p:sp>
        <p:nvSpPr>
          <p:cNvPr id="10" name="Rectangle 2"/>
          <p:cNvSpPr>
            <a:spLocks noChangeArrowheads="1"/>
          </p:cNvSpPr>
          <p:nvPr/>
        </p:nvSpPr>
        <p:spPr bwMode="auto">
          <a:xfrm>
            <a:off x="3962400" y="0"/>
            <a:ext cx="5181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§5 Matrix Factorization</a:t>
            </a:r>
            <a:endParaRPr lang="en-US" altLang="zh-CN" sz="1800" b="1" dirty="0"/>
          </a:p>
        </p:txBody>
      </p:sp>
      <p:sp>
        <p:nvSpPr>
          <p:cNvPr id="15" name="Text Box 40"/>
          <p:cNvSpPr txBox="1">
            <a:spLocks noChangeArrowheads="1"/>
          </p:cNvSpPr>
          <p:nvPr/>
        </p:nvSpPr>
        <p:spPr bwMode="auto">
          <a:xfrm>
            <a:off x="35496" y="-5242"/>
            <a:ext cx="55446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en-US" altLang="zh-CN" sz="2400" dirty="0">
                <a:solidFill>
                  <a:schemeClr val="accent2"/>
                </a:solidFill>
                <a:ea typeface="宋体" panose="02010600030101010101" pitchFamily="2" charset="-122"/>
                <a:sym typeface="Wingdings" panose="05000000000000000000" pitchFamily="2" charset="2"/>
              </a:rPr>
              <a:t> </a:t>
            </a:r>
            <a:r>
              <a:rPr lang="en-GB" altLang="zh-CN" sz="2400" dirty="0">
                <a:ea typeface="宋体" panose="02010600030101010101" pitchFamily="2" charset="-122"/>
              </a:rPr>
              <a:t>Doolittle</a:t>
            </a:r>
            <a:r>
              <a:rPr lang="zh-CN" altLang="en-US" sz="2400" dirty="0">
                <a:ea typeface="宋体" panose="02010600030101010101" pitchFamily="2" charset="-122"/>
              </a:rPr>
              <a:t>分解法的构造过程</a:t>
            </a:r>
            <a:endParaRPr lang="zh-CN" altLang="en-US" sz="2400" dirty="0">
              <a:solidFill>
                <a:srgbClr val="FF3300"/>
              </a:solidFill>
              <a:ea typeface="宋体" panose="02010600030101010101" pitchFamily="2" charset="-122"/>
            </a:endParaRPr>
          </a:p>
        </p:txBody>
      </p:sp>
      <p:sp>
        <p:nvSpPr>
          <p:cNvPr id="5" name="矩形 4"/>
          <p:cNvSpPr/>
          <p:nvPr/>
        </p:nvSpPr>
        <p:spPr>
          <a:xfrm>
            <a:off x="1763688" y="1283005"/>
            <a:ext cx="1728192" cy="28970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rot="5400000">
            <a:off x="3465455" y="2041827"/>
            <a:ext cx="1620546" cy="28970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53200" y="1196567"/>
            <a:ext cx="465157" cy="44228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746104" y="1692745"/>
            <a:ext cx="1728191" cy="289704"/>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6553200" y="1590947"/>
            <a:ext cx="465157" cy="442280"/>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rot="5400000">
            <a:off x="3476333" y="2040759"/>
            <a:ext cx="1620546" cy="289704"/>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ectangle 31"/>
          <p:cNvSpPr>
            <a:spLocks noChangeArrowheads="1"/>
          </p:cNvSpPr>
          <p:nvPr/>
        </p:nvSpPr>
        <p:spPr bwMode="auto">
          <a:xfrm>
            <a:off x="7884368" y="5877272"/>
            <a:ext cx="136768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a:t>（</a:t>
            </a:r>
            <a:r>
              <a:rPr lang="en-US" altLang="zh-CN" b="1" dirty="0"/>
              <a:t>3-29</a:t>
            </a:r>
            <a:r>
              <a:rPr lang="zh-CN" altLang="en-US" b="1" dirty="0"/>
              <a:t>）</a:t>
            </a:r>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7" presetClass="path" presetSubtype="0" accel="50000" decel="50000" fill="hold" grpId="1" nodeType="clickEffect">
                                  <p:stCondLst>
                                    <p:cond delay="0"/>
                                  </p:stCondLst>
                                  <p:childTnLst>
                                    <p:animMotion origin="layout" path="M -4.72222E-6 0.00023 L 0.01233 0.04005 C 0.01476 0.04907 0.01875 0.05394 0.02275 0.05394 C 0.02726 0.05394 0.03108 0.04907 0.03351 0.04005 L 0.04601 0.00023 " pathEditMode="relative" rAng="0" ptsTypes="AAAAA">
                                      <p:cBhvr>
                                        <p:cTn id="11" dur="2000" fill="hold"/>
                                        <p:tgtEl>
                                          <p:spTgt spid="11"/>
                                        </p:tgtEl>
                                        <p:attrNameLst>
                                          <p:attrName>ppt_x</p:attrName>
                                          <p:attrName>ppt_y</p:attrName>
                                        </p:attrNameLst>
                                      </p:cBhvr>
                                      <p:rCtr x="2292" y="2685"/>
                                    </p:animMotion>
                                  </p:childTnLst>
                                </p:cTn>
                              </p:par>
                            </p:childTnLst>
                          </p:cTn>
                        </p:par>
                      </p:childTnLst>
                    </p:cTn>
                  </p:par>
                  <p:par>
                    <p:cTn id="12" fill="hold">
                      <p:stCondLst>
                        <p:cond delay="indefinite"/>
                      </p:stCondLst>
                      <p:childTnLst>
                        <p:par>
                          <p:cTn id="13" fill="hold">
                            <p:stCondLst>
                              <p:cond delay="0"/>
                            </p:stCondLst>
                            <p:childTnLst>
                              <p:par>
                                <p:cTn id="14" presetID="37" presetClass="path" presetSubtype="0" accel="50000" decel="50000" fill="hold" grpId="2" nodeType="clickEffect">
                                  <p:stCondLst>
                                    <p:cond delay="0"/>
                                  </p:stCondLst>
                                  <p:childTnLst>
                                    <p:animMotion origin="layout" path="M 0.04601 0.00023 L 0.06893 0.03981 C 0.07362 0.04884 0.08091 0.05394 0.08855 0.05394 C 0.09705 0.05394 0.104 0.04884 0.10869 0.03981 L 0.13195 0.00023 " pathEditMode="relative" rAng="0" ptsTypes="AAAAA">
                                      <p:cBhvr>
                                        <p:cTn id="15" dur="2000" fill="hold"/>
                                        <p:tgtEl>
                                          <p:spTgt spid="11"/>
                                        </p:tgtEl>
                                        <p:attrNameLst>
                                          <p:attrName>ppt_x</p:attrName>
                                          <p:attrName>ppt_y</p:attrName>
                                        </p:attrNameLst>
                                      </p:cBhvr>
                                      <p:rCtr x="4288" y="2685"/>
                                    </p:animMotion>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70348"/>
                                        </p:tgtEl>
                                        <p:attrNameLst>
                                          <p:attrName>style.visibility</p:attrName>
                                        </p:attrNameLst>
                                      </p:cBhvr>
                                      <p:to>
                                        <p:strVal val="visible"/>
                                      </p:to>
                                    </p:set>
                                    <p:animEffect transition="in" filter="wipe(left)">
                                      <p:cBhvr>
                                        <p:cTn id="20" dur="500"/>
                                        <p:tgtEl>
                                          <p:spTgt spid="270348"/>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arn(inVertical)">
                                      <p:cBhvr>
                                        <p:cTn id="25" dur="500"/>
                                        <p:tgtEl>
                                          <p:spTgt spid="13"/>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barn(inVertical)">
                                      <p:cBhvr>
                                        <p:cTn id="28" dur="500"/>
                                        <p:tgtEl>
                                          <p:spTgt spid="16"/>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arn(inVertical)">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path" presetSubtype="0" accel="50000" decel="50000" fill="hold" grpId="1" nodeType="clickEffect">
                                  <p:stCondLst>
                                    <p:cond delay="0"/>
                                  </p:stCondLst>
                                  <p:childTnLst>
                                    <p:animMotion origin="layout" path="M 3.33333E-6 0.05996 L 3.33333E-6 0.06019 " pathEditMode="relative" rAng="0" ptsTypes="AA">
                                      <p:cBhvr>
                                        <p:cTn id="35" dur="2000" fill="hold"/>
                                        <p:tgtEl>
                                          <p:spTgt spid="13"/>
                                        </p:tgtEl>
                                        <p:attrNameLst>
                                          <p:attrName>ppt_x</p:attrName>
                                          <p:attrName>ppt_y</p:attrName>
                                        </p:attrNameLst>
                                      </p:cBhvr>
                                      <p:rCtr x="0" y="0"/>
                                    </p:animMotion>
                                  </p:childTnLst>
                                </p:cTn>
                              </p:par>
                              <p:par>
                                <p:cTn id="36" presetID="42" presetClass="path" presetSubtype="0" accel="50000" decel="50000" fill="hold" grpId="1" nodeType="withEffect">
                                  <p:stCondLst>
                                    <p:cond delay="0"/>
                                  </p:stCondLst>
                                  <p:childTnLst>
                                    <p:animMotion origin="layout" path="M -3.88889E-6 -3.7037E-7 L 0.00209 0.06458 " pathEditMode="relative" rAng="0" ptsTypes="AA">
                                      <p:cBhvr>
                                        <p:cTn id="37" dur="2000" fill="hold"/>
                                        <p:tgtEl>
                                          <p:spTgt spid="14"/>
                                        </p:tgtEl>
                                        <p:attrNameLst>
                                          <p:attrName>ppt_x</p:attrName>
                                          <p:attrName>ppt_y</p:attrName>
                                        </p:attrNameLst>
                                      </p:cBhvr>
                                      <p:rCtr x="104" y="3218"/>
                                    </p:animMotion>
                                  </p:childTnLst>
                                </p:cTn>
                              </p:par>
                            </p:childTnLst>
                          </p:cTn>
                        </p:par>
                      </p:childTnLst>
                    </p:cTn>
                  </p:par>
                  <p:par>
                    <p:cTn id="38" fill="hold">
                      <p:stCondLst>
                        <p:cond delay="indefinite"/>
                      </p:stCondLst>
                      <p:childTnLst>
                        <p:par>
                          <p:cTn id="39" fill="hold">
                            <p:stCondLst>
                              <p:cond delay="0"/>
                            </p:stCondLst>
                            <p:childTnLst>
                              <p:par>
                                <p:cTn id="40" presetID="42" presetClass="path" presetSubtype="0" accel="50000" decel="50000" fill="hold" grpId="2" nodeType="clickEffect">
                                  <p:stCondLst>
                                    <p:cond delay="0"/>
                                  </p:stCondLst>
                                  <p:childTnLst>
                                    <p:animMotion origin="layout" path="M 3.33333E-6 0.06019 L 3.33333E-6 0.17547 " pathEditMode="relative" rAng="0" ptsTypes="AA">
                                      <p:cBhvr>
                                        <p:cTn id="41" dur="2000" fill="hold"/>
                                        <p:tgtEl>
                                          <p:spTgt spid="13"/>
                                        </p:tgtEl>
                                        <p:attrNameLst>
                                          <p:attrName>ppt_x</p:attrName>
                                          <p:attrName>ppt_y</p:attrName>
                                        </p:attrNameLst>
                                      </p:cBhvr>
                                      <p:rCtr x="0" y="5764"/>
                                    </p:animMotion>
                                  </p:childTnLst>
                                </p:cTn>
                              </p:par>
                              <p:par>
                                <p:cTn id="42" presetID="42" presetClass="path" presetSubtype="0" accel="50000" decel="50000" fill="hold" grpId="2" nodeType="withEffect">
                                  <p:stCondLst>
                                    <p:cond delay="0"/>
                                  </p:stCondLst>
                                  <p:childTnLst>
                                    <p:animMotion origin="layout" path="M 0.00209 0.06459 L 0.00209 0.17292 " pathEditMode="relative" rAng="0" ptsTypes="AA">
                                      <p:cBhvr>
                                        <p:cTn id="43" dur="2000" fill="hold"/>
                                        <p:tgtEl>
                                          <p:spTgt spid="14"/>
                                        </p:tgtEl>
                                        <p:attrNameLst>
                                          <p:attrName>ppt_x</p:attrName>
                                          <p:attrName>ppt_y</p:attrName>
                                        </p:attrNameLst>
                                      </p:cBhvr>
                                      <p:rCtr x="0" y="5764"/>
                                    </p:animMotion>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270351"/>
                                        </p:tgtEl>
                                        <p:attrNameLst>
                                          <p:attrName>style.visibility</p:attrName>
                                        </p:attrNameLst>
                                      </p:cBhvr>
                                      <p:to>
                                        <p:strVal val="visible"/>
                                      </p:to>
                                    </p:set>
                                    <p:animEffect transition="in" filter="wipe(left)">
                                      <p:cBhvr>
                                        <p:cTn id="48" dur="500"/>
                                        <p:tgtEl>
                                          <p:spTgt spid="270351"/>
                                        </p:tgtEl>
                                      </p:cBhvr>
                                    </p:animEffect>
                                  </p:childTnLst>
                                </p:cTn>
                              </p:par>
                            </p:childTnLst>
                          </p:cTn>
                        </p:par>
                        <p:par>
                          <p:cTn id="49" fill="hold">
                            <p:stCondLst>
                              <p:cond delay="500"/>
                            </p:stCondLst>
                            <p:childTnLst>
                              <p:par>
                                <p:cTn id="50" presetID="4" presetClass="entr" presetSubtype="16" fill="hold" grpId="0" nodeType="after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box(in)">
                                      <p:cBhvr>
                                        <p:cTn id="5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3" grpId="0" animBg="1"/>
      <p:bldP spid="13" grpId="1" animBg="1"/>
      <p:bldP spid="13" grpId="2" animBg="1"/>
      <p:bldP spid="14" grpId="0" animBg="1"/>
      <p:bldP spid="14" grpId="1" animBg="1"/>
      <p:bldP spid="14" grpId="2" animBg="1"/>
      <p:bldP spid="16" grpId="0" animBg="1"/>
      <p:bldP spid="17"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83"/>
          <p:cNvGraphicFramePr>
            <a:graphicFrameLocks noChangeAspect="1"/>
          </p:cNvGraphicFramePr>
          <p:nvPr/>
        </p:nvGraphicFramePr>
        <p:xfrm>
          <a:off x="3606590" y="3664052"/>
          <a:ext cx="3570287" cy="555625"/>
        </p:xfrm>
        <a:graphic>
          <a:graphicData uri="http://schemas.openxmlformats.org/presentationml/2006/ole">
            <mc:AlternateContent xmlns:mc="http://schemas.openxmlformats.org/markup-compatibility/2006">
              <mc:Choice xmlns:v="urn:schemas-microsoft-com:vml" Requires="v">
                <p:oleObj spid="_x0000_s0" name="Equation" r:id="rId1" imgW="42367200" imgH="5486400" progId="Equation.DSMT4">
                  <p:embed/>
                </p:oleObj>
              </mc:Choice>
              <mc:Fallback>
                <p:oleObj name="Equation" r:id="rId1" imgW="42367200" imgH="5486400" progId="Equation.DSMT4">
                  <p:embed/>
                  <p:pic>
                    <p:nvPicPr>
                      <p:cNvPr id="0" name="Object 83"/>
                      <p:cNvPicPr>
                        <a:picLocks noChangeAspect="1" noChangeArrowheads="1"/>
                      </p:cNvPicPr>
                      <p:nvPr/>
                    </p:nvPicPr>
                    <p:blipFill>
                      <a:blip r:embed="rId2"/>
                      <a:srcRect/>
                      <a:stretch>
                        <a:fillRect/>
                      </a:stretch>
                    </p:blipFill>
                    <p:spPr bwMode="auto">
                      <a:xfrm>
                        <a:off x="3606590" y="3664052"/>
                        <a:ext cx="3570287" cy="555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Rectangle 85"/>
          <p:cNvSpPr>
            <a:spLocks noChangeArrowheads="1"/>
          </p:cNvSpPr>
          <p:nvPr/>
        </p:nvSpPr>
        <p:spPr bwMode="auto">
          <a:xfrm>
            <a:off x="899592" y="3713265"/>
            <a:ext cx="7410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b="1" dirty="0"/>
              <a:t>第二行其余元素得</a:t>
            </a:r>
            <a:endParaRPr lang="zh-CN" altLang="en-US" b="1" dirty="0"/>
          </a:p>
        </p:txBody>
      </p:sp>
      <p:sp>
        <p:nvSpPr>
          <p:cNvPr id="18" name="Rectangle 2"/>
          <p:cNvSpPr>
            <a:spLocks noChangeArrowheads="1"/>
          </p:cNvSpPr>
          <p:nvPr/>
        </p:nvSpPr>
        <p:spPr bwMode="auto">
          <a:xfrm>
            <a:off x="3962400" y="0"/>
            <a:ext cx="5181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§5 Matrix Factorization</a:t>
            </a:r>
            <a:endParaRPr lang="en-US" altLang="zh-CN" sz="1800" b="1" dirty="0"/>
          </a:p>
        </p:txBody>
      </p:sp>
      <p:graphicFrame>
        <p:nvGraphicFramePr>
          <p:cNvPr id="15" name="Object 84"/>
          <p:cNvGraphicFramePr>
            <a:graphicFrameLocks noChangeAspect="1"/>
          </p:cNvGraphicFramePr>
          <p:nvPr/>
        </p:nvGraphicFramePr>
        <p:xfrm>
          <a:off x="3419872" y="5409619"/>
          <a:ext cx="3849688" cy="498475"/>
        </p:xfrm>
        <a:graphic>
          <a:graphicData uri="http://schemas.openxmlformats.org/presentationml/2006/ole">
            <mc:AlternateContent xmlns:mc="http://schemas.openxmlformats.org/markup-compatibility/2006">
              <mc:Choice xmlns:v="urn:schemas-microsoft-com:vml" Requires="v">
                <p:oleObj spid="_x0000_s2" name="Equation" r:id="rId3" imgW="45110400" imgH="4876800" progId="Equation.DSMT4">
                  <p:embed/>
                </p:oleObj>
              </mc:Choice>
              <mc:Fallback>
                <p:oleObj name="Equation" r:id="rId3" imgW="45110400" imgH="4876800" progId="Equation.DSMT4">
                  <p:embed/>
                  <p:pic>
                    <p:nvPicPr>
                      <p:cNvPr id="0" name="Object 84"/>
                      <p:cNvPicPr>
                        <a:picLocks noChangeAspect="1" noChangeArrowheads="1"/>
                      </p:cNvPicPr>
                      <p:nvPr/>
                    </p:nvPicPr>
                    <p:blipFill>
                      <a:blip r:embed="rId4"/>
                      <a:srcRect/>
                      <a:stretch>
                        <a:fillRect/>
                      </a:stretch>
                    </p:blipFill>
                    <p:spPr bwMode="auto">
                      <a:xfrm>
                        <a:off x="3419872" y="5409619"/>
                        <a:ext cx="3849688" cy="49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Box 40"/>
          <p:cNvSpPr txBox="1">
            <a:spLocks noChangeArrowheads="1"/>
          </p:cNvSpPr>
          <p:nvPr/>
        </p:nvSpPr>
        <p:spPr bwMode="auto">
          <a:xfrm>
            <a:off x="35496" y="-5242"/>
            <a:ext cx="55446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en-US" altLang="zh-CN" sz="2400" dirty="0">
                <a:solidFill>
                  <a:schemeClr val="accent2"/>
                </a:solidFill>
                <a:ea typeface="宋体" panose="02010600030101010101" pitchFamily="2" charset="-122"/>
                <a:sym typeface="Wingdings" panose="05000000000000000000" pitchFamily="2" charset="2"/>
              </a:rPr>
              <a:t> </a:t>
            </a:r>
            <a:r>
              <a:rPr lang="en-GB" altLang="zh-CN" sz="2400" dirty="0">
                <a:ea typeface="宋体" panose="02010600030101010101" pitchFamily="2" charset="-122"/>
              </a:rPr>
              <a:t>Doolittle</a:t>
            </a:r>
            <a:r>
              <a:rPr lang="zh-CN" altLang="en-US" sz="2400" dirty="0">
                <a:ea typeface="宋体" panose="02010600030101010101" pitchFamily="2" charset="-122"/>
              </a:rPr>
              <a:t>分解法的构造过程</a:t>
            </a:r>
            <a:endParaRPr lang="zh-CN" altLang="en-US" sz="2400" dirty="0">
              <a:solidFill>
                <a:srgbClr val="FF3300"/>
              </a:solidFill>
              <a:ea typeface="宋体" panose="02010600030101010101" pitchFamily="2" charset="-122"/>
            </a:endParaRPr>
          </a:p>
        </p:txBody>
      </p:sp>
      <p:graphicFrame>
        <p:nvGraphicFramePr>
          <p:cNvPr id="20" name="Object 14"/>
          <p:cNvGraphicFramePr>
            <a:graphicFrameLocks noChangeAspect="1"/>
          </p:cNvGraphicFramePr>
          <p:nvPr/>
        </p:nvGraphicFramePr>
        <p:xfrm>
          <a:off x="6028911" y="824751"/>
          <a:ext cx="2799060" cy="2043112"/>
        </p:xfrm>
        <a:graphic>
          <a:graphicData uri="http://schemas.openxmlformats.org/presentationml/2006/ole">
            <mc:AlternateContent xmlns:mc="http://schemas.openxmlformats.org/markup-compatibility/2006">
              <mc:Choice xmlns:v="urn:schemas-microsoft-com:vml" Requires="v">
                <p:oleObj spid="_x0000_s3" name="Equation" r:id="rId5" imgW="34137600" imgH="25908000" progId="Equation.DSMT4">
                  <p:embed/>
                </p:oleObj>
              </mc:Choice>
              <mc:Fallback>
                <p:oleObj name="Equation" r:id="rId5" imgW="34137600" imgH="25908000" progId="Equation.DSMT4">
                  <p:embed/>
                  <p:pic>
                    <p:nvPicPr>
                      <p:cNvPr id="0" name="Object 14"/>
                      <p:cNvPicPr>
                        <a:picLocks noChangeAspect="1" noChangeArrowheads="1"/>
                      </p:cNvPicPr>
                      <p:nvPr/>
                    </p:nvPicPr>
                    <p:blipFill>
                      <a:blip r:embed="rId6"/>
                      <a:srcRect/>
                      <a:stretch>
                        <a:fillRect/>
                      </a:stretch>
                    </p:blipFill>
                    <p:spPr bwMode="auto">
                      <a:xfrm>
                        <a:off x="6028911" y="824751"/>
                        <a:ext cx="2799060" cy="2043112"/>
                      </a:xfrm>
                      <a:prstGeom prst="rect">
                        <a:avLst/>
                      </a:prstGeom>
                      <a:noFill/>
                      <a:ln>
                        <a:noFill/>
                      </a:ln>
                      <a:effectLst/>
                    </p:spPr>
                  </p:pic>
                </p:oleObj>
              </mc:Fallback>
            </mc:AlternateContent>
          </a:graphicData>
        </a:graphic>
      </p:graphicFrame>
      <p:graphicFrame>
        <p:nvGraphicFramePr>
          <p:cNvPr id="21" name="Object 15"/>
          <p:cNvGraphicFramePr>
            <a:graphicFrameLocks noChangeAspect="1"/>
          </p:cNvGraphicFramePr>
          <p:nvPr/>
        </p:nvGraphicFramePr>
        <p:xfrm>
          <a:off x="761201" y="848727"/>
          <a:ext cx="5146913" cy="2019136"/>
        </p:xfrm>
        <a:graphic>
          <a:graphicData uri="http://schemas.openxmlformats.org/presentationml/2006/ole">
            <mc:AlternateContent xmlns:mc="http://schemas.openxmlformats.org/markup-compatibility/2006">
              <mc:Choice xmlns:v="urn:schemas-microsoft-com:vml" Requires="v">
                <p:oleObj spid="_x0000_s4" name="Equation" r:id="rId7" imgW="92049600" imgH="28041600" progId="Equation.DSMT4">
                  <p:embed/>
                </p:oleObj>
              </mc:Choice>
              <mc:Fallback>
                <p:oleObj name="Equation" r:id="rId7" imgW="92049600" imgH="28041600" progId="Equation.DSMT4">
                  <p:embed/>
                  <p:pic>
                    <p:nvPicPr>
                      <p:cNvPr id="0" name="Object 15"/>
                      <p:cNvPicPr>
                        <a:picLocks noChangeAspect="1" noChangeArrowheads="1"/>
                      </p:cNvPicPr>
                      <p:nvPr/>
                    </p:nvPicPr>
                    <p:blipFill>
                      <a:blip r:embed="rId8"/>
                      <a:srcRect/>
                      <a:stretch>
                        <a:fillRect/>
                      </a:stretch>
                    </p:blipFill>
                    <p:spPr bwMode="auto">
                      <a:xfrm>
                        <a:off x="761201" y="848727"/>
                        <a:ext cx="5146913" cy="2019136"/>
                      </a:xfrm>
                      <a:prstGeom prst="rect">
                        <a:avLst/>
                      </a:prstGeom>
                      <a:noFill/>
                      <a:ln>
                        <a:noFill/>
                      </a:ln>
                      <a:effectLst/>
                    </p:spPr>
                  </p:pic>
                </p:oleObj>
              </mc:Fallback>
            </mc:AlternateContent>
          </a:graphicData>
        </a:graphic>
      </p:graphicFrame>
      <p:sp>
        <p:nvSpPr>
          <p:cNvPr id="22" name="矩形 21"/>
          <p:cNvSpPr/>
          <p:nvPr/>
        </p:nvSpPr>
        <p:spPr>
          <a:xfrm>
            <a:off x="1911176" y="1329213"/>
            <a:ext cx="1728192" cy="28970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rot="5400000">
            <a:off x="4056585" y="1738953"/>
            <a:ext cx="1620546" cy="28970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7135016" y="1269819"/>
            <a:ext cx="465157" cy="44228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893592" y="1738953"/>
            <a:ext cx="1728191" cy="289704"/>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7135015" y="1712099"/>
            <a:ext cx="465157" cy="442280"/>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rot="5400000">
            <a:off x="4056585" y="1738953"/>
            <a:ext cx="1620546" cy="289704"/>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28" name="文本框 27"/>
              <p:cNvSpPr txBox="1"/>
              <p:nvPr/>
            </p:nvSpPr>
            <p:spPr>
              <a:xfrm>
                <a:off x="1403648" y="3119016"/>
                <a:ext cx="5473036" cy="491417"/>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sSub>
                            <m:sSubPr>
                              <m:ctrlPr>
                                <a:rPr lang="zh-CN" altLang="en-US" i="1" smtClean="0">
                                  <a:solidFill>
                                    <a:srgbClr val="0000FF"/>
                                  </a:solidFill>
                                  <a:latin typeface="Cambria Math" panose="02040503050406030204" pitchFamily="18" charset="0"/>
                                </a:rPr>
                              </m:ctrlPr>
                            </m:sSubPr>
                            <m:e>
                              <m:r>
                                <a:rPr lang="zh-CN" altLang="en-US" i="1">
                                  <a:solidFill>
                                    <a:srgbClr val="0000FF"/>
                                  </a:solidFill>
                                  <a:latin typeface="Cambria Math" panose="02040503050406030204" pitchFamily="18" charset="0"/>
                                </a:rPr>
                                <m:t>𝑙</m:t>
                              </m:r>
                            </m:e>
                            <m:sub>
                              <m:r>
                                <a:rPr lang="zh-CN" altLang="en-US">
                                  <a:solidFill>
                                    <a:srgbClr val="0000FF"/>
                                  </a:solidFill>
                                  <a:latin typeface="Cambria Math" panose="02040503050406030204" pitchFamily="18" charset="0"/>
                                </a:rPr>
                                <m:t>21</m:t>
                              </m:r>
                            </m:sub>
                          </m:sSub>
                          <m:sSub>
                            <m:sSubPr>
                              <m:ctrlPr>
                                <a:rPr lang="zh-CN" altLang="en-US" i="1">
                                  <a:solidFill>
                                    <a:srgbClr val="0000FF"/>
                                  </a:solidFill>
                                  <a:latin typeface="Cambria Math" panose="02040503050406030204" pitchFamily="18" charset="0"/>
                                </a:rPr>
                              </m:ctrlPr>
                            </m:sSubPr>
                            <m:e>
                              <m:r>
                                <a:rPr lang="zh-CN" altLang="en-US" i="1">
                                  <a:solidFill>
                                    <a:srgbClr val="0000FF"/>
                                  </a:solidFill>
                                  <a:latin typeface="Cambria Math" panose="02040503050406030204" pitchFamily="18" charset="0"/>
                                </a:rPr>
                                <m:t>𝑢</m:t>
                              </m:r>
                            </m:e>
                            <m:sub>
                              <m:r>
                                <a:rPr lang="zh-CN" altLang="en-US">
                                  <a:solidFill>
                                    <a:srgbClr val="0000FF"/>
                                  </a:solidFill>
                                  <a:latin typeface="Cambria Math" panose="02040503050406030204" pitchFamily="18" charset="0"/>
                                </a:rPr>
                                <m:t>1</m:t>
                              </m:r>
                              <m:r>
                                <a:rPr lang="zh-CN" altLang="en-US" i="1">
                                  <a:solidFill>
                                    <a:srgbClr val="0000FF"/>
                                  </a:solidFill>
                                  <a:latin typeface="Cambria Math" panose="02040503050406030204" pitchFamily="18" charset="0"/>
                                </a:rPr>
                                <m:t>𝑗</m:t>
                              </m:r>
                            </m:sub>
                          </m:sSub>
                          <m:r>
                            <a:rPr lang="en-US" altLang="zh-CN" b="0" i="1" smtClean="0">
                              <a:latin typeface="Cambria Math" panose="02040503050406030204" pitchFamily="18" charset="0"/>
                            </a:rPr>
                            <m:t>+</m:t>
                          </m:r>
                          <m:r>
                            <a:rPr lang="zh-CN" altLang="en-US" i="1">
                              <a:latin typeface="Cambria Math" panose="02040503050406030204" pitchFamily="18" charset="0"/>
                            </a:rPr>
                            <m:t>𝑢</m:t>
                          </m:r>
                        </m:e>
                        <m:sub>
                          <m:r>
                            <a:rPr lang="zh-CN" altLang="en-US" i="0">
                              <a:latin typeface="Cambria Math" panose="02040503050406030204" pitchFamily="18" charset="0"/>
                            </a:rPr>
                            <m:t>2</m:t>
                          </m:r>
                          <m:r>
                            <a:rPr lang="zh-CN" altLang="en-US" i="1">
                              <a:latin typeface="Cambria Math" panose="02040503050406030204" pitchFamily="18" charset="0"/>
                            </a:rPr>
                            <m:t>𝑗</m:t>
                          </m:r>
                        </m:sub>
                      </m:sSub>
                      <m:r>
                        <a:rPr lang="zh-CN" altLang="en-US" i="0">
                          <a:latin typeface="Cambria Math" panose="02040503050406030204" pitchFamily="18" charset="0"/>
                        </a:rPr>
                        <m:t>=</m:t>
                      </m:r>
                      <m:sSub>
                        <m:sSubPr>
                          <m:ctrlPr>
                            <a:rPr lang="zh-CN" altLang="en-US" i="1" smtClean="0">
                              <a:solidFill>
                                <a:srgbClr val="0000FF"/>
                              </a:solidFill>
                              <a:latin typeface="Cambria Math" panose="02040503050406030204" pitchFamily="18" charset="0"/>
                            </a:rPr>
                          </m:ctrlPr>
                        </m:sSubPr>
                        <m:e>
                          <m:r>
                            <a:rPr lang="zh-CN" altLang="en-US" i="1">
                              <a:solidFill>
                                <a:srgbClr val="0000FF"/>
                              </a:solidFill>
                              <a:latin typeface="Cambria Math" panose="02040503050406030204" pitchFamily="18" charset="0"/>
                            </a:rPr>
                            <m:t>𝑎</m:t>
                          </m:r>
                        </m:e>
                        <m:sub>
                          <m:r>
                            <a:rPr lang="zh-CN" altLang="en-US" i="0">
                              <a:solidFill>
                                <a:srgbClr val="0000FF"/>
                              </a:solidFill>
                              <a:latin typeface="Cambria Math" panose="02040503050406030204" pitchFamily="18" charset="0"/>
                            </a:rPr>
                            <m:t>2</m:t>
                          </m:r>
                          <m:r>
                            <a:rPr lang="zh-CN" altLang="en-US" i="1">
                              <a:solidFill>
                                <a:srgbClr val="0000FF"/>
                              </a:solidFill>
                              <a:latin typeface="Cambria Math" panose="02040503050406030204" pitchFamily="18" charset="0"/>
                            </a:rPr>
                            <m:t>𝑗</m:t>
                          </m:r>
                        </m:sub>
                      </m:sSub>
                      <m:r>
                        <a:rPr lang="zh-CN" altLang="en-US" i="0">
                          <a:latin typeface="Cambria Math" panose="02040503050406030204" pitchFamily="18" charset="0"/>
                        </a:rPr>
                        <m:t>,</m:t>
                      </m:r>
                      <m:r>
                        <a:rPr lang="en-US" altLang="zh-CN" b="0" i="1" smtClean="0">
                          <a:latin typeface="Cambria Math" panose="02040503050406030204" pitchFamily="18" charset="0"/>
                        </a:rPr>
                        <m:t>𝑗</m:t>
                      </m:r>
                      <m:r>
                        <a:rPr lang="en-US" altLang="zh-CN" b="0" i="0" smtClean="0">
                          <a:latin typeface="Cambria Math" panose="02040503050406030204" pitchFamily="18" charset="0"/>
                        </a:rPr>
                        <m:t>=</m:t>
                      </m:r>
                      <m:r>
                        <a:rPr lang="en-US" altLang="zh-CN" b="0" i="0" smtClean="0">
                          <a:latin typeface="Cambria Math" panose="02040503050406030204" pitchFamily="18" charset="0"/>
                        </a:rPr>
                        <m:t>2</m:t>
                      </m:r>
                      <m:r>
                        <a:rPr lang="en-US" altLang="zh-CN" b="0" i="0" smtClean="0">
                          <a:latin typeface="Cambria Math" panose="02040503050406030204" pitchFamily="18" charset="0"/>
                        </a:rPr>
                        <m:t>,</m:t>
                      </m:r>
                      <m:r>
                        <a:rPr lang="en-US" altLang="zh-CN" b="0" i="0" smtClean="0">
                          <a:latin typeface="Cambria Math" panose="02040503050406030204" pitchFamily="18" charset="0"/>
                        </a:rPr>
                        <m:t>3</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n</m:t>
                      </m:r>
                    </m:oMath>
                  </m:oMathPara>
                </a14:m>
                <a:endParaRPr lang="zh-CN" altLang="en-US" dirty="0"/>
              </a:p>
            </p:txBody>
          </p:sp>
        </mc:Choice>
        <mc:Fallback>
          <p:sp>
            <p:nvSpPr>
              <p:cNvPr id="28" name="文本框 27"/>
              <p:cNvSpPr txBox="1">
                <a:spLocks noRot="1" noChangeAspect="1" noMove="1" noResize="1" noEditPoints="1" noAdjustHandles="1" noChangeArrowheads="1" noChangeShapeType="1" noTextEdit="1"/>
              </p:cNvSpPr>
              <p:nvPr/>
            </p:nvSpPr>
            <p:spPr>
              <a:xfrm>
                <a:off x="1403648" y="3119016"/>
                <a:ext cx="5473036" cy="491417"/>
              </a:xfrm>
              <a:prstGeom prst="rect">
                <a:avLst/>
              </a:prstGeom>
              <a:blipFill rotWithShape="1">
                <a:blip r:embed="rId9"/>
                <a:stretch>
                  <a:fillRect l="-5" t="-108" r="5" b="93"/>
                </a:stretch>
              </a:blipFill>
            </p:spPr>
            <p:txBody>
              <a:bodyPr/>
              <a:lstStyle/>
              <a:p>
                <a:r>
                  <a:rPr lang="zh-CN" altLang="en-US">
                    <a:noFill/>
                  </a:rPr>
                  <a:t> </a:t>
                </a:r>
              </a:p>
            </p:txBody>
          </p:sp>
        </mc:Fallback>
      </mc:AlternateContent>
      <p:sp>
        <p:nvSpPr>
          <p:cNvPr id="29" name="Rectangle 85"/>
          <p:cNvSpPr>
            <a:spLocks noChangeArrowheads="1"/>
          </p:cNvSpPr>
          <p:nvPr/>
        </p:nvSpPr>
        <p:spPr bwMode="auto">
          <a:xfrm>
            <a:off x="827584" y="5450894"/>
            <a:ext cx="7410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b="1" dirty="0"/>
              <a:t>第二列其余元素得</a:t>
            </a:r>
            <a:endParaRPr lang="zh-CN" altLang="en-US" b="1" dirty="0"/>
          </a:p>
        </p:txBody>
      </p:sp>
      <mc:AlternateContent xmlns:mc="http://schemas.openxmlformats.org/markup-compatibility/2006">
        <mc:Choice xmlns:a14="http://schemas.microsoft.com/office/drawing/2010/main" Requires="a14">
          <p:sp>
            <p:nvSpPr>
              <p:cNvPr id="30" name="文本框 29"/>
              <p:cNvSpPr txBox="1"/>
              <p:nvPr/>
            </p:nvSpPr>
            <p:spPr>
              <a:xfrm>
                <a:off x="1547664" y="4834246"/>
                <a:ext cx="5436422" cy="461665"/>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zh-CN" altLang="en-US" i="1" smtClean="0">
                              <a:solidFill>
                                <a:srgbClr val="0000FF"/>
                              </a:solidFill>
                              <a:latin typeface="Cambria Math" panose="02040503050406030204" pitchFamily="18" charset="0"/>
                            </a:rPr>
                          </m:ctrlPr>
                        </m:sSubPr>
                        <m:e>
                          <m:r>
                            <a:rPr lang="zh-CN" altLang="en-US" i="1">
                              <a:solidFill>
                                <a:srgbClr val="0000FF"/>
                              </a:solidFill>
                              <a:latin typeface="Cambria Math" panose="02040503050406030204" pitchFamily="18" charset="0"/>
                            </a:rPr>
                            <m:t>𝑙</m:t>
                          </m:r>
                        </m:e>
                        <m:sub>
                          <m:r>
                            <a:rPr lang="zh-CN" altLang="en-US" i="1">
                              <a:solidFill>
                                <a:srgbClr val="0000FF"/>
                              </a:solidFill>
                              <a:latin typeface="Cambria Math" panose="02040503050406030204" pitchFamily="18" charset="0"/>
                            </a:rPr>
                            <m:t>𝑖</m:t>
                          </m:r>
                          <m:r>
                            <a:rPr lang="zh-CN" altLang="en-US">
                              <a:solidFill>
                                <a:srgbClr val="0000FF"/>
                              </a:solidFill>
                              <a:latin typeface="Cambria Math" panose="02040503050406030204" pitchFamily="18" charset="0"/>
                            </a:rPr>
                            <m:t>1</m:t>
                          </m:r>
                        </m:sub>
                      </m:sSub>
                      <m:sSub>
                        <m:sSubPr>
                          <m:ctrlPr>
                            <a:rPr lang="zh-CN" altLang="en-US" i="1">
                              <a:solidFill>
                                <a:srgbClr val="0000FF"/>
                              </a:solidFill>
                              <a:latin typeface="Cambria Math" panose="02040503050406030204" pitchFamily="18" charset="0"/>
                            </a:rPr>
                          </m:ctrlPr>
                        </m:sSubPr>
                        <m:e>
                          <m:r>
                            <a:rPr lang="zh-CN" altLang="en-US" i="1">
                              <a:solidFill>
                                <a:srgbClr val="0000FF"/>
                              </a:solidFill>
                              <a:latin typeface="Cambria Math" panose="02040503050406030204" pitchFamily="18" charset="0"/>
                            </a:rPr>
                            <m:t>𝑢</m:t>
                          </m:r>
                        </m:e>
                        <m:sub>
                          <m:r>
                            <a:rPr lang="zh-CN" altLang="en-US">
                              <a:solidFill>
                                <a:srgbClr val="0000FF"/>
                              </a:solidFill>
                              <a:latin typeface="Cambria Math" panose="02040503050406030204" pitchFamily="18" charset="0"/>
                            </a:rPr>
                            <m:t>12</m:t>
                          </m:r>
                        </m:sub>
                      </m:sSub>
                      <m:r>
                        <a:rPr lang="en-US" altLang="zh-CN" b="0" i="1" smtClean="0">
                          <a:solidFill>
                            <a:schemeClr val="tx1"/>
                          </a:solidFill>
                          <a:latin typeface="Cambria Math" panose="02040503050406030204" pitchFamily="18" charset="0"/>
                        </a:rPr>
                        <m:t>+</m:t>
                      </m:r>
                      <m:sSub>
                        <m:sSubPr>
                          <m:ctrlPr>
                            <a:rPr lang="zh-CN" altLang="en-US" i="1" smtClean="0">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𝑙</m:t>
                          </m:r>
                        </m:e>
                        <m:sub>
                          <m:r>
                            <a:rPr lang="zh-CN" altLang="en-US" i="1">
                              <a:solidFill>
                                <a:schemeClr val="tx1"/>
                              </a:solidFill>
                              <a:latin typeface="Cambria Math" panose="02040503050406030204" pitchFamily="18" charset="0"/>
                            </a:rPr>
                            <m:t>𝑖</m:t>
                          </m:r>
                          <m:r>
                            <a:rPr lang="zh-CN" altLang="en-US" i="0">
                              <a:solidFill>
                                <a:schemeClr val="tx1"/>
                              </a:solidFill>
                              <a:latin typeface="Cambria Math" panose="02040503050406030204" pitchFamily="18" charset="0"/>
                            </a:rPr>
                            <m:t>2</m:t>
                          </m:r>
                        </m:sub>
                      </m:sSub>
                      <m:sSub>
                        <m:sSubPr>
                          <m:ctrlPr>
                            <a:rPr lang="zh-CN" altLang="en-US" i="1" smtClean="0">
                              <a:solidFill>
                                <a:srgbClr val="0000FF"/>
                              </a:solidFill>
                              <a:latin typeface="Cambria Math" panose="02040503050406030204" pitchFamily="18" charset="0"/>
                            </a:rPr>
                          </m:ctrlPr>
                        </m:sSubPr>
                        <m:e>
                          <m:r>
                            <a:rPr lang="zh-CN" altLang="en-US" i="1">
                              <a:solidFill>
                                <a:srgbClr val="0000FF"/>
                              </a:solidFill>
                              <a:latin typeface="Cambria Math" panose="02040503050406030204" pitchFamily="18" charset="0"/>
                            </a:rPr>
                            <m:t>𝑢</m:t>
                          </m:r>
                        </m:e>
                        <m:sub>
                          <m:r>
                            <a:rPr lang="zh-CN" altLang="en-US">
                              <a:solidFill>
                                <a:srgbClr val="0000FF"/>
                              </a:solidFill>
                              <a:latin typeface="Cambria Math" panose="02040503050406030204" pitchFamily="18" charset="0"/>
                            </a:rPr>
                            <m:t>22</m:t>
                          </m:r>
                        </m:sub>
                      </m:sSub>
                      <m:r>
                        <a:rPr lang="zh-CN" altLang="en-US" i="0">
                          <a:latin typeface="Cambria Math" panose="02040503050406030204" pitchFamily="18" charset="0"/>
                        </a:rPr>
                        <m:t>=</m:t>
                      </m:r>
                      <m:sSub>
                        <m:sSubPr>
                          <m:ctrlPr>
                            <a:rPr lang="zh-CN" altLang="en-US" i="1" smtClean="0">
                              <a:solidFill>
                                <a:srgbClr val="0000FF"/>
                              </a:solidFill>
                              <a:latin typeface="Cambria Math" panose="02040503050406030204" pitchFamily="18" charset="0"/>
                            </a:rPr>
                          </m:ctrlPr>
                        </m:sSubPr>
                        <m:e>
                          <m:r>
                            <a:rPr lang="zh-CN" altLang="en-US" i="1">
                              <a:solidFill>
                                <a:srgbClr val="0000FF"/>
                              </a:solidFill>
                              <a:latin typeface="Cambria Math" panose="02040503050406030204" pitchFamily="18" charset="0"/>
                            </a:rPr>
                            <m:t>𝑎</m:t>
                          </m:r>
                        </m:e>
                        <m:sub>
                          <m:r>
                            <a:rPr lang="zh-CN" altLang="en-US" i="1">
                              <a:solidFill>
                                <a:srgbClr val="0000FF"/>
                              </a:solidFill>
                              <a:latin typeface="Cambria Math" panose="02040503050406030204" pitchFamily="18" charset="0"/>
                            </a:rPr>
                            <m:t>𝑖</m:t>
                          </m:r>
                          <m:r>
                            <a:rPr lang="zh-CN" altLang="en-US">
                              <a:solidFill>
                                <a:srgbClr val="0000FF"/>
                              </a:solidFill>
                              <a:latin typeface="Cambria Math" panose="02040503050406030204" pitchFamily="18" charset="0"/>
                            </a:rPr>
                            <m:t>2</m:t>
                          </m:r>
                        </m:sub>
                      </m:sSub>
                      <m:r>
                        <a:rPr lang="zh-CN" altLang="en-US" i="0">
                          <a:latin typeface="Cambria Math" panose="02040503050406030204" pitchFamily="18" charset="0"/>
                        </a:rPr>
                        <m:t>,</m:t>
                      </m:r>
                      <m:r>
                        <a:rPr lang="en-US" altLang="zh-CN" b="0" i="1" smtClean="0">
                          <a:latin typeface="Cambria Math" panose="02040503050406030204" pitchFamily="18" charset="0"/>
                        </a:rPr>
                        <m:t> </m:t>
                      </m:r>
                      <m:r>
                        <a:rPr lang="en-US" altLang="zh-CN" i="1">
                          <a:latin typeface="Cambria Math" panose="02040503050406030204" pitchFamily="18" charset="0"/>
                        </a:rPr>
                        <m:t>𝑗</m:t>
                      </m:r>
                      <m:r>
                        <a:rPr lang="en-US" altLang="zh-CN">
                          <a:latin typeface="Cambria Math" panose="02040503050406030204" pitchFamily="18" charset="0"/>
                        </a:rPr>
                        <m:t>=</m:t>
                      </m:r>
                      <m:r>
                        <a:rPr lang="en-US" altLang="zh-CN">
                          <a:latin typeface="Cambria Math" panose="02040503050406030204" pitchFamily="18" charset="0"/>
                        </a:rPr>
                        <m:t>3</m:t>
                      </m:r>
                      <m:r>
                        <a:rPr lang="en-US" altLang="zh-CN">
                          <a:latin typeface="Cambria Math" panose="02040503050406030204" pitchFamily="18" charset="0"/>
                        </a:rPr>
                        <m:t>,…,</m:t>
                      </m:r>
                      <m:r>
                        <m:rPr>
                          <m:sty m:val="p"/>
                        </m:rPr>
                        <a:rPr lang="en-US" altLang="zh-CN">
                          <a:latin typeface="Cambria Math" panose="02040503050406030204" pitchFamily="18" charset="0"/>
                        </a:rPr>
                        <m:t>n</m:t>
                      </m:r>
                    </m:oMath>
                  </m:oMathPara>
                </a14:m>
                <a:endParaRPr lang="zh-CN" altLang="en-US" dirty="0"/>
              </a:p>
            </p:txBody>
          </p:sp>
        </mc:Choice>
        <mc:Fallback>
          <p:sp>
            <p:nvSpPr>
              <p:cNvPr id="30" name="文本框 29"/>
              <p:cNvSpPr txBox="1">
                <a:spLocks noRot="1" noChangeAspect="1" noMove="1" noResize="1" noEditPoints="1" noAdjustHandles="1" noChangeArrowheads="1" noChangeShapeType="1" noTextEdit="1"/>
              </p:cNvSpPr>
              <p:nvPr/>
            </p:nvSpPr>
            <p:spPr>
              <a:xfrm>
                <a:off x="1547664" y="4834246"/>
                <a:ext cx="5436422" cy="461665"/>
              </a:xfrm>
              <a:prstGeom prst="rect">
                <a:avLst/>
              </a:prstGeom>
              <a:blipFill rotWithShape="1">
                <a:blip r:embed="rId10"/>
                <a:stretch>
                  <a:fillRect l="-3" t="-136" r="7" b="2"/>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barn(inVertical)">
                                      <p:cBhvr>
                                        <p:cTn id="10" dur="500"/>
                                        <p:tgtEl>
                                          <p:spTgt spid="2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barn(inVertical)">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37" presetClass="path" presetSubtype="0" accel="50000" decel="50000" fill="hold" grpId="1" nodeType="clickEffect">
                                  <p:stCondLst>
                                    <p:cond delay="0"/>
                                  </p:stCondLst>
                                  <p:childTnLst>
                                    <p:animMotion origin="layout" path="M 1.94444E-6 0.00023 L 0.01232 0.04004 C 0.01476 0.04907 0.01875 0.05393 0.02274 0.05393 C 0.02726 0.05393 0.03107 0.04907 0.03351 0.04004 L 0.04601 0.00023 " pathEditMode="relative" rAng="0" ptsTypes="AAAAA">
                                      <p:cBhvr>
                                        <p:cTn id="17" dur="2000" fill="hold"/>
                                        <p:tgtEl>
                                          <p:spTgt spid="23"/>
                                        </p:tgtEl>
                                        <p:attrNameLst>
                                          <p:attrName>ppt_x</p:attrName>
                                          <p:attrName>ppt_y</p:attrName>
                                        </p:attrNameLst>
                                      </p:cBhvr>
                                      <p:rCtr x="2292" y="2685"/>
                                    </p:animMotion>
                                  </p:childTnLst>
                                </p:cTn>
                              </p:par>
                              <p:par>
                                <p:cTn id="18" presetID="37" presetClass="path" presetSubtype="0" accel="50000" decel="50000" fill="hold" grpId="1" nodeType="withEffect">
                                  <p:stCondLst>
                                    <p:cond delay="0"/>
                                  </p:stCondLst>
                                  <p:childTnLst>
                                    <p:animMotion origin="layout" path="M -0.00052 -1.11111E-6 L 0.01684 0.0412 C 0.02049 0.05046 0.02587 0.05579 0.0316 0.05579 C 0.03819 0.05579 0.04323 0.05046 0.04705 0.0412 L 0.06458 -1.11111E-6 " pathEditMode="relative" rAng="0" ptsTypes="AAAAA">
                                      <p:cBhvr>
                                        <p:cTn id="19" dur="2000" fill="hold"/>
                                        <p:tgtEl>
                                          <p:spTgt spid="24"/>
                                        </p:tgtEl>
                                        <p:attrNameLst>
                                          <p:attrName>ppt_x</p:attrName>
                                          <p:attrName>ppt_y</p:attrName>
                                        </p:attrNameLst>
                                      </p:cBhvr>
                                      <p:rCtr x="3247" y="2778"/>
                                    </p:animMotion>
                                  </p:childTnLst>
                                </p:cTn>
                              </p:par>
                            </p:childTnLst>
                          </p:cTn>
                        </p:par>
                      </p:childTnLst>
                    </p:cTn>
                  </p:par>
                  <p:par>
                    <p:cTn id="20" fill="hold">
                      <p:stCondLst>
                        <p:cond delay="indefinite"/>
                      </p:stCondLst>
                      <p:childTnLst>
                        <p:par>
                          <p:cTn id="21" fill="hold">
                            <p:stCondLst>
                              <p:cond delay="0"/>
                            </p:stCondLst>
                            <p:childTnLst>
                              <p:par>
                                <p:cTn id="22" presetID="37" presetClass="path" presetSubtype="0" accel="50000" decel="50000" fill="hold" grpId="2" nodeType="clickEffect">
                                  <p:stCondLst>
                                    <p:cond delay="0"/>
                                  </p:stCondLst>
                                  <p:childTnLst>
                                    <p:animMotion origin="layout" path="M 0.04601 0.00023 L 0.05642 0.03703 C 0.05868 0.04537 0.06198 0.05046 0.06545 0.05046 C 0.06944 0.05046 0.07274 0.04537 0.07482 0.03703 L 0.08594 0.00023 " pathEditMode="relative" rAng="0" ptsTypes="AAAAA">
                                      <p:cBhvr>
                                        <p:cTn id="23" dur="2000" fill="hold"/>
                                        <p:tgtEl>
                                          <p:spTgt spid="23"/>
                                        </p:tgtEl>
                                        <p:attrNameLst>
                                          <p:attrName>ppt_x</p:attrName>
                                          <p:attrName>ppt_y</p:attrName>
                                        </p:attrNameLst>
                                      </p:cBhvr>
                                      <p:rCtr x="1997" y="2500"/>
                                    </p:animMotion>
                                  </p:childTnLst>
                                </p:cTn>
                              </p:par>
                              <p:par>
                                <p:cTn id="24" presetID="37" presetClass="path" presetSubtype="0" accel="50000" decel="50000" fill="hold" grpId="2" nodeType="withEffect">
                                  <p:stCondLst>
                                    <p:cond delay="0"/>
                                  </p:stCondLst>
                                  <p:childTnLst>
                                    <p:animMotion origin="layout" path="M 0.06458 4.81481E-6 L 0.0809 0.04629 C 0.08455 0.05694 0.08976 0.06342 0.09531 0.06342 C 0.10156 0.06342 0.1066 0.05694 0.11007 0.04629 L 0.12743 4.81481E-6 " pathEditMode="relative" rAng="0" ptsTypes="AAAAA">
                                      <p:cBhvr>
                                        <p:cTn id="25" dur="2000" fill="hold"/>
                                        <p:tgtEl>
                                          <p:spTgt spid="24"/>
                                        </p:tgtEl>
                                        <p:attrNameLst>
                                          <p:attrName>ppt_x</p:attrName>
                                          <p:attrName>ppt_y</p:attrName>
                                        </p:attrNameLst>
                                      </p:cBhvr>
                                      <p:rCtr x="3142" y="3171"/>
                                    </p:animMotion>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barn(inVertical)">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30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left)">
                                      <p:cBhvr>
                                        <p:cTn id="40" dur="30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barn(inVertical)">
                                      <p:cBhvr>
                                        <p:cTn id="45" dur="500"/>
                                        <p:tgtEl>
                                          <p:spTgt spid="25"/>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barn(inVertical)">
                                      <p:cBhvr>
                                        <p:cTn id="48" dur="500"/>
                                        <p:tgtEl>
                                          <p:spTgt spid="27"/>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barn(inVertical)">
                                      <p:cBhvr>
                                        <p:cTn id="51" dur="500"/>
                                        <p:tgtEl>
                                          <p:spTgt spid="26"/>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path" presetSubtype="0" accel="50000" decel="50000" fill="hold" grpId="1" nodeType="clickEffect">
                                  <p:stCondLst>
                                    <p:cond delay="0"/>
                                  </p:stCondLst>
                                  <p:childTnLst>
                                    <p:animMotion origin="layout" path="M -2.5E-6 0.05995 L -2.5E-6 0.06018 " pathEditMode="relative" rAng="0" ptsTypes="AA">
                                      <p:cBhvr>
                                        <p:cTn id="55" dur="2000" fill="hold"/>
                                        <p:tgtEl>
                                          <p:spTgt spid="25"/>
                                        </p:tgtEl>
                                        <p:attrNameLst>
                                          <p:attrName>ppt_x</p:attrName>
                                          <p:attrName>ppt_y</p:attrName>
                                        </p:attrNameLst>
                                      </p:cBhvr>
                                      <p:rCtr x="0" y="0"/>
                                    </p:animMotion>
                                  </p:childTnLst>
                                </p:cTn>
                              </p:par>
                              <p:par>
                                <p:cTn id="56" presetID="42" presetClass="path" presetSubtype="0" accel="50000" decel="50000" fill="hold" grpId="1" nodeType="withEffect">
                                  <p:stCondLst>
                                    <p:cond delay="0"/>
                                  </p:stCondLst>
                                  <p:childTnLst>
                                    <p:animMotion origin="layout" path="M 8.33333E-7 -2.96296E-6 L 0.00208 0.06459 " pathEditMode="relative" rAng="0" ptsTypes="AA">
                                      <p:cBhvr>
                                        <p:cTn id="57" dur="2000" fill="hold"/>
                                        <p:tgtEl>
                                          <p:spTgt spid="26"/>
                                        </p:tgtEl>
                                        <p:attrNameLst>
                                          <p:attrName>ppt_x</p:attrName>
                                          <p:attrName>ppt_y</p:attrName>
                                        </p:attrNameLst>
                                      </p:cBhvr>
                                      <p:rCtr x="104" y="3218"/>
                                    </p:animMotion>
                                  </p:childTnLst>
                                </p:cTn>
                              </p:par>
                            </p:childTnLst>
                          </p:cTn>
                        </p:par>
                      </p:childTnLst>
                    </p:cTn>
                  </p:par>
                  <p:par>
                    <p:cTn id="58" fill="hold">
                      <p:stCondLst>
                        <p:cond delay="indefinite"/>
                      </p:stCondLst>
                      <p:childTnLst>
                        <p:par>
                          <p:cTn id="59" fill="hold">
                            <p:stCondLst>
                              <p:cond delay="0"/>
                            </p:stCondLst>
                            <p:childTnLst>
                              <p:par>
                                <p:cTn id="60" presetID="42" presetClass="path" presetSubtype="0" accel="50000" decel="50000" fill="hold" grpId="2" nodeType="clickEffect">
                                  <p:stCondLst>
                                    <p:cond delay="0"/>
                                  </p:stCondLst>
                                  <p:childTnLst>
                                    <p:animMotion origin="layout" path="M -2.5E-6 0.06018 L 0.00157 0.11805 " pathEditMode="relative" rAng="0" ptsTypes="AA">
                                      <p:cBhvr>
                                        <p:cTn id="61" dur="2000" fill="hold"/>
                                        <p:tgtEl>
                                          <p:spTgt spid="25"/>
                                        </p:tgtEl>
                                        <p:attrNameLst>
                                          <p:attrName>ppt_x</p:attrName>
                                          <p:attrName>ppt_y</p:attrName>
                                        </p:attrNameLst>
                                      </p:cBhvr>
                                      <p:rCtr x="69" y="2894"/>
                                    </p:animMotion>
                                  </p:childTnLst>
                                </p:cTn>
                              </p:par>
                              <p:par>
                                <p:cTn id="62" presetID="42" presetClass="path" presetSubtype="0" accel="50000" decel="50000" fill="hold" grpId="2" nodeType="withEffect">
                                  <p:stCondLst>
                                    <p:cond delay="0"/>
                                  </p:stCondLst>
                                  <p:childTnLst>
                                    <p:animMotion origin="layout" path="M 0.00208 0.06459 L 0.00139 0.10834 " pathEditMode="relative" rAng="0" ptsTypes="AA">
                                      <p:cBhvr>
                                        <p:cTn id="63" dur="2000" fill="hold"/>
                                        <p:tgtEl>
                                          <p:spTgt spid="26"/>
                                        </p:tgtEl>
                                        <p:attrNameLst>
                                          <p:attrName>ppt_x</p:attrName>
                                          <p:attrName>ppt_y</p:attrName>
                                        </p:attrNameLst>
                                      </p:cBhvr>
                                      <p:rCtr x="-35" y="2176"/>
                                    </p:animMotion>
                                  </p:childTnLst>
                                </p:cTn>
                              </p:par>
                            </p:childTnLst>
                          </p:cTn>
                        </p:par>
                      </p:childTnLst>
                    </p:cTn>
                  </p:par>
                  <p:par>
                    <p:cTn id="64" fill="hold">
                      <p:stCondLst>
                        <p:cond delay="indefinite"/>
                      </p:stCondLst>
                      <p:childTnLst>
                        <p:par>
                          <p:cTn id="65" fill="hold">
                            <p:stCondLst>
                              <p:cond delay="0"/>
                            </p:stCondLst>
                            <p:childTnLst>
                              <p:par>
                                <p:cTn id="66" presetID="16" presetClass="entr" presetSubtype="21" fill="hold" grpId="0" nodeType="click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barn(inVertical)">
                                      <p:cBhvr>
                                        <p:cTn id="68" dur="500"/>
                                        <p:tgtEl>
                                          <p:spTgt spid="30"/>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wipe(left)">
                                      <p:cBhvr>
                                        <p:cTn id="73" dur="3000"/>
                                        <p:tgtEl>
                                          <p:spTgt spid="29"/>
                                        </p:tgtEl>
                                      </p:cBhvr>
                                    </p:animEffect>
                                  </p:childTnLst>
                                </p:cTn>
                              </p:par>
                            </p:childTnLst>
                          </p:cTn>
                        </p:par>
                      </p:childTnLst>
                    </p:cTn>
                  </p:par>
                  <p:par>
                    <p:cTn id="74" fill="hold">
                      <p:stCondLst>
                        <p:cond delay="indefinite"/>
                      </p:stCondLst>
                      <p:childTnLst>
                        <p:par>
                          <p:cTn id="75" fill="hold">
                            <p:stCondLst>
                              <p:cond delay="0"/>
                            </p:stCondLst>
                            <p:childTnLst>
                              <p:par>
                                <p:cTn id="76" presetID="16" presetClass="entr" presetSubtype="21" fill="hold" nodeType="click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barn(inVertical)">
                                      <p:cBhvr>
                                        <p:cTn id="7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2" grpId="0" animBg="1"/>
      <p:bldP spid="23" grpId="0" animBg="1"/>
      <p:bldP spid="23" grpId="1" animBg="1"/>
      <p:bldP spid="23" grpId="2" animBg="1"/>
      <p:bldP spid="24" grpId="0" animBg="1"/>
      <p:bldP spid="24" grpId="1" animBg="1"/>
      <p:bldP spid="24" grpId="2" animBg="1"/>
      <p:bldP spid="25" grpId="0" animBg="1"/>
      <p:bldP spid="25" grpId="1" animBg="1"/>
      <p:bldP spid="25" grpId="2" animBg="1"/>
      <p:bldP spid="26" grpId="0" animBg="1"/>
      <p:bldP spid="26" grpId="1" animBg="1"/>
      <p:bldP spid="26" grpId="2" animBg="1"/>
      <p:bldP spid="27" grpId="0" animBg="1"/>
      <p:bldP spid="28" grpId="0"/>
      <p:bldP spid="29" grpId="0"/>
      <p:bldP spid="30"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42" name="Text Box 6"/>
          <p:cNvSpPr txBox="1">
            <a:spLocks noChangeArrowheads="1"/>
          </p:cNvSpPr>
          <p:nvPr/>
        </p:nvSpPr>
        <p:spPr bwMode="auto">
          <a:xfrm>
            <a:off x="299493" y="543418"/>
            <a:ext cx="3870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同理，有</a:t>
            </a:r>
            <a:endParaRPr lang="zh-CN" altLang="en-US" sz="2400" dirty="0">
              <a:ea typeface="宋体" panose="02010600030101010101" pitchFamily="2" charset="-122"/>
            </a:endParaRPr>
          </a:p>
        </p:txBody>
      </p:sp>
      <p:graphicFrame>
        <p:nvGraphicFramePr>
          <p:cNvPr id="270348" name="Object 12"/>
          <p:cNvGraphicFramePr>
            <a:graphicFrameLocks noChangeAspect="1"/>
          </p:cNvGraphicFramePr>
          <p:nvPr/>
        </p:nvGraphicFramePr>
        <p:xfrm>
          <a:off x="397695" y="451079"/>
          <a:ext cx="8259763" cy="3522662"/>
        </p:xfrm>
        <a:graphic>
          <a:graphicData uri="http://schemas.openxmlformats.org/presentationml/2006/ole">
            <mc:AlternateContent xmlns:mc="http://schemas.openxmlformats.org/markup-compatibility/2006">
              <mc:Choice xmlns:v="urn:schemas-microsoft-com:vml" Requires="v">
                <p:oleObj spid="_x0000_s0" name="Equation" r:id="rId1" imgW="115824000" imgH="40233600" progId="Equation.DSMT4">
                  <p:embed/>
                </p:oleObj>
              </mc:Choice>
              <mc:Fallback>
                <p:oleObj name="Equation" r:id="rId1" imgW="115824000" imgH="40233600" progId="Equation.DSMT4">
                  <p:embed/>
                  <p:pic>
                    <p:nvPicPr>
                      <p:cNvPr id="0" name="Object 12"/>
                      <p:cNvPicPr>
                        <a:picLocks noChangeAspect="1" noChangeArrowheads="1"/>
                      </p:cNvPicPr>
                      <p:nvPr/>
                    </p:nvPicPr>
                    <p:blipFill>
                      <a:blip r:embed="rId2"/>
                      <a:srcRect/>
                      <a:stretch>
                        <a:fillRect/>
                      </a:stretch>
                    </p:blipFill>
                    <p:spPr bwMode="auto">
                      <a:xfrm>
                        <a:off x="397695" y="451079"/>
                        <a:ext cx="8259763" cy="3522662"/>
                      </a:xfrm>
                      <a:prstGeom prst="rect">
                        <a:avLst/>
                      </a:prstGeom>
                      <a:noFill/>
                      <a:ln w="9525">
                        <a:noFill/>
                        <a:miter lim="800000"/>
                        <a:headEnd/>
                        <a:tailEnd/>
                      </a:ln>
                      <a:effectLst/>
                    </p:spPr>
                  </p:pic>
                </p:oleObj>
              </mc:Fallback>
            </mc:AlternateContent>
          </a:graphicData>
        </a:graphic>
      </p:graphicFrame>
      <p:graphicFrame>
        <p:nvGraphicFramePr>
          <p:cNvPr id="270351" name="Object 15"/>
          <p:cNvGraphicFramePr>
            <a:graphicFrameLocks noChangeAspect="1"/>
          </p:cNvGraphicFramePr>
          <p:nvPr/>
        </p:nvGraphicFramePr>
        <p:xfrm>
          <a:off x="396875" y="4122738"/>
          <a:ext cx="6765925" cy="958850"/>
        </p:xfrm>
        <a:graphic>
          <a:graphicData uri="http://schemas.openxmlformats.org/presentationml/2006/ole">
            <mc:AlternateContent xmlns:mc="http://schemas.openxmlformats.org/markup-compatibility/2006">
              <mc:Choice xmlns:v="urn:schemas-microsoft-com:vml" Requires="v">
                <p:oleObj spid="_x0000_s2" name="Equation" r:id="rId3" imgW="76809600" imgH="10363200" progId="Equation.DSMT4">
                  <p:embed/>
                </p:oleObj>
              </mc:Choice>
              <mc:Fallback>
                <p:oleObj name="Equation" r:id="rId3" imgW="76809600" imgH="10363200" progId="Equation.DSMT4">
                  <p:embed/>
                  <p:pic>
                    <p:nvPicPr>
                      <p:cNvPr id="0" name="Object 15"/>
                      <p:cNvPicPr>
                        <a:picLocks noChangeAspect="1" noChangeArrowheads="1"/>
                      </p:cNvPicPr>
                      <p:nvPr/>
                    </p:nvPicPr>
                    <p:blipFill>
                      <a:blip r:embed="rId4"/>
                      <a:srcRect/>
                      <a:stretch>
                        <a:fillRect/>
                      </a:stretch>
                    </p:blipFill>
                    <p:spPr bwMode="auto">
                      <a:xfrm>
                        <a:off x="396875" y="4122738"/>
                        <a:ext cx="6765925" cy="958850"/>
                      </a:xfrm>
                      <a:prstGeom prst="rect">
                        <a:avLst/>
                      </a:prstGeom>
                      <a:noFill/>
                      <a:ln w="9525">
                        <a:noFill/>
                        <a:miter lim="800000"/>
                        <a:headEnd/>
                        <a:tailEnd/>
                      </a:ln>
                      <a:effectLst/>
                    </p:spPr>
                  </p:pic>
                </p:oleObj>
              </mc:Fallback>
            </mc:AlternateContent>
          </a:graphicData>
        </a:graphic>
      </p:graphicFrame>
      <p:sp>
        <p:nvSpPr>
          <p:cNvPr id="270369" name="AutoShape 33">
            <a:hlinkClick r:id="" action="ppaction://hlinkshowjump?jump=endshow"/>
          </p:cNvPr>
          <p:cNvSpPr>
            <a:spLocks noChangeArrowheads="1"/>
          </p:cNvSpPr>
          <p:nvPr/>
        </p:nvSpPr>
        <p:spPr bwMode="auto">
          <a:xfrm>
            <a:off x="8532813" y="6524625"/>
            <a:ext cx="107950" cy="215900"/>
          </a:xfrm>
          <a:prstGeom prst="roundRect">
            <a:avLst>
              <a:gd name="adj" fmla="val 16667"/>
            </a:avLst>
          </a:prstGeom>
          <a:noFill/>
          <a:ln w="9525" algn="ctr">
            <a:solidFill>
              <a:srgbClr val="FF3300"/>
            </a:solidFill>
            <a:rou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58376" name="AutoShape 34">
            <a:hlinkClick r:id="" action="ppaction://hlinkshowjump?jump=nextslide"/>
          </p:cNvPr>
          <p:cNvSpPr>
            <a:spLocks noChangeArrowheads="1"/>
          </p:cNvSpPr>
          <p:nvPr/>
        </p:nvSpPr>
        <p:spPr bwMode="auto">
          <a:xfrm>
            <a:off x="8280400" y="6524625"/>
            <a:ext cx="142875" cy="2159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58377" name="AutoShape 35">
            <a:hlinkClick r:id="" action="ppaction://hlinkshowjump?jump=previousslide"/>
          </p:cNvPr>
          <p:cNvSpPr>
            <a:spLocks noChangeArrowheads="1"/>
          </p:cNvSpPr>
          <p:nvPr/>
        </p:nvSpPr>
        <p:spPr bwMode="auto">
          <a:xfrm flipV="1">
            <a:off x="8750300" y="6524625"/>
            <a:ext cx="142875" cy="2159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11" name="Rectangle 2"/>
          <p:cNvSpPr>
            <a:spLocks noChangeArrowheads="1"/>
          </p:cNvSpPr>
          <p:nvPr/>
        </p:nvSpPr>
        <p:spPr bwMode="auto">
          <a:xfrm>
            <a:off x="3962400" y="0"/>
            <a:ext cx="5181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§5 Matrix Factorization</a:t>
            </a:r>
            <a:endParaRPr lang="en-US" altLang="zh-CN" sz="1800" b="1" dirty="0"/>
          </a:p>
        </p:txBody>
      </p:sp>
      <p:sp>
        <p:nvSpPr>
          <p:cNvPr id="13" name="矩形 12"/>
          <p:cNvSpPr/>
          <p:nvPr/>
        </p:nvSpPr>
        <p:spPr>
          <a:xfrm>
            <a:off x="7558087" y="2396637"/>
            <a:ext cx="1444626" cy="461665"/>
          </a:xfrm>
          <a:prstGeom prst="rect">
            <a:avLst/>
          </a:prstGeom>
        </p:spPr>
        <p:txBody>
          <a:bodyPr wrap="none">
            <a:spAutoFit/>
          </a:bodyPr>
          <a:lstStyle/>
          <a:p>
            <a:pPr>
              <a:spcBef>
                <a:spcPct val="50000"/>
              </a:spcBef>
            </a:pPr>
            <a:r>
              <a:rPr lang="zh-CN" altLang="en-US" b="1" dirty="0"/>
              <a:t>（</a:t>
            </a:r>
            <a:r>
              <a:rPr lang="en-US" altLang="zh-CN" b="1" dirty="0"/>
              <a:t>3-30</a:t>
            </a:r>
            <a:r>
              <a:rPr lang="zh-CN" altLang="en-US" b="1" dirty="0"/>
              <a:t>） </a:t>
            </a:r>
            <a:endParaRPr lang="zh-CN" altLang="en-US" b="1" dirty="0"/>
          </a:p>
        </p:txBody>
      </p:sp>
      <p:sp>
        <p:nvSpPr>
          <p:cNvPr id="14" name="矩形 13"/>
          <p:cNvSpPr/>
          <p:nvPr/>
        </p:nvSpPr>
        <p:spPr>
          <a:xfrm>
            <a:off x="7466388" y="4274110"/>
            <a:ext cx="1367682" cy="461665"/>
          </a:xfrm>
          <a:prstGeom prst="rect">
            <a:avLst/>
          </a:prstGeom>
        </p:spPr>
        <p:txBody>
          <a:bodyPr wrap="none">
            <a:spAutoFit/>
          </a:bodyPr>
          <a:lstStyle/>
          <a:p>
            <a:r>
              <a:rPr lang="zh-CN" altLang="en-US" b="1" dirty="0"/>
              <a:t>（</a:t>
            </a:r>
            <a:r>
              <a:rPr lang="en-US" altLang="zh-CN" b="1" dirty="0"/>
              <a:t>3-31</a:t>
            </a:r>
            <a:r>
              <a:rPr lang="zh-CN" altLang="en-US" b="1" dirty="0"/>
              <a:t>）</a:t>
            </a:r>
            <a:endParaRPr lang="zh-CN" altLang="en-US" b="1" dirty="0"/>
          </a:p>
        </p:txBody>
      </p:sp>
      <p:sp>
        <p:nvSpPr>
          <p:cNvPr id="15" name="Text Box 40"/>
          <p:cNvSpPr txBox="1">
            <a:spLocks noChangeArrowheads="1"/>
          </p:cNvSpPr>
          <p:nvPr/>
        </p:nvSpPr>
        <p:spPr bwMode="auto">
          <a:xfrm>
            <a:off x="35496" y="-5242"/>
            <a:ext cx="55446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en-US" altLang="zh-CN" sz="2400" dirty="0">
                <a:solidFill>
                  <a:schemeClr val="accent2"/>
                </a:solidFill>
                <a:ea typeface="宋体" panose="02010600030101010101" pitchFamily="2" charset="-122"/>
                <a:sym typeface="Wingdings" panose="05000000000000000000" pitchFamily="2" charset="2"/>
              </a:rPr>
              <a:t> </a:t>
            </a:r>
            <a:r>
              <a:rPr lang="en-GB" altLang="zh-CN" sz="2400" dirty="0">
                <a:ea typeface="宋体" panose="02010600030101010101" pitchFamily="2" charset="-122"/>
              </a:rPr>
              <a:t>Doolittle</a:t>
            </a:r>
            <a:r>
              <a:rPr lang="zh-CN" altLang="en-US" sz="2400" dirty="0">
                <a:ea typeface="宋体" panose="02010600030101010101" pitchFamily="2" charset="-122"/>
              </a:rPr>
              <a:t>分解法的构造过程</a:t>
            </a:r>
            <a:endParaRPr lang="zh-CN" altLang="en-US" sz="2400" dirty="0">
              <a:solidFill>
                <a:srgbClr val="FF3300"/>
              </a:solidFill>
              <a:ea typeface="宋体" panose="02010600030101010101" pitchFamily="2" charset="-122"/>
            </a:endParaRPr>
          </a:p>
        </p:txBody>
      </p:sp>
      <p:sp>
        <p:nvSpPr>
          <p:cNvPr id="16" name="文本框 15"/>
          <p:cNvSpPr txBox="1"/>
          <p:nvPr/>
        </p:nvSpPr>
        <p:spPr>
          <a:xfrm>
            <a:off x="299493" y="1092078"/>
            <a:ext cx="4725864" cy="461665"/>
          </a:xfrm>
          <a:prstGeom prst="rect">
            <a:avLst/>
          </a:prstGeom>
          <a:noFill/>
        </p:spPr>
        <p:txBody>
          <a:bodyPr wrap="square">
            <a:spAutoFit/>
          </a:bodyPr>
          <a:lstStyle/>
          <a:p>
            <a:r>
              <a:rPr lang="zh-CN" altLang="en-US" b="1" dirty="0"/>
              <a:t>第</a:t>
            </a:r>
            <a:r>
              <a:rPr lang="en-US" altLang="zh-CN" b="1" i="1" dirty="0" err="1"/>
              <a:t>i</a:t>
            </a:r>
            <a:r>
              <a:rPr lang="zh-CN" altLang="en-US" b="1" dirty="0"/>
              <a:t>行</a:t>
            </a:r>
            <a:endParaRPr lang="zh-CN" altLang="en-US" dirty="0"/>
          </a:p>
        </p:txBody>
      </p:sp>
      <p:sp>
        <p:nvSpPr>
          <p:cNvPr id="17" name="文本框 16"/>
          <p:cNvSpPr txBox="1"/>
          <p:nvPr/>
        </p:nvSpPr>
        <p:spPr>
          <a:xfrm>
            <a:off x="407150" y="3782978"/>
            <a:ext cx="4725864" cy="461665"/>
          </a:xfrm>
          <a:prstGeom prst="rect">
            <a:avLst/>
          </a:prstGeom>
          <a:noFill/>
        </p:spPr>
        <p:txBody>
          <a:bodyPr wrap="square">
            <a:spAutoFit/>
          </a:bodyPr>
          <a:lstStyle/>
          <a:p>
            <a:r>
              <a:rPr lang="zh-CN" altLang="en-US" b="1" dirty="0"/>
              <a:t>第</a:t>
            </a:r>
            <a:r>
              <a:rPr lang="en-US" altLang="zh-CN" b="1" i="1" dirty="0" err="1"/>
              <a:t>i</a:t>
            </a:r>
            <a:r>
              <a:rPr lang="zh-CN" altLang="en-US" b="1" dirty="0"/>
              <a:t>列</a:t>
            </a:r>
            <a:endParaRPr lang="zh-CN" altLang="en-US" dirty="0"/>
          </a:p>
        </p:txBody>
      </p:sp>
      <p:sp>
        <p:nvSpPr>
          <p:cNvPr id="19" name="Text Box 40"/>
          <p:cNvSpPr txBox="1">
            <a:spLocks noChangeArrowheads="1"/>
          </p:cNvSpPr>
          <p:nvPr/>
        </p:nvSpPr>
        <p:spPr bwMode="auto">
          <a:xfrm>
            <a:off x="2770082" y="5735607"/>
            <a:ext cx="3502820" cy="461665"/>
          </a:xfrm>
          <a:prstGeom prst="rect">
            <a:avLst/>
          </a:prstGeom>
          <a:noFill/>
          <a:ln w="28575" algn="ctr">
            <a:noFill/>
            <a:miter lim="800000"/>
          </a:ln>
        </p:spPr>
        <p:txBody>
          <a:bodyPr wrap="square">
            <a:spAutoFit/>
          </a:bodyPr>
          <a:lstStyle/>
          <a:p>
            <a:pPr>
              <a:defRPr/>
            </a:pPr>
            <a:r>
              <a:rPr lang="en-US" b="1" dirty="0"/>
              <a:t>Doolittle</a:t>
            </a:r>
            <a:r>
              <a:rPr lang="zh-CN" altLang="en-US" b="1" dirty="0"/>
              <a:t>分解计算公式</a:t>
            </a:r>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0342"/>
                                        </p:tgtEl>
                                        <p:attrNameLst>
                                          <p:attrName>style.visibility</p:attrName>
                                        </p:attrNameLst>
                                      </p:cBhvr>
                                      <p:to>
                                        <p:strVal val="visible"/>
                                      </p:to>
                                    </p:set>
                                    <p:anim calcmode="lin" valueType="num">
                                      <p:cBhvr additive="base">
                                        <p:cTn id="7" dur="500" fill="hold"/>
                                        <p:tgtEl>
                                          <p:spTgt spid="270342"/>
                                        </p:tgtEl>
                                        <p:attrNameLst>
                                          <p:attrName>ppt_x</p:attrName>
                                        </p:attrNameLst>
                                      </p:cBhvr>
                                      <p:tavLst>
                                        <p:tav tm="0">
                                          <p:val>
                                            <p:strVal val="0-#ppt_w/2"/>
                                          </p:val>
                                        </p:tav>
                                        <p:tav tm="100000">
                                          <p:val>
                                            <p:strVal val="#ppt_x"/>
                                          </p:val>
                                        </p:tav>
                                      </p:tavLst>
                                    </p:anim>
                                    <p:anim calcmode="lin" valueType="num">
                                      <p:cBhvr additive="base">
                                        <p:cTn id="8" dur="500" fill="hold"/>
                                        <p:tgtEl>
                                          <p:spTgt spid="27034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70348"/>
                                        </p:tgtEl>
                                        <p:attrNameLst>
                                          <p:attrName>style.visibility</p:attrName>
                                        </p:attrNameLst>
                                      </p:cBhvr>
                                      <p:to>
                                        <p:strVal val="visible"/>
                                      </p:to>
                                    </p:set>
                                    <p:animEffect transition="in" filter="wipe(left)">
                                      <p:cBhvr>
                                        <p:cTn id="18" dur="500"/>
                                        <p:tgtEl>
                                          <p:spTgt spid="270348"/>
                                        </p:tgtEl>
                                      </p:cBhvr>
                                    </p:animEffect>
                                  </p:childTnLst>
                                </p:cTn>
                              </p:par>
                              <p:par>
                                <p:cTn id="19" presetID="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arn(inVertical)">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70351"/>
                                        </p:tgtEl>
                                        <p:attrNameLst>
                                          <p:attrName>style.visibility</p:attrName>
                                        </p:attrNameLst>
                                      </p:cBhvr>
                                      <p:to>
                                        <p:strVal val="visible"/>
                                      </p:to>
                                    </p:set>
                                    <p:animEffect transition="in" filter="wipe(left)">
                                      <p:cBhvr>
                                        <p:cTn id="32" dur="500"/>
                                        <p:tgtEl>
                                          <p:spTgt spid="270351"/>
                                        </p:tgtEl>
                                      </p:cBhvr>
                                    </p:animEffect>
                                  </p:childTnLst>
                                </p:cTn>
                              </p:par>
                            </p:childTnLst>
                          </p:cTn>
                        </p:par>
                        <p:par>
                          <p:cTn id="33" fill="hold">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270369"/>
                                        </p:tgtEl>
                                        <p:attrNameLst>
                                          <p:attrName>style.visibility</p:attrName>
                                        </p:attrNameLst>
                                      </p:cBhvr>
                                      <p:to>
                                        <p:strVal val="visible"/>
                                      </p:to>
                                    </p:set>
                                    <p:animEffect transition="in" filter="wipe(left)">
                                      <p:cBhvr>
                                        <p:cTn id="36" dur="500"/>
                                        <p:tgtEl>
                                          <p:spTgt spid="270369"/>
                                        </p:tgtEl>
                                      </p:cBhvr>
                                    </p:animEffect>
                                  </p:childTnLst>
                                </p:cTn>
                              </p:par>
                              <p:par>
                                <p:cTn id="37" presetID="2" presetClass="entr" presetSubtype="4"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500" fill="hold"/>
                                        <p:tgtEl>
                                          <p:spTgt spid="19"/>
                                        </p:tgtEl>
                                        <p:attrNameLst>
                                          <p:attrName>ppt_x</p:attrName>
                                        </p:attrNameLst>
                                      </p:cBhvr>
                                      <p:tavLst>
                                        <p:tav tm="0">
                                          <p:val>
                                            <p:strVal val="0-#ppt_w/2"/>
                                          </p:val>
                                        </p:tav>
                                        <p:tav tm="100000">
                                          <p:val>
                                            <p:strVal val="#ppt_x"/>
                                          </p:val>
                                        </p:tav>
                                      </p:tavLst>
                                    </p:anim>
                                    <p:anim calcmode="lin" valueType="num">
                                      <p:cBhvr additive="base">
                                        <p:cTn id="46"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42" grpId="0"/>
      <p:bldP spid="270369" grpId="0" animBg="1"/>
      <p:bldP spid="13" grpId="0"/>
      <p:bldP spid="14" grpId="0"/>
      <p:bldP spid="16" grpId="0"/>
      <p:bldP spid="17" grpId="0"/>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custDataLst>
              <p:tags r:id="rId1"/>
            </p:custDataLst>
          </p:nvPr>
        </p:nvSpPr>
        <p:spPr>
          <a:xfrm>
            <a:off x="1905000" y="3789040"/>
            <a:ext cx="64008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正确</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8" name="文本框 7"/>
          <p:cNvSpPr txBox="1"/>
          <p:nvPr>
            <p:custDataLst>
              <p:tags r:id="rId2"/>
            </p:custDataLst>
          </p:nvPr>
        </p:nvSpPr>
        <p:spPr>
          <a:xfrm>
            <a:off x="1905000" y="4646290"/>
            <a:ext cx="64008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错误</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1" name="椭圆 10"/>
          <p:cNvSpPr>
            <a:spLocks noChangeAspect="1"/>
          </p:cNvSpPr>
          <p:nvPr>
            <p:custDataLst>
              <p:tags r:id="rId3"/>
            </p:custDataLst>
          </p:nvPr>
        </p:nvSpPr>
        <p:spPr>
          <a:xfrm>
            <a:off x="1190625" y="3853333"/>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2" name="椭圆 11"/>
          <p:cNvSpPr>
            <a:spLocks noChangeAspect="1"/>
          </p:cNvSpPr>
          <p:nvPr>
            <p:custDataLst>
              <p:tags r:id="rId4"/>
            </p:custDataLst>
          </p:nvPr>
        </p:nvSpPr>
        <p:spPr>
          <a:xfrm>
            <a:off x="1190625" y="4710583"/>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5" name="矩形: 圆角 14"/>
          <p:cNvSpPr/>
          <p:nvPr>
            <p:custDataLst>
              <p:tags r:id="rId5"/>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提交</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pic>
        <p:nvPicPr>
          <p:cNvPr id="44339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576" y="1398886"/>
            <a:ext cx="7831732" cy="1703745"/>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组合 19"/>
          <p:cNvGrpSpPr/>
          <p:nvPr>
            <p:custDataLst>
              <p:tags r:id="rId7"/>
            </p:custDataLst>
          </p:nvPr>
        </p:nvGrpSpPr>
        <p:grpSpPr>
          <a:xfrm>
            <a:off x="0" y="0"/>
            <a:ext cx="9144000" cy="635000"/>
            <a:chOff x="0" y="0"/>
            <a:chExt cx="9144000" cy="635000"/>
          </a:xfrm>
        </p:grpSpPr>
        <p:sp>
          <p:nvSpPr>
            <p:cNvPr id="16" name="TitleBackground"/>
            <p:cNvSpPr/>
            <p:nvPr>
              <p:custDataLst>
                <p:tags r:id="rId8"/>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p:cNvSpPr/>
            <p:nvPr>
              <p:custDataLst>
                <p:tags r:id="rId9"/>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p:cNvSpPr txBox="1"/>
            <p:nvPr>
              <p:custDataLst>
                <p:tags r:id="rId10"/>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单选题</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9" name="TipText"/>
            <p:cNvSpPr txBox="1"/>
            <p:nvPr>
              <p:custDataLst>
                <p:tags r:id="rId11"/>
              </p:custDataLst>
            </p:nvPr>
          </p:nvSpPr>
          <p:spPr>
            <a:xfrm>
              <a:off x="1427480"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endParaRPr lang="zh-CN" altLang="en-US" sz="2000">
                <a:solidFill>
                  <a:srgbClr val="808080"/>
                </a:solidFill>
                <a:latin typeface="微软雅黑" panose="020B0503020204020204" charset="-122"/>
                <a:ea typeface="微软雅黑" panose="020B0503020204020204" charset="-122"/>
                <a:sym typeface="微软雅黑" panose="020B0503020204020204" charset="-122"/>
              </a:endParaRPr>
            </a:p>
          </p:txBody>
        </p:sp>
      </p:grpSp>
      <p:pic>
        <p:nvPicPr>
          <p:cNvPr id="5" name="图片 4"/>
          <p:cNvPicPr/>
          <p:nvPr>
            <p:custDataLst>
              <p:tags r:id="rId12"/>
            </p:custDataLst>
          </p:nvPr>
        </p:nvPicPr>
        <p:blipFill>
          <a:blip r:embed="rId13">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4"/>
    </p:custData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62" name="Rectangle 14"/>
          <p:cNvSpPr>
            <a:spLocks noChangeArrowheads="1"/>
          </p:cNvSpPr>
          <p:nvPr/>
        </p:nvSpPr>
        <p:spPr bwMode="auto">
          <a:xfrm>
            <a:off x="395536" y="853575"/>
            <a:ext cx="8496944" cy="1000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30000"/>
              </a:lnSpc>
            </a:pPr>
            <a:r>
              <a:rPr lang="zh-CN" altLang="en-US" sz="2400" b="1" dirty="0"/>
              <a:t>　　由（</a:t>
            </a:r>
            <a:r>
              <a:rPr lang="en-US" altLang="zh-CN" sz="2400" b="1" dirty="0"/>
              <a:t>3-29</a:t>
            </a:r>
            <a:r>
              <a:rPr lang="zh-CN" altLang="en-US" sz="2400" b="1" dirty="0"/>
              <a:t>）</a:t>
            </a:r>
            <a:r>
              <a:rPr lang="en-US" altLang="zh-CN" sz="2400" b="1" dirty="0"/>
              <a:t>-</a:t>
            </a:r>
            <a:r>
              <a:rPr lang="zh-CN" altLang="en-US" sz="2400" b="1" dirty="0"/>
              <a:t>（</a:t>
            </a:r>
            <a:r>
              <a:rPr lang="en-US" altLang="zh-CN" sz="2400" b="1" dirty="0"/>
              <a:t>3-31</a:t>
            </a:r>
            <a:r>
              <a:rPr lang="zh-CN" altLang="en-US" sz="2400" b="1" dirty="0"/>
              <a:t>）求得</a:t>
            </a:r>
            <a:r>
              <a:rPr lang="en-US" altLang="zh-CN" sz="2400" b="1" i="1" dirty="0"/>
              <a:t>L</a:t>
            </a:r>
            <a:r>
              <a:rPr lang="zh-CN" altLang="en-US" sz="2400" b="1" dirty="0"/>
              <a:t>和</a:t>
            </a:r>
            <a:r>
              <a:rPr lang="en-US" altLang="zh-CN" sz="2400" b="1" i="1" dirty="0"/>
              <a:t>U</a:t>
            </a:r>
            <a:r>
              <a:rPr lang="zh-CN" altLang="en-US" sz="2400" b="1" dirty="0"/>
              <a:t>后，解方程组</a:t>
            </a:r>
            <a:r>
              <a:rPr lang="en-US" altLang="zh-CN" sz="2400" b="1" i="1" dirty="0"/>
              <a:t>Ax</a:t>
            </a:r>
            <a:r>
              <a:rPr lang="en-US" altLang="zh-CN" sz="2400" b="1" dirty="0"/>
              <a:t>=</a:t>
            </a:r>
            <a:r>
              <a:rPr lang="en-US" altLang="zh-CN" sz="2400" b="1" i="1" dirty="0"/>
              <a:t>b</a:t>
            </a:r>
            <a:r>
              <a:rPr lang="en-US" altLang="zh-CN" sz="2400" b="1" dirty="0"/>
              <a:t>  </a:t>
            </a:r>
            <a:r>
              <a:rPr lang="zh-CN" altLang="en-US" sz="2400" b="1" dirty="0"/>
              <a:t>化为求解</a:t>
            </a:r>
            <a:r>
              <a:rPr lang="en-US" altLang="zh-CN" sz="2400" b="1" i="1" dirty="0" err="1"/>
              <a:t>LUx</a:t>
            </a:r>
            <a:r>
              <a:rPr lang="en-US" altLang="zh-CN" sz="2400" b="1" i="1" dirty="0"/>
              <a:t>=b</a:t>
            </a:r>
            <a:r>
              <a:rPr lang="zh-CN" altLang="en-US" sz="2400" b="1" dirty="0"/>
              <a:t>。</a:t>
            </a:r>
            <a:endParaRPr lang="en-US" altLang="zh-CN" sz="2400" b="1" dirty="0"/>
          </a:p>
        </p:txBody>
      </p:sp>
      <p:sp>
        <p:nvSpPr>
          <p:cNvPr id="8" name="Rectangle 2"/>
          <p:cNvSpPr>
            <a:spLocks noChangeArrowheads="1"/>
          </p:cNvSpPr>
          <p:nvPr/>
        </p:nvSpPr>
        <p:spPr bwMode="auto">
          <a:xfrm>
            <a:off x="3962400" y="0"/>
            <a:ext cx="5181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§5 Matrix Factorization</a:t>
            </a:r>
            <a:endParaRPr lang="en-US" altLang="zh-CN" sz="1800" b="1" dirty="0"/>
          </a:p>
        </p:txBody>
      </p:sp>
      <p:sp>
        <p:nvSpPr>
          <p:cNvPr id="9" name="Text Box 6"/>
          <p:cNvSpPr txBox="1">
            <a:spLocks noChangeArrowheads="1"/>
          </p:cNvSpPr>
          <p:nvPr/>
        </p:nvSpPr>
        <p:spPr bwMode="auto">
          <a:xfrm>
            <a:off x="92075" y="492759"/>
            <a:ext cx="3870325" cy="52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lnSpc>
                <a:spcPct val="130000"/>
              </a:lnSpc>
            </a:pPr>
            <a:r>
              <a:rPr lang="en-US" altLang="zh-CN" sz="2400" dirty="0">
                <a:ea typeface="宋体" panose="02010600030101010101" pitchFamily="2" charset="-122"/>
              </a:rPr>
              <a:t>2</a:t>
            </a:r>
            <a:r>
              <a:rPr lang="zh-CN" altLang="en-US" sz="2400" dirty="0">
                <a:ea typeface="宋体" panose="02010600030101010101" pitchFamily="2" charset="-122"/>
              </a:rPr>
              <a:t>）回代</a:t>
            </a:r>
            <a:endParaRPr lang="zh-CN" altLang="en-US" sz="2400" dirty="0">
              <a:ea typeface="宋体" panose="02010600030101010101" pitchFamily="2" charset="-122"/>
            </a:endParaRPr>
          </a:p>
        </p:txBody>
      </p:sp>
      <p:grpSp>
        <p:nvGrpSpPr>
          <p:cNvPr id="10" name="Group 3"/>
          <p:cNvGrpSpPr/>
          <p:nvPr/>
        </p:nvGrpSpPr>
        <p:grpSpPr bwMode="auto">
          <a:xfrm>
            <a:off x="639492" y="3789040"/>
            <a:ext cx="7865016" cy="3035946"/>
            <a:chOff x="863" y="372"/>
            <a:chExt cx="4613" cy="1887"/>
          </a:xfrm>
        </p:grpSpPr>
        <p:graphicFrame>
          <p:nvGraphicFramePr>
            <p:cNvPr id="11" name="Object 4"/>
            <p:cNvGraphicFramePr>
              <a:graphicFrameLocks noChangeAspect="1"/>
            </p:cNvGraphicFramePr>
            <p:nvPr/>
          </p:nvGraphicFramePr>
          <p:xfrm>
            <a:off x="863" y="407"/>
            <a:ext cx="1734" cy="1078"/>
          </p:xfrm>
          <a:graphic>
            <a:graphicData uri="http://schemas.openxmlformats.org/presentationml/2006/ole">
              <mc:AlternateContent xmlns:mc="http://schemas.openxmlformats.org/markup-compatibility/2006">
                <mc:Choice xmlns:v="urn:schemas-microsoft-com:vml" Requires="v">
                  <p:oleObj spid="_x0000_s0" name="Equation" r:id="rId1" imgW="25603200" imgH="16459200" progId="Equation.DSMT4">
                    <p:embed/>
                  </p:oleObj>
                </mc:Choice>
                <mc:Fallback>
                  <p:oleObj name="Equation" r:id="rId1" imgW="25603200" imgH="16459200" progId="Equation.DSMT4">
                    <p:embed/>
                    <p:pic>
                      <p:nvPicPr>
                        <p:cNvPr id="0" name="Object 4"/>
                        <p:cNvPicPr>
                          <a:picLocks noChangeAspect="1" noChangeArrowheads="1"/>
                        </p:cNvPicPr>
                        <p:nvPr/>
                      </p:nvPicPr>
                      <p:blipFill>
                        <a:blip r:embed="rId2"/>
                        <a:srcRect/>
                        <a:stretch>
                          <a:fillRect/>
                        </a:stretch>
                      </p:blipFill>
                      <p:spPr bwMode="auto">
                        <a:xfrm>
                          <a:off x="863" y="407"/>
                          <a:ext cx="1734" cy="1078"/>
                        </a:xfrm>
                        <a:prstGeom prst="rect">
                          <a:avLst/>
                        </a:prstGeom>
                        <a:noFill/>
                        <a:ln>
                          <a:noFill/>
                        </a:ln>
                        <a:effectLst/>
                      </p:spPr>
                    </p:pic>
                  </p:oleObj>
                </mc:Fallback>
              </mc:AlternateContent>
            </a:graphicData>
          </a:graphic>
        </p:graphicFrame>
        <p:graphicFrame>
          <p:nvGraphicFramePr>
            <p:cNvPr id="12" name="Object 5"/>
            <p:cNvGraphicFramePr>
              <a:graphicFrameLocks noChangeAspect="1"/>
            </p:cNvGraphicFramePr>
            <p:nvPr/>
          </p:nvGraphicFramePr>
          <p:xfrm>
            <a:off x="3476" y="372"/>
            <a:ext cx="2000" cy="1057"/>
          </p:xfrm>
          <a:graphic>
            <a:graphicData uri="http://schemas.openxmlformats.org/presentationml/2006/ole">
              <mc:AlternateContent xmlns:mc="http://schemas.openxmlformats.org/markup-compatibility/2006">
                <mc:Choice xmlns:v="urn:schemas-microsoft-com:vml" Requires="v">
                  <p:oleObj spid="_x0000_s2" name="Equation" r:id="rId3" imgW="41452800" imgH="16459200" progId="Equation.DSMT4">
                    <p:embed/>
                  </p:oleObj>
                </mc:Choice>
                <mc:Fallback>
                  <p:oleObj name="Equation" r:id="rId3" imgW="41452800" imgH="16459200" progId="Equation.DSMT4">
                    <p:embed/>
                    <p:pic>
                      <p:nvPicPr>
                        <p:cNvPr id="0" name="Object 5"/>
                        <p:cNvPicPr>
                          <a:picLocks noChangeAspect="1" noChangeArrowheads="1"/>
                        </p:cNvPicPr>
                        <p:nvPr/>
                      </p:nvPicPr>
                      <p:blipFill>
                        <a:blip r:embed="rId4"/>
                        <a:srcRect/>
                        <a:stretch>
                          <a:fillRect/>
                        </a:stretch>
                      </p:blipFill>
                      <p:spPr bwMode="auto">
                        <a:xfrm>
                          <a:off x="3476" y="372"/>
                          <a:ext cx="2000" cy="1057"/>
                        </a:xfrm>
                        <a:prstGeom prst="rect">
                          <a:avLst/>
                        </a:prstGeom>
                        <a:noFill/>
                        <a:ln>
                          <a:noFill/>
                        </a:ln>
                        <a:effectLst/>
                      </p:spPr>
                    </p:pic>
                  </p:oleObj>
                </mc:Fallback>
              </mc:AlternateContent>
            </a:graphicData>
          </a:graphic>
        </p:graphicFrame>
        <p:sp>
          <p:nvSpPr>
            <p:cNvPr id="13" name="Text Box 6"/>
            <p:cNvSpPr txBox="1">
              <a:spLocks noChangeArrowheads="1"/>
            </p:cNvSpPr>
            <p:nvPr/>
          </p:nvSpPr>
          <p:spPr bwMode="auto">
            <a:xfrm>
              <a:off x="4560" y="1296"/>
              <a:ext cx="86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endParaRPr lang="zh-CN" altLang="en-US" b="1" dirty="0"/>
            </a:p>
          </p:txBody>
        </p:sp>
        <p:sp>
          <p:nvSpPr>
            <p:cNvPr id="14" name="Text Box 7"/>
            <p:cNvSpPr txBox="1">
              <a:spLocks noChangeArrowheads="1"/>
            </p:cNvSpPr>
            <p:nvPr/>
          </p:nvSpPr>
          <p:spPr bwMode="auto">
            <a:xfrm>
              <a:off x="4560" y="1968"/>
              <a:ext cx="86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endParaRPr lang="zh-CN" altLang="en-US" b="1" dirty="0"/>
            </a:p>
          </p:txBody>
        </p:sp>
      </p:grpSp>
      <p:sp>
        <p:nvSpPr>
          <p:cNvPr id="3" name="矩形 2"/>
          <p:cNvSpPr/>
          <p:nvPr/>
        </p:nvSpPr>
        <p:spPr>
          <a:xfrm>
            <a:off x="395536" y="1902840"/>
            <a:ext cx="8712968" cy="1000980"/>
          </a:xfrm>
          <a:prstGeom prst="rect">
            <a:avLst/>
          </a:prstGeom>
        </p:spPr>
        <p:txBody>
          <a:bodyPr wrap="square">
            <a:spAutoFit/>
          </a:bodyPr>
          <a:lstStyle/>
          <a:p>
            <a:pPr>
              <a:lnSpc>
                <a:spcPct val="130000"/>
              </a:lnSpc>
            </a:pPr>
            <a:r>
              <a:rPr lang="zh-CN" altLang="en-US" b="1" dirty="0"/>
              <a:t>设</a:t>
            </a:r>
            <a:r>
              <a:rPr lang="en-US" altLang="zh-CN" b="1" i="1" dirty="0"/>
              <a:t>x=</a:t>
            </a:r>
            <a:r>
              <a:rPr lang="en-US" altLang="zh-CN" b="1" dirty="0"/>
              <a:t>(</a:t>
            </a:r>
            <a:r>
              <a:rPr lang="en-US" altLang="zh-CN" b="1" i="1" dirty="0"/>
              <a:t>x</a:t>
            </a:r>
            <a:r>
              <a:rPr lang="en-US" altLang="zh-CN" b="1" baseline="-25000" dirty="0"/>
              <a:t>1</a:t>
            </a:r>
            <a:r>
              <a:rPr lang="en-US" altLang="zh-CN" b="1" i="1" dirty="0"/>
              <a:t>,x</a:t>
            </a:r>
            <a:r>
              <a:rPr lang="en-US" altLang="zh-CN" b="1" baseline="-25000" dirty="0"/>
              <a:t>2</a:t>
            </a:r>
            <a:r>
              <a:rPr lang="en-US" altLang="zh-CN" b="1" i="1" dirty="0"/>
              <a:t>,···,</a:t>
            </a:r>
            <a:r>
              <a:rPr lang="en-US" altLang="zh-CN" b="1" i="1" dirty="0" err="1"/>
              <a:t>x</a:t>
            </a:r>
            <a:r>
              <a:rPr lang="en-US" altLang="zh-CN" b="1" i="1" baseline="-25000" dirty="0" err="1"/>
              <a:t>n</a:t>
            </a:r>
            <a:r>
              <a:rPr lang="en-US" altLang="zh-CN" b="1" dirty="0"/>
              <a:t>)</a:t>
            </a:r>
            <a:r>
              <a:rPr lang="en-US" altLang="zh-CN" b="1" i="1" dirty="0"/>
              <a:t> </a:t>
            </a:r>
            <a:r>
              <a:rPr lang="en-US" altLang="zh-CN" b="1" i="1" baseline="30000" dirty="0"/>
              <a:t>T</a:t>
            </a:r>
            <a:r>
              <a:rPr lang="en-US" altLang="zh-CN" b="1" i="1" dirty="0"/>
              <a:t>, y=</a:t>
            </a:r>
            <a:r>
              <a:rPr lang="en-US" altLang="zh-CN" b="1" dirty="0"/>
              <a:t>(</a:t>
            </a:r>
            <a:r>
              <a:rPr lang="en-US" altLang="zh-CN" b="1" i="1" dirty="0"/>
              <a:t>y</a:t>
            </a:r>
            <a:r>
              <a:rPr lang="en-US" altLang="zh-CN" b="1" baseline="-25000" dirty="0"/>
              <a:t>1</a:t>
            </a:r>
            <a:r>
              <a:rPr lang="en-US" altLang="zh-CN" b="1" i="1" dirty="0"/>
              <a:t>, y</a:t>
            </a:r>
            <a:r>
              <a:rPr lang="en-US" altLang="zh-CN" b="1" baseline="-25000" dirty="0"/>
              <a:t>2</a:t>
            </a:r>
            <a:r>
              <a:rPr lang="en-US" altLang="zh-CN" b="1" i="1" dirty="0"/>
              <a:t>,···, </a:t>
            </a:r>
            <a:r>
              <a:rPr lang="en-US" altLang="zh-CN" b="1" i="1" dirty="0" err="1"/>
              <a:t>y</a:t>
            </a:r>
            <a:r>
              <a:rPr lang="en-US" altLang="zh-CN" b="1" i="1" baseline="-25000" dirty="0" err="1"/>
              <a:t>n</a:t>
            </a:r>
            <a:r>
              <a:rPr lang="en-US" altLang="zh-CN" b="1" dirty="0"/>
              <a:t>)</a:t>
            </a:r>
            <a:r>
              <a:rPr lang="en-US" altLang="zh-CN" b="1" i="1" dirty="0"/>
              <a:t> </a:t>
            </a:r>
            <a:r>
              <a:rPr lang="en-US" altLang="zh-CN" b="1" i="1" baseline="30000" dirty="0"/>
              <a:t>T</a:t>
            </a:r>
            <a:r>
              <a:rPr lang="en-US" altLang="zh-CN" b="1" i="1" dirty="0"/>
              <a:t>, b= </a:t>
            </a:r>
            <a:r>
              <a:rPr lang="en-US" altLang="zh-CN" b="1" dirty="0"/>
              <a:t>(</a:t>
            </a:r>
            <a:r>
              <a:rPr lang="en-US" altLang="zh-CN" b="1" i="1" dirty="0"/>
              <a:t>b</a:t>
            </a:r>
            <a:r>
              <a:rPr lang="en-US" altLang="zh-CN" b="1" baseline="-25000" dirty="0"/>
              <a:t>1</a:t>
            </a:r>
            <a:r>
              <a:rPr lang="en-US" altLang="zh-CN" b="1" i="1" dirty="0"/>
              <a:t> ,b</a:t>
            </a:r>
            <a:r>
              <a:rPr lang="en-US" altLang="zh-CN" b="1" baseline="-25000" dirty="0"/>
              <a:t>2</a:t>
            </a:r>
            <a:r>
              <a:rPr lang="en-US" altLang="zh-CN" b="1" i="1" dirty="0"/>
              <a:t>,···,b</a:t>
            </a:r>
            <a:r>
              <a:rPr lang="en-US" altLang="zh-CN" b="1" i="1" baseline="-25000" dirty="0"/>
              <a:t>n</a:t>
            </a:r>
            <a:r>
              <a:rPr lang="en-US" altLang="zh-CN" b="1" dirty="0"/>
              <a:t>)</a:t>
            </a:r>
            <a:r>
              <a:rPr lang="en-US" altLang="zh-CN" b="1" i="1" dirty="0"/>
              <a:t> </a:t>
            </a:r>
            <a:r>
              <a:rPr lang="en-US" altLang="zh-CN" b="1" i="1" baseline="30000" dirty="0"/>
              <a:t>T</a:t>
            </a:r>
            <a:r>
              <a:rPr lang="en-US" altLang="zh-CN" b="1" i="1" dirty="0"/>
              <a:t>, </a:t>
            </a:r>
            <a:r>
              <a:rPr lang="zh-CN" altLang="en-US" b="1" dirty="0"/>
              <a:t>则有计算公式</a:t>
            </a:r>
            <a:endParaRPr lang="zh-CN" altLang="en-US" b="1" dirty="0"/>
          </a:p>
        </p:txBody>
      </p:sp>
      <p:sp>
        <p:nvSpPr>
          <p:cNvPr id="15" name="文本框 14"/>
          <p:cNvSpPr txBox="1"/>
          <p:nvPr/>
        </p:nvSpPr>
        <p:spPr>
          <a:xfrm>
            <a:off x="1607161" y="3074444"/>
            <a:ext cx="4710478" cy="461665"/>
          </a:xfrm>
          <a:prstGeom prst="rect">
            <a:avLst/>
          </a:prstGeom>
          <a:noFill/>
        </p:spPr>
        <p:txBody>
          <a:bodyPr wrap="square">
            <a:spAutoFit/>
          </a:bodyPr>
          <a:lstStyle/>
          <a:p>
            <a:r>
              <a:rPr lang="en-US" altLang="zh-CN" sz="2400" b="1" i="1" dirty="0"/>
              <a:t>L</a:t>
            </a:r>
            <a:r>
              <a:rPr lang="en-US" altLang="zh-CN" sz="2400" b="1" i="1" dirty="0">
                <a:solidFill>
                  <a:srgbClr val="FF0000"/>
                </a:solidFill>
              </a:rPr>
              <a:t>y</a:t>
            </a:r>
            <a:r>
              <a:rPr lang="en-US" altLang="zh-CN" sz="2400" b="1" i="1" dirty="0"/>
              <a:t>=b</a:t>
            </a:r>
            <a:endParaRPr lang="zh-CN" altLang="en-US" dirty="0"/>
          </a:p>
        </p:txBody>
      </p:sp>
      <p:sp>
        <p:nvSpPr>
          <p:cNvPr id="16" name="文本框 15"/>
          <p:cNvSpPr txBox="1"/>
          <p:nvPr/>
        </p:nvSpPr>
        <p:spPr>
          <a:xfrm>
            <a:off x="6444208" y="3055137"/>
            <a:ext cx="1347127" cy="461665"/>
          </a:xfrm>
          <a:prstGeom prst="rect">
            <a:avLst/>
          </a:prstGeom>
          <a:noFill/>
        </p:spPr>
        <p:txBody>
          <a:bodyPr wrap="square">
            <a:spAutoFit/>
          </a:bodyPr>
          <a:lstStyle/>
          <a:p>
            <a:r>
              <a:rPr lang="en-US" altLang="zh-CN" sz="2400" b="1" i="1" dirty="0" err="1"/>
              <a:t>U</a:t>
            </a:r>
            <a:r>
              <a:rPr lang="en-US" altLang="zh-CN" sz="2400" b="1" i="1" dirty="0" err="1">
                <a:solidFill>
                  <a:srgbClr val="FF0000"/>
                </a:solidFill>
              </a:rPr>
              <a:t>x</a:t>
            </a:r>
            <a:r>
              <a:rPr lang="en-US" altLang="zh-CN" sz="2400" b="1" i="1" dirty="0"/>
              <a:t>=y</a:t>
            </a:r>
            <a:endParaRPr lang="zh-CN" altLang="en-US" dirty="0"/>
          </a:p>
        </p:txBody>
      </p:sp>
      <p:sp>
        <p:nvSpPr>
          <p:cNvPr id="17" name="Text Box 40"/>
          <p:cNvSpPr txBox="1">
            <a:spLocks noChangeArrowheads="1"/>
          </p:cNvSpPr>
          <p:nvPr/>
        </p:nvSpPr>
        <p:spPr bwMode="auto">
          <a:xfrm>
            <a:off x="35496" y="-5242"/>
            <a:ext cx="55446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en-US" altLang="zh-CN" sz="2400" dirty="0">
                <a:solidFill>
                  <a:schemeClr val="accent2"/>
                </a:solidFill>
                <a:ea typeface="宋体" panose="02010600030101010101" pitchFamily="2" charset="-122"/>
                <a:sym typeface="Wingdings" panose="05000000000000000000" pitchFamily="2" charset="2"/>
              </a:rPr>
              <a:t> </a:t>
            </a:r>
            <a:r>
              <a:rPr lang="en-GB" altLang="zh-CN" sz="2400" dirty="0">
                <a:ea typeface="宋体" panose="02010600030101010101" pitchFamily="2" charset="-122"/>
              </a:rPr>
              <a:t>Doolittle</a:t>
            </a:r>
            <a:r>
              <a:rPr lang="zh-CN" altLang="en-US" sz="2400" dirty="0">
                <a:ea typeface="宋体" panose="02010600030101010101" pitchFamily="2" charset="-122"/>
              </a:rPr>
              <a:t>分解法的构造过程</a:t>
            </a:r>
            <a:endParaRPr lang="zh-CN" altLang="en-US" sz="2400" dirty="0">
              <a:solidFill>
                <a:srgbClr val="FF3300"/>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4462"/>
                                        </p:tgtEl>
                                        <p:attrNameLst>
                                          <p:attrName>style.visibility</p:attrName>
                                        </p:attrNameLst>
                                      </p:cBhvr>
                                      <p:to>
                                        <p:strVal val="visible"/>
                                      </p:to>
                                    </p:set>
                                    <p:anim calcmode="lin" valueType="num">
                                      <p:cBhvr additive="base">
                                        <p:cTn id="13" dur="500" fill="hold"/>
                                        <p:tgtEl>
                                          <p:spTgt spid="104462"/>
                                        </p:tgtEl>
                                        <p:attrNameLst>
                                          <p:attrName>ppt_x</p:attrName>
                                        </p:attrNameLst>
                                      </p:cBhvr>
                                      <p:tavLst>
                                        <p:tav tm="0">
                                          <p:val>
                                            <p:strVal val="#ppt_x"/>
                                          </p:val>
                                        </p:tav>
                                        <p:tav tm="100000">
                                          <p:val>
                                            <p:strVal val="#ppt_x"/>
                                          </p:val>
                                        </p:tav>
                                      </p:tavLst>
                                    </p:anim>
                                    <p:anim calcmode="lin" valueType="num">
                                      <p:cBhvr additive="base">
                                        <p:cTn id="14" dur="500" fill="hold"/>
                                        <p:tgtEl>
                                          <p:spTgt spid="10446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arn(inVertical)">
                                      <p:cBhvr>
                                        <p:cTn id="19" dur="500"/>
                                        <p:tgtEl>
                                          <p:spTgt spid="15"/>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arn(inVertical)">
                                      <p:cBhvr>
                                        <p:cTn id="22" dur="500"/>
                                        <p:tgtEl>
                                          <p:spTgt spid="16"/>
                                        </p:tgtEl>
                                      </p:cBhvr>
                                    </p:animEffect>
                                  </p:childTnLst>
                                </p:cTn>
                              </p:par>
                              <p:par>
                                <p:cTn id="23" presetID="5" presetClass="entr" presetSubtype="1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checkerboard(across)">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62" grpId="0" autoUpdateAnimBg="0"/>
      <p:bldP spid="9" grpId="0"/>
      <p:bldP spid="15" grpId="0"/>
      <p:bldP spid="16"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42" name="Text Box 6"/>
          <p:cNvSpPr txBox="1">
            <a:spLocks noChangeArrowheads="1"/>
          </p:cNvSpPr>
          <p:nvPr/>
        </p:nvSpPr>
        <p:spPr bwMode="auto">
          <a:xfrm>
            <a:off x="16360" y="-1736"/>
            <a:ext cx="43815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en-US" altLang="zh-CN" sz="2400" dirty="0">
                <a:ea typeface="宋体" panose="02010600030101010101" pitchFamily="2" charset="-122"/>
              </a:rPr>
              <a:t> </a:t>
            </a:r>
            <a:r>
              <a:rPr lang="en-US" altLang="zh-CN" sz="2400" dirty="0">
                <a:solidFill>
                  <a:schemeClr val="accent2"/>
                </a:solidFill>
                <a:ea typeface="宋体" panose="02010600030101010101" pitchFamily="2" charset="-122"/>
                <a:sym typeface="Wingdings" panose="05000000000000000000" pitchFamily="2" charset="2"/>
              </a:rPr>
              <a:t> </a:t>
            </a:r>
            <a:r>
              <a:rPr lang="en-US" altLang="zh-CN" sz="2400" dirty="0">
                <a:ea typeface="宋体" panose="02010600030101010101" pitchFamily="2" charset="-122"/>
              </a:rPr>
              <a:t>Doolittle</a:t>
            </a:r>
            <a:r>
              <a:rPr lang="zh-CN" altLang="en-US" sz="2400" dirty="0">
                <a:ea typeface="宋体" panose="02010600030101010101" pitchFamily="2" charset="-122"/>
              </a:rPr>
              <a:t>分解算法总结</a:t>
            </a:r>
            <a:endParaRPr lang="zh-CN" altLang="en-US" sz="2400" dirty="0">
              <a:ea typeface="宋体" panose="02010600030101010101" pitchFamily="2" charset="-122"/>
            </a:endParaRPr>
          </a:p>
        </p:txBody>
      </p:sp>
      <p:sp>
        <p:nvSpPr>
          <p:cNvPr id="12" name="Text Box 40"/>
          <p:cNvSpPr txBox="1">
            <a:spLocks noChangeArrowheads="1"/>
          </p:cNvSpPr>
          <p:nvPr/>
        </p:nvSpPr>
        <p:spPr bwMode="auto">
          <a:xfrm>
            <a:off x="899592" y="2495398"/>
            <a:ext cx="66817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 计算出</a:t>
            </a:r>
            <a:r>
              <a:rPr lang="en-US" altLang="zh-CN" sz="2400" dirty="0">
                <a:ea typeface="宋体" panose="02010600030101010101" pitchFamily="2" charset="-122"/>
              </a:rPr>
              <a:t>Doolittle</a:t>
            </a:r>
            <a:r>
              <a:rPr lang="zh-CN" altLang="en-US" sz="2400" dirty="0">
                <a:ea typeface="宋体" panose="02010600030101010101" pitchFamily="2" charset="-122"/>
              </a:rPr>
              <a:t>分解的</a:t>
            </a:r>
            <a:r>
              <a:rPr lang="en-US" altLang="zh-CN" sz="2400" dirty="0">
                <a:ea typeface="宋体" panose="02010600030101010101" pitchFamily="2" charset="-122"/>
              </a:rPr>
              <a:t>L</a:t>
            </a:r>
            <a:r>
              <a:rPr lang="zh-CN" altLang="en-US" sz="2400" dirty="0">
                <a:ea typeface="宋体" panose="02010600030101010101" pitchFamily="2" charset="-122"/>
              </a:rPr>
              <a:t>和</a:t>
            </a:r>
            <a:r>
              <a:rPr lang="en-US" altLang="zh-CN" sz="2400" dirty="0">
                <a:ea typeface="宋体" panose="02010600030101010101" pitchFamily="2" charset="-122"/>
              </a:rPr>
              <a:t>U</a:t>
            </a:r>
            <a:r>
              <a:rPr lang="zh-CN" altLang="en-US" sz="2400" dirty="0">
                <a:ea typeface="宋体" panose="02010600030101010101" pitchFamily="2" charset="-122"/>
              </a:rPr>
              <a:t>矩阵</a:t>
            </a:r>
            <a:endParaRPr lang="zh-CN" altLang="en-US" sz="2400" dirty="0">
              <a:solidFill>
                <a:srgbClr val="FF3300"/>
              </a:solidFill>
              <a:ea typeface="宋体" panose="02010600030101010101" pitchFamily="2" charset="-122"/>
            </a:endParaRPr>
          </a:p>
        </p:txBody>
      </p:sp>
      <p:graphicFrame>
        <p:nvGraphicFramePr>
          <p:cNvPr id="3" name="Object 15"/>
          <p:cNvGraphicFramePr>
            <a:graphicFrameLocks noChangeAspect="1"/>
          </p:cNvGraphicFramePr>
          <p:nvPr/>
        </p:nvGraphicFramePr>
        <p:xfrm>
          <a:off x="555626" y="3412575"/>
          <a:ext cx="3842234" cy="486184"/>
        </p:xfrm>
        <a:graphic>
          <a:graphicData uri="http://schemas.openxmlformats.org/presentationml/2006/ole">
            <mc:AlternateContent xmlns:mc="http://schemas.openxmlformats.org/markup-compatibility/2006">
              <mc:Choice xmlns:v="urn:schemas-microsoft-com:vml" Requires="v">
                <p:oleObj spid="_x0000_s0" name="Equation" r:id="rId1" imgW="1968500" imgH="228600" progId="Equation.DSMT4">
                  <p:embed/>
                </p:oleObj>
              </mc:Choice>
              <mc:Fallback>
                <p:oleObj name="Equation" r:id="rId1" imgW="1968500" imgH="228600" progId="Equation.DSMT4">
                  <p:embed/>
                  <p:pic>
                    <p:nvPicPr>
                      <p:cNvPr id="0" name="Object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626" y="3412575"/>
                        <a:ext cx="3842234" cy="486184"/>
                      </a:xfrm>
                      <a:prstGeom prst="rect">
                        <a:avLst/>
                      </a:prstGeom>
                      <a:noFill/>
                      <a:ln>
                        <a:noFill/>
                      </a:ln>
                      <a:effectLst/>
                    </p:spPr>
                  </p:pic>
                </p:oleObj>
              </mc:Fallback>
            </mc:AlternateContent>
          </a:graphicData>
        </a:graphic>
      </p:graphicFrame>
      <p:sp>
        <p:nvSpPr>
          <p:cNvPr id="14" name="Text Box 40"/>
          <p:cNvSpPr txBox="1">
            <a:spLocks noChangeArrowheads="1"/>
          </p:cNvSpPr>
          <p:nvPr/>
        </p:nvSpPr>
        <p:spPr bwMode="auto">
          <a:xfrm>
            <a:off x="1547665" y="5523029"/>
            <a:ext cx="5760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上述过程求解的方法称为</a:t>
            </a:r>
            <a:r>
              <a:rPr lang="en-US" altLang="zh-CN" sz="2400" dirty="0">
                <a:ea typeface="宋体" panose="02010600030101010101" pitchFamily="2" charset="-122"/>
              </a:rPr>
              <a:t>Doolittle</a:t>
            </a:r>
            <a:r>
              <a:rPr lang="zh-CN" altLang="en-US" sz="2400" dirty="0">
                <a:ea typeface="宋体" panose="02010600030101010101" pitchFamily="2" charset="-122"/>
              </a:rPr>
              <a:t>分解法</a:t>
            </a:r>
            <a:endParaRPr lang="zh-CN" altLang="en-US" sz="2400" dirty="0">
              <a:solidFill>
                <a:srgbClr val="FF3300"/>
              </a:solidFill>
              <a:ea typeface="宋体" panose="02010600030101010101" pitchFamily="2" charset="-122"/>
            </a:endParaRPr>
          </a:p>
        </p:txBody>
      </p:sp>
      <p:sp>
        <p:nvSpPr>
          <p:cNvPr id="11" name="Rectangle 2"/>
          <p:cNvSpPr>
            <a:spLocks noChangeArrowheads="1"/>
          </p:cNvSpPr>
          <p:nvPr/>
        </p:nvSpPr>
        <p:spPr bwMode="auto">
          <a:xfrm>
            <a:off x="3962400" y="0"/>
            <a:ext cx="5181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§5 Matrix Factorization</a:t>
            </a:r>
            <a:endParaRPr lang="en-US" altLang="zh-CN" sz="1800" b="1" dirty="0"/>
          </a:p>
        </p:txBody>
      </p:sp>
      <p:grpSp>
        <p:nvGrpSpPr>
          <p:cNvPr id="5" name="组合 4"/>
          <p:cNvGrpSpPr/>
          <p:nvPr/>
        </p:nvGrpSpPr>
        <p:grpSpPr>
          <a:xfrm>
            <a:off x="467544" y="4149080"/>
            <a:ext cx="5040560" cy="448351"/>
            <a:chOff x="487137" y="3648925"/>
            <a:chExt cx="5130505" cy="513104"/>
          </a:xfrm>
        </p:grpSpPr>
        <p:graphicFrame>
          <p:nvGraphicFramePr>
            <p:cNvPr id="2" name="Object 15"/>
            <p:cNvGraphicFramePr>
              <a:graphicFrameLocks noChangeAspect="1"/>
            </p:cNvGraphicFramePr>
            <p:nvPr/>
          </p:nvGraphicFramePr>
          <p:xfrm>
            <a:off x="555626" y="3648925"/>
            <a:ext cx="5062016" cy="513104"/>
          </p:xfrm>
          <a:graphic>
            <a:graphicData uri="http://schemas.openxmlformats.org/presentationml/2006/ole">
              <mc:AlternateContent xmlns:mc="http://schemas.openxmlformats.org/markup-compatibility/2006">
                <mc:Choice xmlns:v="urn:schemas-microsoft-com:vml" Requires="v">
                  <p:oleObj spid="_x0000_s4" name="Equation" r:id="rId3" imgW="2451100" imgH="228600" progId="Equation.DSMT4">
                    <p:embed/>
                  </p:oleObj>
                </mc:Choice>
                <mc:Fallback>
                  <p:oleObj name="Equation" r:id="rId3" imgW="2451100" imgH="228600" progId="Equation.DSMT4">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626" y="3648925"/>
                          <a:ext cx="5062016" cy="513104"/>
                        </a:xfrm>
                        <a:prstGeom prst="rect">
                          <a:avLst/>
                        </a:prstGeom>
                        <a:noFill/>
                        <a:ln>
                          <a:noFill/>
                        </a:ln>
                        <a:effectLst/>
                      </p:spPr>
                    </p:pic>
                  </p:oleObj>
                </mc:Fallback>
              </mc:AlternateContent>
            </a:graphicData>
          </a:graphic>
        </p:graphicFrame>
        <p:pic>
          <p:nvPicPr>
            <p:cNvPr id="6" name="图片 5"/>
            <p:cNvPicPr>
              <a:picLocks noChangeAspect="1"/>
            </p:cNvPicPr>
            <p:nvPr/>
          </p:nvPicPr>
          <p:blipFill>
            <a:blip r:embed="rId5"/>
            <a:stretch>
              <a:fillRect/>
            </a:stretch>
          </p:blipFill>
          <p:spPr>
            <a:xfrm>
              <a:off x="487137" y="3648925"/>
              <a:ext cx="525454" cy="453474"/>
            </a:xfrm>
            <a:prstGeom prst="rect">
              <a:avLst/>
            </a:prstGeom>
          </p:spPr>
        </p:pic>
      </p:grpSp>
      <p:graphicFrame>
        <p:nvGraphicFramePr>
          <p:cNvPr id="16" name="Object 19"/>
          <p:cNvGraphicFramePr>
            <a:graphicFrameLocks noChangeAspect="1"/>
          </p:cNvGraphicFramePr>
          <p:nvPr/>
        </p:nvGraphicFramePr>
        <p:xfrm>
          <a:off x="555626" y="1177320"/>
          <a:ext cx="3765521" cy="1116657"/>
        </p:xfrm>
        <a:graphic>
          <a:graphicData uri="http://schemas.openxmlformats.org/presentationml/2006/ole">
            <mc:AlternateContent xmlns:mc="http://schemas.openxmlformats.org/markup-compatibility/2006">
              <mc:Choice xmlns:v="urn:schemas-microsoft-com:vml" Requires="v">
                <p:oleObj spid="_x0000_s7" name="Equation" r:id="rId6" imgW="26822400" imgH="9448800" progId="Equation.DSMT4">
                  <p:embed/>
                </p:oleObj>
              </mc:Choice>
              <mc:Fallback>
                <p:oleObj name="Equation" r:id="rId6" imgW="26822400" imgH="9448800" progId="Equation.DSMT4">
                  <p:embed/>
                  <p:pic>
                    <p:nvPicPr>
                      <p:cNvPr id="0" name="Object 19"/>
                      <p:cNvPicPr>
                        <a:picLocks noChangeAspect="1" noChangeArrowheads="1"/>
                      </p:cNvPicPr>
                      <p:nvPr/>
                    </p:nvPicPr>
                    <p:blipFill>
                      <a:blip r:embed="rId7"/>
                      <a:srcRect/>
                      <a:stretch>
                        <a:fillRect/>
                      </a:stretch>
                    </p:blipFill>
                    <p:spPr bwMode="auto">
                      <a:xfrm>
                        <a:off x="555626" y="1177320"/>
                        <a:ext cx="3765521" cy="1116657"/>
                      </a:xfrm>
                      <a:prstGeom prst="rect">
                        <a:avLst/>
                      </a:prstGeom>
                      <a:noFill/>
                      <a:ln>
                        <a:noFill/>
                      </a:ln>
                      <a:effectLst/>
                    </p:spPr>
                  </p:pic>
                </p:oleObj>
              </mc:Fallback>
            </mc:AlternateContent>
          </a:graphicData>
        </a:graphic>
      </p:graphicFrame>
      <p:graphicFrame>
        <p:nvGraphicFramePr>
          <p:cNvPr id="17" name="Object 22"/>
          <p:cNvGraphicFramePr>
            <a:graphicFrameLocks noChangeAspect="1"/>
          </p:cNvGraphicFramePr>
          <p:nvPr/>
        </p:nvGraphicFramePr>
        <p:xfrm>
          <a:off x="4476633" y="1227885"/>
          <a:ext cx="3906825" cy="986484"/>
        </p:xfrm>
        <a:graphic>
          <a:graphicData uri="http://schemas.openxmlformats.org/presentationml/2006/ole">
            <mc:AlternateContent xmlns:mc="http://schemas.openxmlformats.org/markup-compatibility/2006">
              <mc:Choice xmlns:v="urn:schemas-microsoft-com:vml" Requires="v">
                <p:oleObj spid="_x0000_s8" name="Equation" r:id="rId8" imgW="35052000" imgH="9448800" progId="Equation.DSMT4">
                  <p:embed/>
                </p:oleObj>
              </mc:Choice>
              <mc:Fallback>
                <p:oleObj name="Equation" r:id="rId8" imgW="35052000" imgH="9448800" progId="Equation.DSMT4">
                  <p:embed/>
                  <p:pic>
                    <p:nvPicPr>
                      <p:cNvPr id="0" name="Object 22"/>
                      <p:cNvPicPr>
                        <a:picLocks noChangeAspect="1" noChangeArrowheads="1"/>
                      </p:cNvPicPr>
                      <p:nvPr/>
                    </p:nvPicPr>
                    <p:blipFill>
                      <a:blip r:embed="rId9"/>
                      <a:srcRect/>
                      <a:stretch>
                        <a:fillRect/>
                      </a:stretch>
                    </p:blipFill>
                    <p:spPr bwMode="auto">
                      <a:xfrm>
                        <a:off x="4476633" y="1227885"/>
                        <a:ext cx="3906825" cy="986484"/>
                      </a:xfrm>
                      <a:prstGeom prst="rect">
                        <a:avLst/>
                      </a:prstGeom>
                      <a:noFill/>
                      <a:ln>
                        <a:noFill/>
                      </a:ln>
                      <a:effectLst/>
                    </p:spPr>
                  </p:pic>
                </p:oleObj>
              </mc:Fallback>
            </mc:AlternateContent>
          </a:graphicData>
        </a:graphic>
      </p:graphicFrame>
      <p:sp>
        <p:nvSpPr>
          <p:cNvPr id="9" name="文本框 8"/>
          <p:cNvSpPr txBox="1"/>
          <p:nvPr/>
        </p:nvSpPr>
        <p:spPr>
          <a:xfrm>
            <a:off x="506562" y="791395"/>
            <a:ext cx="3600400" cy="461665"/>
          </a:xfrm>
          <a:prstGeom prst="rect">
            <a:avLst/>
          </a:prstGeom>
          <a:noFill/>
        </p:spPr>
        <p:txBody>
          <a:bodyPr wrap="square" rtlCol="0">
            <a:spAutoFit/>
          </a:bodyPr>
          <a:lstStyle/>
          <a:p>
            <a:r>
              <a:rPr lang="en-US" b="1" dirty="0"/>
              <a:t>1</a:t>
            </a:r>
            <a:r>
              <a:rPr lang="zh-CN" altLang="en-US" b="1" dirty="0"/>
              <a:t>）利用公式</a:t>
            </a:r>
            <a:endParaRPr lang="en-GB"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914400" y="635000"/>
            <a:ext cx="7315200" cy="2143125"/>
          </a:xfrm>
          <a:prstGeom prst="rect">
            <a:avLst/>
          </a:prstGeom>
          <a:noFill/>
        </p:spPr>
        <p:txBody>
          <a:bodyPr vert="horz" wrap="square" rtlCol="0" anchor="ctr" anchorCtr="0">
            <a:noAutofit/>
          </a:bodyPr>
          <a:lstStyle/>
          <a:p>
            <a:pPr algn="l">
              <a:lnSpc>
                <a:spcPct val="130000"/>
              </a:lnSpc>
            </a:pPr>
            <a:r>
              <a:rPr lang="en-US" altLang="zh-CN" b="1" dirty="0">
                <a:effectLst/>
                <a:latin typeface="+mn-lt"/>
              </a:rPr>
              <a:t>LU</a:t>
            </a:r>
            <a:r>
              <a:rPr lang="zh-CN" altLang="en-US" b="1" dirty="0">
                <a:effectLst/>
                <a:latin typeface="-apple-system"/>
              </a:rPr>
              <a:t>分解法解线性方程组比</a:t>
            </a:r>
            <a:r>
              <a:rPr lang="en-US" altLang="zh-CN" b="1" dirty="0">
                <a:effectLst/>
                <a:latin typeface="-apple-system"/>
              </a:rPr>
              <a:t>Gauss</a:t>
            </a:r>
            <a:r>
              <a:rPr lang="zh-CN" altLang="en-US" b="1" dirty="0">
                <a:effectLst/>
                <a:latin typeface="-apple-system"/>
              </a:rPr>
              <a:t>消去法解线性方程组的计算量</a:t>
            </a:r>
            <a:r>
              <a:rPr lang="en-US" altLang="zh-CN" b="1" dirty="0">
                <a:effectLst/>
                <a:latin typeface="-apple-system"/>
              </a:rPr>
              <a:t>( )</a:t>
            </a:r>
            <a:r>
              <a:rPr lang="zh-CN" altLang="en-US" b="1" dirty="0">
                <a:effectLst/>
                <a:latin typeface="-apple-system"/>
              </a:rPr>
              <a:t>。</a:t>
            </a:r>
            <a:endParaRPr lang="zh-CN" altLang="en-US" b="1" dirty="0">
              <a:effectLst/>
              <a:latin typeface="-apple-system"/>
            </a:endParaRPr>
          </a:p>
        </p:txBody>
      </p:sp>
      <p:sp>
        <p:nvSpPr>
          <p:cNvPr id="6" name="文本框 5"/>
          <p:cNvSpPr txBox="1"/>
          <p:nvPr>
            <p:custDataLst>
              <p:tags r:id="rId2"/>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多</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7" name="文本框 6"/>
          <p:cNvSpPr txBox="1"/>
          <p:nvPr>
            <p:custDataLst>
              <p:tags r:id="rId3"/>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少</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8" name="文本框 7"/>
          <p:cNvSpPr txBox="1"/>
          <p:nvPr>
            <p:custDataLst>
              <p:tags r:id="rId4"/>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没法比较</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9" name="文本框 8"/>
          <p:cNvSpPr txBox="1"/>
          <p:nvPr>
            <p:custDataLst>
              <p:tags r:id="rId5"/>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相同</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0" name="椭圆 9"/>
          <p:cNvSpPr>
            <a:spLocks noChangeAspect="1"/>
          </p:cNvSpPr>
          <p:nvPr>
            <p:custDataLst>
              <p:tags r:id="rId6"/>
            </p:custDataLst>
          </p:nvPr>
        </p:nvSpPr>
        <p:spPr>
          <a:xfrm>
            <a:off x="11144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1" name="椭圆 10"/>
          <p:cNvSpPr>
            <a:spLocks noChangeAspect="1"/>
          </p:cNvSpPr>
          <p:nvPr>
            <p:custDataLst>
              <p:tags r:id="rId7"/>
            </p:custDataLst>
          </p:nvPr>
        </p:nvSpPr>
        <p:spPr>
          <a:xfrm>
            <a:off x="11144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2" name="椭圆 11"/>
          <p:cNvSpPr>
            <a:spLocks noChangeAspect="1"/>
          </p:cNvSpPr>
          <p:nvPr>
            <p:custDataLst>
              <p:tags r:id="rId8"/>
            </p:custDataLst>
          </p:nvPr>
        </p:nvSpPr>
        <p:spPr>
          <a:xfrm>
            <a:off x="1114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C</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3" name="椭圆 12"/>
          <p:cNvSpPr>
            <a:spLocks noChangeAspect="1"/>
          </p:cNvSpPr>
          <p:nvPr>
            <p:custDataLst>
              <p:tags r:id="rId9"/>
            </p:custDataLst>
          </p:nvPr>
        </p:nvSpPr>
        <p:spPr>
          <a:xfrm>
            <a:off x="1114425" y="54221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D</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4" name="矩形: 圆角 13"/>
          <p:cNvSpPr/>
          <p:nvPr>
            <p:custDataLst>
              <p:tags r:id="rId10"/>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提交</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grpSp>
        <p:nvGrpSpPr>
          <p:cNvPr id="19" name="组合 18"/>
          <p:cNvGrpSpPr/>
          <p:nvPr>
            <p:custDataLst>
              <p:tags r:id="rId11"/>
            </p:custDataLst>
          </p:nvPr>
        </p:nvGrpSpPr>
        <p:grpSpPr>
          <a:xfrm>
            <a:off x="0" y="0"/>
            <a:ext cx="9144000" cy="635000"/>
            <a:chOff x="0" y="0"/>
            <a:chExt cx="9144000" cy="635000"/>
          </a:xfrm>
        </p:grpSpPr>
        <p:sp>
          <p:nvSpPr>
            <p:cNvPr id="15" name="TitleBackground"/>
            <p:cNvSpPr/>
            <p:nvPr>
              <p:custDataLst>
                <p:tags r:id="rId12"/>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ColorBlock"/>
            <p:cNvSpPr/>
            <p:nvPr>
              <p:custDataLst>
                <p:tags r:id="rId1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ypeText"/>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单选题</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8" name="TipText"/>
            <p:cNvSpPr txBox="1"/>
            <p:nvPr>
              <p:custDataLst>
                <p:tags r:id="rId15"/>
              </p:custDataLst>
            </p:nvPr>
          </p:nvSpPr>
          <p:spPr>
            <a:xfrm>
              <a:off x="1427480"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endParaRPr lang="zh-CN" altLang="en-US" sz="2000">
                <a:solidFill>
                  <a:srgbClr val="808080"/>
                </a:solidFill>
                <a:latin typeface="微软雅黑" panose="020B0503020204020204" charset="-122"/>
                <a:ea typeface="微软雅黑" panose="020B0503020204020204" charset="-122"/>
                <a:sym typeface="微软雅黑" panose="020B0503020204020204" charset="-122"/>
              </a:endParaRPr>
            </a:p>
          </p:txBody>
        </p:sp>
      </p:grpSp>
      <p:pic>
        <p:nvPicPr>
          <p:cNvPr id="4" name="图片 3"/>
          <p:cNvPicPr/>
          <p:nvPr>
            <p:custDataLst>
              <p:tags r:id="rId16"/>
            </p:custDataLst>
          </p:nvPr>
        </p:nvPicPr>
        <p:blipFill>
          <a:blip r:embed="rId17">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8"/>
    </p:custData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418" name="Group 26"/>
          <p:cNvGrpSpPr/>
          <p:nvPr/>
        </p:nvGrpSpPr>
        <p:grpSpPr bwMode="auto">
          <a:xfrm>
            <a:off x="684213" y="427038"/>
            <a:ext cx="3240087" cy="1379538"/>
            <a:chOff x="431" y="269"/>
            <a:chExt cx="2041" cy="869"/>
          </a:xfrm>
        </p:grpSpPr>
        <p:sp>
          <p:nvSpPr>
            <p:cNvPr id="59394" name="Rectangle 2"/>
            <p:cNvSpPr>
              <a:spLocks noChangeArrowheads="1"/>
            </p:cNvSpPr>
            <p:nvPr/>
          </p:nvSpPr>
          <p:spPr bwMode="auto">
            <a:xfrm>
              <a:off x="431" y="299"/>
              <a:ext cx="60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b="1" dirty="0"/>
                <a:t>例</a:t>
              </a:r>
              <a:r>
                <a:rPr kumimoji="0" lang="zh-CN" altLang="en-US" sz="2400" b="1" dirty="0"/>
                <a:t>：  </a:t>
              </a:r>
              <a:endParaRPr kumimoji="0" lang="zh-CN" altLang="en-US" sz="2400" b="1" dirty="0"/>
            </a:p>
          </p:txBody>
        </p:sp>
        <p:graphicFrame>
          <p:nvGraphicFramePr>
            <p:cNvPr id="59395" name="Object 3"/>
            <p:cNvGraphicFramePr>
              <a:graphicFrameLocks noChangeAspect="1"/>
            </p:cNvGraphicFramePr>
            <p:nvPr/>
          </p:nvGraphicFramePr>
          <p:xfrm>
            <a:off x="997" y="269"/>
            <a:ext cx="1475" cy="869"/>
          </p:xfrm>
          <a:graphic>
            <a:graphicData uri="http://schemas.openxmlformats.org/presentationml/2006/ole">
              <mc:AlternateContent xmlns:mc="http://schemas.openxmlformats.org/markup-compatibility/2006">
                <mc:Choice xmlns:v="urn:schemas-microsoft-com:vml" Requires="v">
                  <p:oleObj spid="_x0000_s0" name="Equation" r:id="rId1" imgW="855345" imgH="500380" progId="Equation.3">
                    <p:embed/>
                  </p:oleObj>
                </mc:Choice>
                <mc:Fallback>
                  <p:oleObj name="Equation" r:id="rId1" imgW="855345" imgH="50038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 y="269"/>
                          <a:ext cx="1475" cy="869"/>
                        </a:xfrm>
                        <a:prstGeom prst="rect">
                          <a:avLst/>
                        </a:prstGeom>
                        <a:noFill/>
                      </p:spPr>
                    </p:pic>
                  </p:oleObj>
                </mc:Fallback>
              </mc:AlternateContent>
            </a:graphicData>
          </a:graphic>
        </p:graphicFrame>
      </p:grpSp>
      <p:grpSp>
        <p:nvGrpSpPr>
          <p:cNvPr id="59419" name="Group 27"/>
          <p:cNvGrpSpPr/>
          <p:nvPr/>
        </p:nvGrpSpPr>
        <p:grpSpPr bwMode="auto">
          <a:xfrm>
            <a:off x="690661" y="2126537"/>
            <a:ext cx="1935162" cy="1857375"/>
            <a:chOff x="413" y="1570"/>
            <a:chExt cx="1219" cy="1170"/>
          </a:xfrm>
        </p:grpSpPr>
        <p:sp>
          <p:nvSpPr>
            <p:cNvPr id="59396" name="Rectangle 4"/>
            <p:cNvSpPr>
              <a:spLocks noChangeArrowheads="1"/>
            </p:cNvSpPr>
            <p:nvPr/>
          </p:nvSpPr>
          <p:spPr bwMode="auto">
            <a:xfrm>
              <a:off x="431" y="1570"/>
              <a:ext cx="50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kumimoji="0" lang="zh-CN" altLang="en-US" sz="2400" b="1" dirty="0"/>
                <a:t>解：</a:t>
              </a:r>
              <a:endParaRPr kumimoji="0" lang="zh-CN" altLang="en-US" sz="2400" b="1" dirty="0"/>
            </a:p>
          </p:txBody>
        </p:sp>
        <p:graphicFrame>
          <p:nvGraphicFramePr>
            <p:cNvPr id="59397" name="Object 5"/>
            <p:cNvGraphicFramePr>
              <a:graphicFrameLocks noChangeAspect="1"/>
            </p:cNvGraphicFramePr>
            <p:nvPr/>
          </p:nvGraphicFramePr>
          <p:xfrm>
            <a:off x="413" y="2022"/>
            <a:ext cx="1219" cy="718"/>
          </p:xfrm>
          <a:graphic>
            <a:graphicData uri="http://schemas.openxmlformats.org/presentationml/2006/ole">
              <mc:AlternateContent xmlns:mc="http://schemas.openxmlformats.org/markup-compatibility/2006">
                <mc:Choice xmlns:v="urn:schemas-microsoft-com:vml" Requires="v">
                  <p:oleObj spid="_x0000_s2" name="Equation" r:id="rId3" imgW="855345" imgH="500380" progId="Equation.3">
                    <p:embed/>
                  </p:oleObj>
                </mc:Choice>
                <mc:Fallback>
                  <p:oleObj name="Equation" r:id="rId3" imgW="855345" imgH="50038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 y="2022"/>
                          <a:ext cx="1219" cy="7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59398" name="Object 6"/>
          <p:cNvGraphicFramePr>
            <a:graphicFrameLocks noChangeAspect="1"/>
          </p:cNvGraphicFramePr>
          <p:nvPr/>
        </p:nvGraphicFramePr>
        <p:xfrm>
          <a:off x="2771800" y="2276936"/>
          <a:ext cx="4219575" cy="2333625"/>
        </p:xfrm>
        <a:graphic>
          <a:graphicData uri="http://schemas.openxmlformats.org/presentationml/2006/ole">
            <mc:AlternateContent xmlns:mc="http://schemas.openxmlformats.org/markup-compatibility/2006">
              <mc:Choice xmlns:v="urn:schemas-microsoft-com:vml" Requires="v">
                <p:oleObj spid="_x0000_s3" name="Equation" r:id="rId5" imgW="1446530" imgH="800735" progId="Equation.3">
                  <p:embed/>
                </p:oleObj>
              </mc:Choice>
              <mc:Fallback>
                <p:oleObj name="Equation" r:id="rId5" imgW="1446530" imgH="800735"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1800" y="2276936"/>
                        <a:ext cx="4219575" cy="2333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9400" name="AutoShape 8"/>
          <p:cNvSpPr>
            <a:spLocks noChangeArrowheads="1"/>
          </p:cNvSpPr>
          <p:nvPr/>
        </p:nvSpPr>
        <p:spPr bwMode="auto">
          <a:xfrm>
            <a:off x="3563888" y="1621917"/>
            <a:ext cx="1778126" cy="792163"/>
          </a:xfrm>
          <a:prstGeom prst="cloudCallout">
            <a:avLst>
              <a:gd name="adj1" fmla="val -48269"/>
              <a:gd name="adj2" fmla="val 86144"/>
            </a:avLst>
          </a:prstGeom>
          <a:solidFill>
            <a:srgbClr val="CCFF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0" lang="zh-CN" altLang="en-US" sz="1800" dirty="0"/>
              <a:t>再求</a:t>
            </a:r>
            <a:endParaRPr kumimoji="0" lang="en-US" altLang="zh-CN" sz="1800" dirty="0"/>
          </a:p>
          <a:p>
            <a:pPr algn="ctr"/>
            <a:r>
              <a:rPr kumimoji="0" lang="zh-CN" altLang="en-US" sz="1800" dirty="0"/>
              <a:t>第一列</a:t>
            </a:r>
            <a:endParaRPr kumimoji="0" lang="zh-CN" altLang="en-US" sz="1800" dirty="0"/>
          </a:p>
        </p:txBody>
      </p:sp>
      <p:grpSp>
        <p:nvGrpSpPr>
          <p:cNvPr id="59420" name="Group 28"/>
          <p:cNvGrpSpPr/>
          <p:nvPr/>
        </p:nvGrpSpPr>
        <p:grpSpPr bwMode="auto">
          <a:xfrm>
            <a:off x="5142225" y="4670017"/>
            <a:ext cx="865188" cy="863600"/>
            <a:chOff x="3704" y="2439"/>
            <a:chExt cx="545" cy="544"/>
          </a:xfrm>
        </p:grpSpPr>
        <p:sp>
          <p:nvSpPr>
            <p:cNvPr id="59401" name="AutoShape 9"/>
            <p:cNvSpPr>
              <a:spLocks noChangeArrowheads="1"/>
            </p:cNvSpPr>
            <p:nvPr/>
          </p:nvSpPr>
          <p:spPr bwMode="auto">
            <a:xfrm>
              <a:off x="3704" y="2439"/>
              <a:ext cx="545" cy="544"/>
            </a:xfrm>
            <a:prstGeom prst="wedgeEllipseCallout">
              <a:avLst>
                <a:gd name="adj1" fmla="val 35024"/>
                <a:gd name="adj2" fmla="val -146508"/>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kumimoji="0" lang="en-US" altLang="en-US" sz="1800">
                <a:latin typeface="Arial" panose="020B0604020202020204" pitchFamily="34" charset="0"/>
              </a:endParaRPr>
            </a:p>
          </p:txBody>
        </p:sp>
        <p:graphicFrame>
          <p:nvGraphicFramePr>
            <p:cNvPr id="59402" name="Object 10"/>
            <p:cNvGraphicFramePr>
              <a:graphicFrameLocks noChangeAspect="1"/>
            </p:cNvGraphicFramePr>
            <p:nvPr/>
          </p:nvGraphicFramePr>
          <p:xfrm>
            <a:off x="3763" y="2511"/>
            <a:ext cx="399" cy="332"/>
          </p:xfrm>
          <a:graphic>
            <a:graphicData uri="http://schemas.openxmlformats.org/presentationml/2006/ole">
              <mc:AlternateContent xmlns:mc="http://schemas.openxmlformats.org/markup-compatibility/2006">
                <mc:Choice xmlns:v="urn:schemas-microsoft-com:vml" Requires="v">
                  <p:oleObj spid="_x0000_s4" name="Equation" r:id="rId7" imgW="345440" imgH="291465" progId="Equation.3">
                    <p:embed/>
                  </p:oleObj>
                </mc:Choice>
                <mc:Fallback>
                  <p:oleObj name="Equation" r:id="rId7" imgW="345440" imgH="291465"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63" y="2511"/>
                          <a:ext cx="399" cy="3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9399" name="AutoShape 7"/>
          <p:cNvSpPr>
            <a:spLocks noChangeArrowheads="1"/>
          </p:cNvSpPr>
          <p:nvPr/>
        </p:nvSpPr>
        <p:spPr bwMode="auto">
          <a:xfrm>
            <a:off x="7246966" y="2078499"/>
            <a:ext cx="1285871" cy="792162"/>
          </a:xfrm>
          <a:prstGeom prst="wedgeEllipseCallout">
            <a:avLst>
              <a:gd name="adj1" fmla="val -83088"/>
              <a:gd name="adj2" fmla="val 53745"/>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0" lang="zh-CN" altLang="en-US" sz="1800" dirty="0"/>
              <a:t>先求</a:t>
            </a:r>
            <a:endParaRPr kumimoji="0" lang="en-US" altLang="zh-CN" sz="1800" dirty="0"/>
          </a:p>
          <a:p>
            <a:pPr algn="ctr"/>
            <a:r>
              <a:rPr kumimoji="0" lang="zh-CN" altLang="en-US" sz="1800" dirty="0"/>
              <a:t>第一行</a:t>
            </a:r>
            <a:endParaRPr kumimoji="0" lang="zh-CN" altLang="en-US" sz="1800" dirty="0"/>
          </a:p>
        </p:txBody>
      </p:sp>
      <p:grpSp>
        <p:nvGrpSpPr>
          <p:cNvPr id="59424" name="Group 32"/>
          <p:cNvGrpSpPr/>
          <p:nvPr/>
        </p:nvGrpSpPr>
        <p:grpSpPr bwMode="auto">
          <a:xfrm>
            <a:off x="7983825" y="3203621"/>
            <a:ext cx="719138" cy="757150"/>
            <a:chOff x="4896" y="1686"/>
            <a:chExt cx="453" cy="816"/>
          </a:xfrm>
        </p:grpSpPr>
        <p:sp>
          <p:nvSpPr>
            <p:cNvPr id="59403" name="AutoShape 11"/>
            <p:cNvSpPr>
              <a:spLocks noChangeArrowheads="1"/>
            </p:cNvSpPr>
            <p:nvPr/>
          </p:nvSpPr>
          <p:spPr bwMode="auto">
            <a:xfrm>
              <a:off x="4896" y="1686"/>
              <a:ext cx="453" cy="816"/>
            </a:xfrm>
            <a:prstGeom prst="wedgeEllipseCallout">
              <a:avLst>
                <a:gd name="adj1" fmla="val -223069"/>
                <a:gd name="adj2" fmla="val -21199"/>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kumimoji="0" lang="en-US" altLang="en-US" sz="1800">
                <a:latin typeface="Arial" panose="020B0604020202020204" pitchFamily="34" charset="0"/>
              </a:endParaRPr>
            </a:p>
          </p:txBody>
        </p:sp>
        <p:graphicFrame>
          <p:nvGraphicFramePr>
            <p:cNvPr id="59404" name="Object 12"/>
            <p:cNvGraphicFramePr>
              <a:graphicFrameLocks noChangeAspect="1"/>
            </p:cNvGraphicFramePr>
            <p:nvPr/>
          </p:nvGraphicFramePr>
          <p:xfrm>
            <a:off x="4937" y="1793"/>
            <a:ext cx="364" cy="566"/>
          </p:xfrm>
          <a:graphic>
            <a:graphicData uri="http://schemas.openxmlformats.org/presentationml/2006/ole">
              <mc:AlternateContent xmlns:mc="http://schemas.openxmlformats.org/markup-compatibility/2006">
                <mc:Choice xmlns:v="urn:schemas-microsoft-com:vml" Requires="v">
                  <p:oleObj spid="_x0000_s5" name="Equation" r:id="rId9" imgW="264160" imgH="291465" progId="Equation.3">
                    <p:embed/>
                  </p:oleObj>
                </mc:Choice>
                <mc:Fallback>
                  <p:oleObj name="Equation" r:id="rId9" imgW="264160" imgH="291465" progId="Equation.3">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37" y="1793"/>
                          <a:ext cx="364" cy="566"/>
                        </a:xfrm>
                        <a:prstGeom prst="rect">
                          <a:avLst/>
                        </a:prstGeom>
                        <a:noFill/>
                      </p:spPr>
                    </p:pic>
                  </p:oleObj>
                </mc:Fallback>
              </mc:AlternateContent>
            </a:graphicData>
          </a:graphic>
        </p:graphicFrame>
      </p:grpSp>
      <p:grpSp>
        <p:nvGrpSpPr>
          <p:cNvPr id="59422" name="Group 30"/>
          <p:cNvGrpSpPr/>
          <p:nvPr/>
        </p:nvGrpSpPr>
        <p:grpSpPr bwMode="auto">
          <a:xfrm>
            <a:off x="1733964" y="4049945"/>
            <a:ext cx="1468441" cy="1567581"/>
            <a:chOff x="1104" y="3123"/>
            <a:chExt cx="1339" cy="1055"/>
          </a:xfrm>
        </p:grpSpPr>
        <p:sp>
          <p:nvSpPr>
            <p:cNvPr id="59405" name="AutoShape 13"/>
            <p:cNvSpPr>
              <a:spLocks noChangeArrowheads="1"/>
            </p:cNvSpPr>
            <p:nvPr/>
          </p:nvSpPr>
          <p:spPr bwMode="auto">
            <a:xfrm rot="9953719">
              <a:off x="1104" y="3123"/>
              <a:ext cx="1339" cy="1055"/>
            </a:xfrm>
            <a:prstGeom prst="cloudCallout">
              <a:avLst>
                <a:gd name="adj1" fmla="val -111631"/>
                <a:gd name="adj2" fmla="val 15677"/>
              </a:avLst>
            </a:prstGeom>
            <a:solidFill>
              <a:srgbClr val="CCFF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p>
              <a:pPr algn="ctr"/>
              <a:endParaRPr kumimoji="0" lang="en-US" altLang="en-US" sz="1800">
                <a:latin typeface="Arial" panose="020B0604020202020204" pitchFamily="34" charset="0"/>
              </a:endParaRPr>
            </a:p>
          </p:txBody>
        </p:sp>
        <p:graphicFrame>
          <p:nvGraphicFramePr>
            <p:cNvPr id="59406" name="Object 14"/>
            <p:cNvGraphicFramePr>
              <a:graphicFrameLocks noChangeAspect="1"/>
            </p:cNvGraphicFramePr>
            <p:nvPr/>
          </p:nvGraphicFramePr>
          <p:xfrm>
            <a:off x="1325" y="3340"/>
            <a:ext cx="920" cy="702"/>
          </p:xfrm>
          <a:graphic>
            <a:graphicData uri="http://schemas.openxmlformats.org/presentationml/2006/ole">
              <mc:AlternateContent xmlns:mc="http://schemas.openxmlformats.org/markup-compatibility/2006">
                <mc:Choice xmlns:v="urn:schemas-microsoft-com:vml" Requires="v">
                  <p:oleObj spid="_x0000_s6" name="Equation" r:id="rId11" imgW="481965" imgH="546100" progId="Equation.3">
                    <p:embed/>
                  </p:oleObj>
                </mc:Choice>
                <mc:Fallback>
                  <p:oleObj name="Equation" r:id="rId11" imgW="481965" imgH="546100" progId="Equation.3">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25" y="3340"/>
                          <a:ext cx="920" cy="702"/>
                        </a:xfrm>
                        <a:prstGeom prst="rect">
                          <a:avLst/>
                        </a:prstGeom>
                        <a:noFill/>
                      </p:spPr>
                    </p:pic>
                  </p:oleObj>
                </mc:Fallback>
              </mc:AlternateContent>
            </a:graphicData>
          </a:graphic>
        </p:graphicFrame>
      </p:grpSp>
      <p:grpSp>
        <p:nvGrpSpPr>
          <p:cNvPr id="59425" name="Group 33"/>
          <p:cNvGrpSpPr/>
          <p:nvPr/>
        </p:nvGrpSpPr>
        <p:grpSpPr bwMode="auto">
          <a:xfrm>
            <a:off x="6918350" y="4626744"/>
            <a:ext cx="1368425" cy="980097"/>
            <a:chOff x="2971" y="3067"/>
            <a:chExt cx="862" cy="1253"/>
          </a:xfrm>
        </p:grpSpPr>
        <p:sp>
          <p:nvSpPr>
            <p:cNvPr id="59407" name="AutoShape 15"/>
            <p:cNvSpPr>
              <a:spLocks noChangeArrowheads="1"/>
            </p:cNvSpPr>
            <p:nvPr/>
          </p:nvSpPr>
          <p:spPr bwMode="auto">
            <a:xfrm rot="11446799">
              <a:off x="2971" y="3067"/>
              <a:ext cx="862" cy="1253"/>
            </a:xfrm>
            <a:prstGeom prst="wedgeEllipseCallout">
              <a:avLst>
                <a:gd name="adj1" fmla="val 74611"/>
                <a:gd name="adj2" fmla="val 56257"/>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p>
              <a:pPr algn="ctr"/>
              <a:endParaRPr kumimoji="0" lang="en-US" altLang="en-US" sz="1800">
                <a:latin typeface="Arial" panose="020B0604020202020204" pitchFamily="34" charset="0"/>
              </a:endParaRPr>
            </a:p>
          </p:txBody>
        </p:sp>
        <p:graphicFrame>
          <p:nvGraphicFramePr>
            <p:cNvPr id="59408" name="Object 16"/>
            <p:cNvGraphicFramePr>
              <a:graphicFrameLocks noChangeAspect="1"/>
            </p:cNvGraphicFramePr>
            <p:nvPr/>
          </p:nvGraphicFramePr>
          <p:xfrm>
            <a:off x="3001" y="3292"/>
            <a:ext cx="737" cy="795"/>
          </p:xfrm>
          <a:graphic>
            <a:graphicData uri="http://schemas.openxmlformats.org/presentationml/2006/ole">
              <mc:AlternateContent xmlns:mc="http://schemas.openxmlformats.org/markup-compatibility/2006">
                <mc:Choice xmlns:v="urn:schemas-microsoft-com:vml" Requires="v">
                  <p:oleObj spid="_x0000_s7" name="Equation" r:id="rId13" imgW="573405" imgH="291465" progId="Equation.3">
                    <p:embed/>
                  </p:oleObj>
                </mc:Choice>
                <mc:Fallback>
                  <p:oleObj name="Equation" r:id="rId13" imgW="573405" imgH="291465" progId="Equation.3">
                    <p:embed/>
                    <p:pic>
                      <p:nvPicPr>
                        <p:cNvPr id="0" name="Object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01" y="3292"/>
                          <a:ext cx="737" cy="795"/>
                        </a:xfrm>
                        <a:prstGeom prst="rect">
                          <a:avLst/>
                        </a:prstGeom>
                        <a:noFill/>
                      </p:spPr>
                    </p:pic>
                  </p:oleObj>
                </mc:Fallback>
              </mc:AlternateContent>
            </a:graphicData>
          </a:graphic>
        </p:graphicFrame>
      </p:grpSp>
      <p:pic>
        <p:nvPicPr>
          <p:cNvPr id="8" name="图片 7"/>
          <p:cNvPicPr>
            <a:picLocks noChangeAspect="1"/>
          </p:cNvPicPr>
          <p:nvPr/>
        </p:nvPicPr>
        <p:blipFill>
          <a:blip r:embed="rId15"/>
          <a:stretch>
            <a:fillRect/>
          </a:stretch>
        </p:blipFill>
        <p:spPr>
          <a:xfrm>
            <a:off x="2566931" y="5862058"/>
            <a:ext cx="933381" cy="517876"/>
          </a:xfrm>
          <a:prstGeom prst="rect">
            <a:avLst/>
          </a:prstGeom>
        </p:spPr>
      </p:pic>
      <p:pic>
        <p:nvPicPr>
          <p:cNvPr id="9" name="图片 8"/>
          <p:cNvPicPr>
            <a:picLocks noChangeAspect="1"/>
          </p:cNvPicPr>
          <p:nvPr/>
        </p:nvPicPr>
        <p:blipFill>
          <a:blip r:embed="rId16"/>
          <a:stretch>
            <a:fillRect/>
          </a:stretch>
        </p:blipFill>
        <p:spPr>
          <a:xfrm>
            <a:off x="4298340" y="5874390"/>
            <a:ext cx="982472" cy="505544"/>
          </a:xfrm>
          <a:prstGeom prst="rect">
            <a:avLst/>
          </a:prstGeom>
        </p:spPr>
      </p:pic>
      <p:pic>
        <p:nvPicPr>
          <p:cNvPr id="10" name="图片 9"/>
          <p:cNvPicPr>
            <a:picLocks noChangeAspect="1"/>
          </p:cNvPicPr>
          <p:nvPr/>
        </p:nvPicPr>
        <p:blipFill>
          <a:blip r:embed="rId17"/>
          <a:stretch>
            <a:fillRect/>
          </a:stretch>
        </p:blipFill>
        <p:spPr>
          <a:xfrm>
            <a:off x="2506432" y="6379934"/>
            <a:ext cx="1610875" cy="469049"/>
          </a:xfrm>
          <a:prstGeom prst="rect">
            <a:avLst/>
          </a:prstGeom>
        </p:spPr>
      </p:pic>
      <p:pic>
        <p:nvPicPr>
          <p:cNvPr id="11" name="图片 10"/>
          <p:cNvPicPr>
            <a:picLocks noChangeAspect="1"/>
          </p:cNvPicPr>
          <p:nvPr/>
        </p:nvPicPr>
        <p:blipFill>
          <a:blip r:embed="rId18"/>
          <a:stretch>
            <a:fillRect/>
          </a:stretch>
        </p:blipFill>
        <p:spPr>
          <a:xfrm>
            <a:off x="4261433" y="6294651"/>
            <a:ext cx="1919765" cy="576444"/>
          </a:xfrm>
          <a:prstGeom prst="rect">
            <a:avLst/>
          </a:prstGeom>
        </p:spPr>
      </p:pic>
      <p:graphicFrame>
        <p:nvGraphicFramePr>
          <p:cNvPr id="28" name="Object 19"/>
          <p:cNvGraphicFramePr>
            <a:graphicFrameLocks noChangeAspect="1"/>
          </p:cNvGraphicFramePr>
          <p:nvPr/>
        </p:nvGraphicFramePr>
        <p:xfrm>
          <a:off x="-337907" y="5567740"/>
          <a:ext cx="2520280" cy="747384"/>
        </p:xfrm>
        <a:graphic>
          <a:graphicData uri="http://schemas.openxmlformats.org/presentationml/2006/ole">
            <mc:AlternateContent xmlns:mc="http://schemas.openxmlformats.org/markup-compatibility/2006">
              <mc:Choice xmlns:v="urn:schemas-microsoft-com:vml" Requires="v">
                <p:oleObj spid="_x0000_s12" name="Equation" r:id="rId19" imgW="26822400" imgH="9448800" progId="Equation.DSMT4">
                  <p:embed/>
                </p:oleObj>
              </mc:Choice>
              <mc:Fallback>
                <p:oleObj name="Equation" r:id="rId19" imgW="26822400" imgH="9448800" progId="Equation.DSMT4">
                  <p:embed/>
                  <p:pic>
                    <p:nvPicPr>
                      <p:cNvPr id="0" name="Object 19"/>
                      <p:cNvPicPr>
                        <a:picLocks noChangeAspect="1" noChangeArrowheads="1"/>
                      </p:cNvPicPr>
                      <p:nvPr/>
                    </p:nvPicPr>
                    <p:blipFill>
                      <a:blip r:embed="rId20"/>
                      <a:srcRect/>
                      <a:stretch>
                        <a:fillRect/>
                      </a:stretch>
                    </p:blipFill>
                    <p:spPr bwMode="auto">
                      <a:xfrm>
                        <a:off x="-337907" y="5567740"/>
                        <a:ext cx="2520280" cy="747384"/>
                      </a:xfrm>
                      <a:prstGeom prst="rect">
                        <a:avLst/>
                      </a:prstGeom>
                      <a:noFill/>
                      <a:ln>
                        <a:noFill/>
                      </a:ln>
                      <a:effectLst/>
                    </p:spPr>
                  </p:pic>
                </p:oleObj>
              </mc:Fallback>
            </mc:AlternateContent>
          </a:graphicData>
        </a:graphic>
      </p:graphicFrame>
      <p:graphicFrame>
        <p:nvGraphicFramePr>
          <p:cNvPr id="29" name="Object 22"/>
          <p:cNvGraphicFramePr>
            <a:graphicFrameLocks noChangeAspect="1"/>
          </p:cNvGraphicFramePr>
          <p:nvPr/>
        </p:nvGraphicFramePr>
        <p:xfrm>
          <a:off x="-229286" y="6238283"/>
          <a:ext cx="2627097" cy="689181"/>
        </p:xfrm>
        <a:graphic>
          <a:graphicData uri="http://schemas.openxmlformats.org/presentationml/2006/ole">
            <mc:AlternateContent xmlns:mc="http://schemas.openxmlformats.org/markup-compatibility/2006">
              <mc:Choice xmlns:v="urn:schemas-microsoft-com:vml" Requires="v">
                <p:oleObj spid="_x0000_s13" name="Equation" r:id="rId21" imgW="35052000" imgH="9448800" progId="Equation.DSMT4">
                  <p:embed/>
                </p:oleObj>
              </mc:Choice>
              <mc:Fallback>
                <p:oleObj name="Equation" r:id="rId21" imgW="35052000" imgH="9448800" progId="Equation.DSMT4">
                  <p:embed/>
                  <p:pic>
                    <p:nvPicPr>
                      <p:cNvPr id="0" name="Object 22"/>
                      <p:cNvPicPr>
                        <a:picLocks noChangeAspect="1" noChangeArrowheads="1"/>
                      </p:cNvPicPr>
                      <p:nvPr/>
                    </p:nvPicPr>
                    <p:blipFill>
                      <a:blip r:embed="rId22"/>
                      <a:srcRect/>
                      <a:stretch>
                        <a:fillRect/>
                      </a:stretch>
                    </p:blipFill>
                    <p:spPr bwMode="auto">
                      <a:xfrm>
                        <a:off x="-229286" y="6238283"/>
                        <a:ext cx="2627097" cy="689181"/>
                      </a:xfrm>
                      <a:prstGeom prst="rect">
                        <a:avLst/>
                      </a:prstGeom>
                      <a:noFill/>
                      <a:ln>
                        <a:noFill/>
                      </a:ln>
                      <a:effec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9419"/>
                                        </p:tgtEl>
                                        <p:attrNameLst>
                                          <p:attrName>style.visibility</p:attrName>
                                        </p:attrNameLst>
                                      </p:cBhvr>
                                      <p:to>
                                        <p:strVal val="visible"/>
                                      </p:to>
                                    </p:set>
                                    <p:animEffect transition="in" filter="wipe(up)">
                                      <p:cBhvr>
                                        <p:cTn id="7" dur="500"/>
                                        <p:tgtEl>
                                          <p:spTgt spid="594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9398"/>
                                        </p:tgtEl>
                                        <p:attrNameLst>
                                          <p:attrName>style.visibility</p:attrName>
                                        </p:attrNameLst>
                                      </p:cBhvr>
                                      <p:to>
                                        <p:strVal val="visible"/>
                                      </p:to>
                                    </p:set>
                                    <p:animEffect transition="in" filter="wipe(down)">
                                      <p:cBhvr>
                                        <p:cTn id="12" dur="500"/>
                                        <p:tgtEl>
                                          <p:spTgt spid="5939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3" fill="hold" grpId="0" nodeType="clickEffect">
                                  <p:stCondLst>
                                    <p:cond delay="0"/>
                                  </p:stCondLst>
                                  <p:childTnLst>
                                    <p:set>
                                      <p:cBhvr>
                                        <p:cTn id="16" dur="1" fill="hold">
                                          <p:stCondLst>
                                            <p:cond delay="0"/>
                                          </p:stCondLst>
                                        </p:cTn>
                                        <p:tgtEl>
                                          <p:spTgt spid="59399"/>
                                        </p:tgtEl>
                                        <p:attrNameLst>
                                          <p:attrName>style.visibility</p:attrName>
                                        </p:attrNameLst>
                                      </p:cBhvr>
                                      <p:to>
                                        <p:strVal val="visible"/>
                                      </p:to>
                                    </p:set>
                                    <p:anim calcmode="lin" valueType="num">
                                      <p:cBhvr additive="base">
                                        <p:cTn id="17" dur="500" fill="hold"/>
                                        <p:tgtEl>
                                          <p:spTgt spid="59399"/>
                                        </p:tgtEl>
                                        <p:attrNameLst>
                                          <p:attrName>ppt_x</p:attrName>
                                        </p:attrNameLst>
                                      </p:cBhvr>
                                      <p:tavLst>
                                        <p:tav tm="0">
                                          <p:val>
                                            <p:strVal val="1+#ppt_w/2"/>
                                          </p:val>
                                        </p:tav>
                                        <p:tav tm="100000">
                                          <p:val>
                                            <p:strVal val="#ppt_x"/>
                                          </p:val>
                                        </p:tav>
                                      </p:tavLst>
                                    </p:anim>
                                    <p:anim calcmode="lin" valueType="num">
                                      <p:cBhvr additive="base">
                                        <p:cTn id="18" dur="500" fill="hold"/>
                                        <p:tgtEl>
                                          <p:spTgt spid="59399"/>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8" presetClass="entr" presetSubtype="3" fill="hold" grpId="0" nodeType="clickEffect">
                                  <p:stCondLst>
                                    <p:cond delay="0"/>
                                  </p:stCondLst>
                                  <p:childTnLst>
                                    <p:set>
                                      <p:cBhvr>
                                        <p:cTn id="22" dur="1" fill="hold">
                                          <p:stCondLst>
                                            <p:cond delay="0"/>
                                          </p:stCondLst>
                                        </p:cTn>
                                        <p:tgtEl>
                                          <p:spTgt spid="59400"/>
                                        </p:tgtEl>
                                        <p:attrNameLst>
                                          <p:attrName>style.visibility</p:attrName>
                                        </p:attrNameLst>
                                      </p:cBhvr>
                                      <p:to>
                                        <p:strVal val="visible"/>
                                      </p:to>
                                    </p:set>
                                    <p:animEffect transition="in" filter="strips(upRight)">
                                      <p:cBhvr>
                                        <p:cTn id="23" dur="500"/>
                                        <p:tgtEl>
                                          <p:spTgt spid="59400"/>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6" fill="hold" nodeType="clickEffect">
                                  <p:stCondLst>
                                    <p:cond delay="0"/>
                                  </p:stCondLst>
                                  <p:childTnLst>
                                    <p:set>
                                      <p:cBhvr>
                                        <p:cTn id="27" dur="1" fill="hold">
                                          <p:stCondLst>
                                            <p:cond delay="0"/>
                                          </p:stCondLst>
                                        </p:cTn>
                                        <p:tgtEl>
                                          <p:spTgt spid="59420"/>
                                        </p:tgtEl>
                                        <p:attrNameLst>
                                          <p:attrName>style.visibility</p:attrName>
                                        </p:attrNameLst>
                                      </p:cBhvr>
                                      <p:to>
                                        <p:strVal val="visible"/>
                                      </p:to>
                                    </p:set>
                                    <p:animEffect transition="in" filter="strips(downRight)">
                                      <p:cBhvr>
                                        <p:cTn id="28" dur="500"/>
                                        <p:tgtEl>
                                          <p:spTgt spid="5942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59424"/>
                                        </p:tgtEl>
                                        <p:attrNameLst>
                                          <p:attrName>style.visibility</p:attrName>
                                        </p:attrNameLst>
                                      </p:cBhvr>
                                      <p:to>
                                        <p:strVal val="visible"/>
                                      </p:to>
                                    </p:set>
                                    <p:animEffect transition="in" filter="wipe(left)">
                                      <p:cBhvr>
                                        <p:cTn id="33" dur="500"/>
                                        <p:tgtEl>
                                          <p:spTgt spid="5942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59422"/>
                                        </p:tgtEl>
                                        <p:attrNameLst>
                                          <p:attrName>style.visibility</p:attrName>
                                        </p:attrNameLst>
                                      </p:cBhvr>
                                      <p:to>
                                        <p:strVal val="visible"/>
                                      </p:to>
                                    </p:set>
                                    <p:animEffect transition="in" filter="wipe(up)">
                                      <p:cBhvr>
                                        <p:cTn id="38" dur="500"/>
                                        <p:tgtEl>
                                          <p:spTgt spid="5942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59425"/>
                                        </p:tgtEl>
                                        <p:attrNameLst>
                                          <p:attrName>style.visibility</p:attrName>
                                        </p:attrNameLst>
                                      </p:cBhvr>
                                      <p:to>
                                        <p:strVal val="visible"/>
                                      </p:to>
                                    </p:set>
                                    <p:animEffect transition="in" filter="wipe(up)">
                                      <p:cBhvr>
                                        <p:cTn id="43" dur="500"/>
                                        <p:tgtEl>
                                          <p:spTgt spid="594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00" grpId="0" animBg="1" autoUpdateAnimBg="0"/>
      <p:bldP spid="59399" grpId="0" animBg="1" autoUpdateAnimBg="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566931" y="5862058"/>
            <a:ext cx="933381" cy="517876"/>
          </a:xfrm>
          <a:prstGeom prst="rect">
            <a:avLst/>
          </a:prstGeom>
        </p:spPr>
      </p:pic>
      <p:pic>
        <p:nvPicPr>
          <p:cNvPr id="3" name="图片 2"/>
          <p:cNvPicPr>
            <a:picLocks noChangeAspect="1"/>
          </p:cNvPicPr>
          <p:nvPr/>
        </p:nvPicPr>
        <p:blipFill>
          <a:blip r:embed="rId2"/>
          <a:stretch>
            <a:fillRect/>
          </a:stretch>
        </p:blipFill>
        <p:spPr>
          <a:xfrm>
            <a:off x="4298340" y="5874390"/>
            <a:ext cx="982472" cy="505544"/>
          </a:xfrm>
          <a:prstGeom prst="rect">
            <a:avLst/>
          </a:prstGeom>
        </p:spPr>
      </p:pic>
      <p:pic>
        <p:nvPicPr>
          <p:cNvPr id="4" name="图片 3"/>
          <p:cNvPicPr>
            <a:picLocks noChangeAspect="1"/>
          </p:cNvPicPr>
          <p:nvPr/>
        </p:nvPicPr>
        <p:blipFill>
          <a:blip r:embed="rId3"/>
          <a:stretch>
            <a:fillRect/>
          </a:stretch>
        </p:blipFill>
        <p:spPr>
          <a:xfrm>
            <a:off x="2506432" y="6379934"/>
            <a:ext cx="1610875" cy="469049"/>
          </a:xfrm>
          <a:prstGeom prst="rect">
            <a:avLst/>
          </a:prstGeom>
        </p:spPr>
      </p:pic>
      <p:pic>
        <p:nvPicPr>
          <p:cNvPr id="5" name="图片 4"/>
          <p:cNvPicPr>
            <a:picLocks noChangeAspect="1"/>
          </p:cNvPicPr>
          <p:nvPr/>
        </p:nvPicPr>
        <p:blipFill>
          <a:blip r:embed="rId4"/>
          <a:stretch>
            <a:fillRect/>
          </a:stretch>
        </p:blipFill>
        <p:spPr>
          <a:xfrm>
            <a:off x="4261433" y="6294651"/>
            <a:ext cx="1919765" cy="576444"/>
          </a:xfrm>
          <a:prstGeom prst="rect">
            <a:avLst/>
          </a:prstGeom>
        </p:spPr>
      </p:pic>
      <p:graphicFrame>
        <p:nvGraphicFramePr>
          <p:cNvPr id="6" name="Object 19"/>
          <p:cNvGraphicFramePr>
            <a:graphicFrameLocks noChangeAspect="1"/>
          </p:cNvGraphicFramePr>
          <p:nvPr/>
        </p:nvGraphicFramePr>
        <p:xfrm>
          <a:off x="-337907" y="5567740"/>
          <a:ext cx="2520280" cy="747384"/>
        </p:xfrm>
        <a:graphic>
          <a:graphicData uri="http://schemas.openxmlformats.org/presentationml/2006/ole">
            <mc:AlternateContent xmlns:mc="http://schemas.openxmlformats.org/markup-compatibility/2006">
              <mc:Choice xmlns:v="urn:schemas-microsoft-com:vml" Requires="v">
                <p:oleObj spid="_x0000_s0" name="Equation" r:id="rId5" imgW="26822400" imgH="9448800" progId="Equation.DSMT4">
                  <p:embed/>
                </p:oleObj>
              </mc:Choice>
              <mc:Fallback>
                <p:oleObj name="Equation" r:id="rId5" imgW="26822400" imgH="9448800" progId="Equation.DSMT4">
                  <p:embed/>
                  <p:pic>
                    <p:nvPicPr>
                      <p:cNvPr id="0" name="Object 19"/>
                      <p:cNvPicPr>
                        <a:picLocks noChangeAspect="1" noChangeArrowheads="1"/>
                      </p:cNvPicPr>
                      <p:nvPr/>
                    </p:nvPicPr>
                    <p:blipFill>
                      <a:blip r:embed="rId6"/>
                      <a:srcRect/>
                      <a:stretch>
                        <a:fillRect/>
                      </a:stretch>
                    </p:blipFill>
                    <p:spPr bwMode="auto">
                      <a:xfrm>
                        <a:off x="-337907" y="5567740"/>
                        <a:ext cx="2520280" cy="747384"/>
                      </a:xfrm>
                      <a:prstGeom prst="rect">
                        <a:avLst/>
                      </a:prstGeom>
                      <a:noFill/>
                      <a:ln>
                        <a:noFill/>
                      </a:ln>
                      <a:effectLst/>
                    </p:spPr>
                  </p:pic>
                </p:oleObj>
              </mc:Fallback>
            </mc:AlternateContent>
          </a:graphicData>
        </a:graphic>
      </p:graphicFrame>
      <p:graphicFrame>
        <p:nvGraphicFramePr>
          <p:cNvPr id="7" name="Object 22"/>
          <p:cNvGraphicFramePr>
            <a:graphicFrameLocks noChangeAspect="1"/>
          </p:cNvGraphicFramePr>
          <p:nvPr/>
        </p:nvGraphicFramePr>
        <p:xfrm>
          <a:off x="-229286" y="6238283"/>
          <a:ext cx="2627097" cy="689181"/>
        </p:xfrm>
        <a:graphic>
          <a:graphicData uri="http://schemas.openxmlformats.org/presentationml/2006/ole">
            <mc:AlternateContent xmlns:mc="http://schemas.openxmlformats.org/markup-compatibility/2006">
              <mc:Choice xmlns:v="urn:schemas-microsoft-com:vml" Requires="v">
                <p:oleObj spid="_x0000_s8" name="Equation" r:id="rId7" imgW="35052000" imgH="9448800" progId="Equation.DSMT4">
                  <p:embed/>
                </p:oleObj>
              </mc:Choice>
              <mc:Fallback>
                <p:oleObj name="Equation" r:id="rId7" imgW="35052000" imgH="9448800" progId="Equation.DSMT4">
                  <p:embed/>
                  <p:pic>
                    <p:nvPicPr>
                      <p:cNvPr id="0" name="Object 22"/>
                      <p:cNvPicPr>
                        <a:picLocks noChangeAspect="1" noChangeArrowheads="1"/>
                      </p:cNvPicPr>
                      <p:nvPr/>
                    </p:nvPicPr>
                    <p:blipFill>
                      <a:blip r:embed="rId8"/>
                      <a:srcRect/>
                      <a:stretch>
                        <a:fillRect/>
                      </a:stretch>
                    </p:blipFill>
                    <p:spPr bwMode="auto">
                      <a:xfrm>
                        <a:off x="-229286" y="6238283"/>
                        <a:ext cx="2627097" cy="689181"/>
                      </a:xfrm>
                      <a:prstGeom prst="rect">
                        <a:avLst/>
                      </a:prstGeom>
                      <a:noFill/>
                      <a:ln>
                        <a:noFill/>
                      </a:ln>
                      <a:effectLst/>
                    </p:spPr>
                  </p:pic>
                </p:oleObj>
              </mc:Fallback>
            </mc:AlternateContent>
          </a:graphicData>
        </a:graphic>
      </p:graphicFrame>
      <p:sp>
        <p:nvSpPr>
          <p:cNvPr id="9" name="文本框 8"/>
          <p:cNvSpPr txBox="1"/>
          <p:nvPr>
            <p:custDataLst>
              <p:tags r:id="rId9"/>
            </p:custDataLst>
          </p:nvPr>
        </p:nvSpPr>
        <p:spPr>
          <a:xfrm>
            <a:off x="1200694" y="237616"/>
            <a:ext cx="7315200" cy="894292"/>
          </a:xfrm>
          <a:prstGeom prst="rect">
            <a:avLst/>
          </a:prstGeom>
          <a:noFill/>
        </p:spPr>
        <p:txBody>
          <a:bodyPr vert="horz" wrap="square" rtlCol="0" anchor="ctr" anchorCtr="0">
            <a:noAutofit/>
          </a:bodyPr>
          <a:lstStyle/>
          <a:p>
            <a:r>
              <a:rPr lang="zh-CN" altLang="en-US" sz="2600" b="1" dirty="0">
                <a:solidFill>
                  <a:srgbClr val="000000"/>
                </a:solidFill>
                <a:latin typeface="宋体" panose="02010600030101010101" pitchFamily="2" charset="-122"/>
                <a:sym typeface="微软雅黑" panose="020B0503020204020204" charset="-122"/>
              </a:rPr>
              <a:t>用</a:t>
            </a:r>
            <a:r>
              <a:rPr lang="en-US" altLang="zh-CN" sz="2600" b="1" dirty="0">
                <a:solidFill>
                  <a:srgbClr val="000000"/>
                </a:solidFill>
                <a:latin typeface="宋体" panose="02010600030101010101" pitchFamily="2" charset="-122"/>
                <a:sym typeface="微软雅黑" panose="020B0503020204020204" charset="-122"/>
              </a:rPr>
              <a:t>Doolittle</a:t>
            </a:r>
            <a:r>
              <a:rPr lang="zh-CN" altLang="en-US" sz="2600" b="1" dirty="0">
                <a:solidFill>
                  <a:srgbClr val="000000"/>
                </a:solidFill>
                <a:latin typeface="宋体" panose="02010600030101010101" pitchFamily="2" charset="-122"/>
                <a:sym typeface="微软雅黑" panose="020B0503020204020204" charset="-122"/>
              </a:rPr>
              <a:t>分解法求解</a:t>
            </a:r>
            <a:endParaRPr lang="zh-CN" altLang="en-US" sz="2600" b="1" dirty="0">
              <a:solidFill>
                <a:srgbClr val="000000"/>
              </a:solidFill>
              <a:latin typeface="宋体" panose="02010600030101010101" pitchFamily="2" charset="-122"/>
              <a:sym typeface="微软雅黑" panose="020B0503020204020204" charset="-122"/>
            </a:endParaRPr>
          </a:p>
        </p:txBody>
      </p:sp>
      <p:graphicFrame>
        <p:nvGraphicFramePr>
          <p:cNvPr id="10" name="Object 5"/>
          <p:cNvGraphicFramePr>
            <a:graphicFrameLocks noChangeAspect="1"/>
          </p:cNvGraphicFramePr>
          <p:nvPr/>
        </p:nvGraphicFramePr>
        <p:xfrm>
          <a:off x="2886347" y="911269"/>
          <a:ext cx="3371306" cy="1584176"/>
        </p:xfrm>
        <a:graphic>
          <a:graphicData uri="http://schemas.openxmlformats.org/presentationml/2006/ole">
            <mc:AlternateContent xmlns:mc="http://schemas.openxmlformats.org/markup-compatibility/2006">
              <mc:Choice xmlns:v="urn:schemas-microsoft-com:vml" Requires="v">
                <p:oleObj spid="_x0000_s11" name="Equation" r:id="rId10" imgW="31699200" imgH="15544800" progId="Equation.DSMT4">
                  <p:embed/>
                </p:oleObj>
              </mc:Choice>
              <mc:Fallback>
                <p:oleObj name="Equation" r:id="rId10" imgW="31699200" imgH="15544800" progId="Equation.DSMT4">
                  <p:embed/>
                  <p:pic>
                    <p:nvPicPr>
                      <p:cNvPr id="0" name="Object 5"/>
                      <p:cNvPicPr>
                        <a:picLocks noChangeAspect="1" noChangeArrowheads="1"/>
                      </p:cNvPicPr>
                      <p:nvPr/>
                    </p:nvPicPr>
                    <p:blipFill>
                      <a:blip r:embed="rId11"/>
                      <a:srcRect/>
                      <a:stretch>
                        <a:fillRect/>
                      </a:stretch>
                    </p:blipFill>
                    <p:spPr bwMode="auto">
                      <a:xfrm>
                        <a:off x="2886347" y="911269"/>
                        <a:ext cx="3371306" cy="1584176"/>
                      </a:xfrm>
                      <a:prstGeom prst="rect">
                        <a:avLst/>
                      </a:prstGeom>
                      <a:noFill/>
                      <a:ln>
                        <a:noFill/>
                      </a:ln>
                      <a:effectLst/>
                    </p:spPr>
                  </p:pic>
                </p:oleObj>
              </mc:Fallback>
            </mc:AlternateContent>
          </a:graphicData>
        </a:graphic>
      </p:graphicFrame>
      <p:sp>
        <p:nvSpPr>
          <p:cNvPr id="12" name="Rectangle 7"/>
          <p:cNvSpPr>
            <a:spLocks noChangeArrowheads="1"/>
          </p:cNvSpPr>
          <p:nvPr/>
        </p:nvSpPr>
        <p:spPr bwMode="auto">
          <a:xfrm>
            <a:off x="782185" y="2582752"/>
            <a:ext cx="467948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a:t>解：用</a:t>
            </a:r>
            <a:r>
              <a:rPr lang="en-US" altLang="zh-CN" dirty="0"/>
              <a:t>Doolittle</a:t>
            </a:r>
            <a:r>
              <a:rPr lang="zh-CN" altLang="en-US" b="1" dirty="0"/>
              <a:t>分解法公式计算得</a:t>
            </a:r>
            <a:endParaRPr lang="zh-CN" altLang="en-US" b="1" dirty="0"/>
          </a:p>
        </p:txBody>
      </p:sp>
      <p:graphicFrame>
        <p:nvGraphicFramePr>
          <p:cNvPr id="13" name="Object 8"/>
          <p:cNvGraphicFramePr>
            <a:graphicFrameLocks noChangeAspect="1"/>
          </p:cNvGraphicFramePr>
          <p:nvPr/>
        </p:nvGraphicFramePr>
        <p:xfrm>
          <a:off x="2799293" y="3152571"/>
          <a:ext cx="4227513" cy="1338262"/>
        </p:xfrm>
        <a:graphic>
          <a:graphicData uri="http://schemas.openxmlformats.org/presentationml/2006/ole">
            <mc:AlternateContent xmlns:mc="http://schemas.openxmlformats.org/markup-compatibility/2006">
              <mc:Choice xmlns:v="urn:schemas-microsoft-com:vml" Requires="v">
                <p:oleObj spid="_x0000_s14" name="Equation" r:id="rId12" imgW="49072800" imgH="15544800" progId="Equation.DSMT4">
                  <p:embed/>
                </p:oleObj>
              </mc:Choice>
              <mc:Fallback>
                <p:oleObj name="Equation" r:id="rId12" imgW="49072800" imgH="15544800" progId="Equation.DSMT4">
                  <p:embed/>
                  <p:pic>
                    <p:nvPicPr>
                      <p:cNvPr id="0" name="Object 8"/>
                      <p:cNvPicPr>
                        <a:picLocks noChangeAspect="1" noChangeArrowheads="1"/>
                      </p:cNvPicPr>
                      <p:nvPr/>
                    </p:nvPicPr>
                    <p:blipFill>
                      <a:blip r:embed="rId13"/>
                      <a:srcRect/>
                      <a:stretch>
                        <a:fillRect/>
                      </a:stretch>
                    </p:blipFill>
                    <p:spPr bwMode="auto">
                      <a:xfrm>
                        <a:off x="2799293" y="3152571"/>
                        <a:ext cx="4227513" cy="1338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5" name="Group 17"/>
          <p:cNvGrpSpPr/>
          <p:nvPr/>
        </p:nvGrpSpPr>
        <p:grpSpPr bwMode="auto">
          <a:xfrm>
            <a:off x="1333237" y="4133522"/>
            <a:ext cx="3317875" cy="1033463"/>
            <a:chOff x="432" y="2936"/>
            <a:chExt cx="2090" cy="651"/>
          </a:xfrm>
        </p:grpSpPr>
        <p:sp>
          <p:nvSpPr>
            <p:cNvPr id="16" name="Rectangle 2"/>
            <p:cNvSpPr>
              <a:spLocks noChangeArrowheads="1"/>
            </p:cNvSpPr>
            <p:nvPr/>
          </p:nvSpPr>
          <p:spPr bwMode="auto">
            <a:xfrm>
              <a:off x="432" y="2936"/>
              <a:ext cx="50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a:t>求解</a:t>
              </a:r>
              <a:endParaRPr lang="zh-CN" altLang="en-US" b="1" dirty="0"/>
            </a:p>
          </p:txBody>
        </p:sp>
        <p:graphicFrame>
          <p:nvGraphicFramePr>
            <p:cNvPr id="17" name="Object 11"/>
            <p:cNvGraphicFramePr>
              <a:graphicFrameLocks noChangeAspect="1"/>
            </p:cNvGraphicFramePr>
            <p:nvPr/>
          </p:nvGraphicFramePr>
          <p:xfrm>
            <a:off x="1163" y="3284"/>
            <a:ext cx="1359" cy="303"/>
          </p:xfrm>
          <a:graphic>
            <a:graphicData uri="http://schemas.openxmlformats.org/presentationml/2006/ole">
              <mc:AlternateContent xmlns:mc="http://schemas.openxmlformats.org/markup-compatibility/2006">
                <mc:Choice xmlns:v="urn:schemas-microsoft-com:vml" Requires="v">
                  <p:oleObj spid="_x0000_s18" name="Equation" r:id="rId14" imgW="23164800" imgH="5181600" progId="Equation.DSMT4">
                    <p:embed/>
                  </p:oleObj>
                </mc:Choice>
                <mc:Fallback>
                  <p:oleObj name="Equation" r:id="rId14" imgW="23164800" imgH="5181600" progId="Equation.DSMT4">
                    <p:embed/>
                    <p:pic>
                      <p:nvPicPr>
                        <p:cNvPr id="0" name="Object 11"/>
                        <p:cNvPicPr>
                          <a:picLocks noChangeAspect="1" noChangeArrowheads="1"/>
                        </p:cNvPicPr>
                        <p:nvPr/>
                      </p:nvPicPr>
                      <p:blipFill>
                        <a:blip r:embed="rId15"/>
                        <a:srcRect/>
                        <a:stretch>
                          <a:fillRect/>
                        </a:stretch>
                      </p:blipFill>
                      <p:spPr bwMode="auto">
                        <a:xfrm>
                          <a:off x="1163" y="3284"/>
                          <a:ext cx="1359" cy="303"/>
                        </a:xfrm>
                        <a:prstGeom prst="rect">
                          <a:avLst/>
                        </a:prstGeom>
                        <a:noFill/>
                        <a:ln>
                          <a:noFill/>
                        </a:ln>
                        <a:effectLst/>
                      </p:spPr>
                    </p:pic>
                  </p:oleObj>
                </mc:Fallback>
              </mc:AlternateContent>
            </a:graphicData>
          </a:graphic>
        </p:graphicFrame>
      </p:grpSp>
      <p:grpSp>
        <p:nvGrpSpPr>
          <p:cNvPr id="19" name="Group 18"/>
          <p:cNvGrpSpPr/>
          <p:nvPr/>
        </p:nvGrpSpPr>
        <p:grpSpPr bwMode="auto">
          <a:xfrm>
            <a:off x="4913050" y="4655813"/>
            <a:ext cx="3367088" cy="496888"/>
            <a:chOff x="2687" y="3265"/>
            <a:chExt cx="2121" cy="313"/>
          </a:xfrm>
        </p:grpSpPr>
        <p:sp>
          <p:nvSpPr>
            <p:cNvPr id="20" name="Rectangle 10"/>
            <p:cNvSpPr>
              <a:spLocks noChangeArrowheads="1"/>
            </p:cNvSpPr>
            <p:nvPr/>
          </p:nvSpPr>
          <p:spPr bwMode="auto">
            <a:xfrm>
              <a:off x="2687" y="3276"/>
              <a:ext cx="50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a:t>，得</a:t>
              </a:r>
              <a:endParaRPr lang="zh-CN" altLang="en-US" b="1" dirty="0"/>
            </a:p>
          </p:txBody>
        </p:sp>
        <p:graphicFrame>
          <p:nvGraphicFramePr>
            <p:cNvPr id="21" name="Object 12"/>
            <p:cNvGraphicFramePr>
              <a:graphicFrameLocks noChangeAspect="1"/>
            </p:cNvGraphicFramePr>
            <p:nvPr/>
          </p:nvGraphicFramePr>
          <p:xfrm>
            <a:off x="3251" y="3265"/>
            <a:ext cx="1557" cy="313"/>
          </p:xfrm>
          <a:graphic>
            <a:graphicData uri="http://schemas.openxmlformats.org/presentationml/2006/ole">
              <mc:AlternateContent xmlns:mc="http://schemas.openxmlformats.org/markup-compatibility/2006">
                <mc:Choice xmlns:v="urn:schemas-microsoft-com:vml" Requires="v">
                  <p:oleObj spid="_x0000_s22" name="Equation" r:id="rId16" imgW="25603200" imgH="5181600" progId="Equation.DSMT4">
                    <p:embed/>
                  </p:oleObj>
                </mc:Choice>
                <mc:Fallback>
                  <p:oleObj name="Equation" r:id="rId16" imgW="25603200" imgH="5181600" progId="Equation.DSMT4">
                    <p:embed/>
                    <p:pic>
                      <p:nvPicPr>
                        <p:cNvPr id="0" name="Object 12"/>
                        <p:cNvPicPr>
                          <a:picLocks noChangeAspect="1" noChangeArrowheads="1"/>
                        </p:cNvPicPr>
                        <p:nvPr/>
                      </p:nvPicPr>
                      <p:blipFill>
                        <a:blip r:embed="rId17"/>
                        <a:srcRect/>
                        <a:stretch>
                          <a:fillRect/>
                        </a:stretch>
                      </p:blipFill>
                      <p:spPr bwMode="auto">
                        <a:xfrm>
                          <a:off x="3251" y="3265"/>
                          <a:ext cx="1557"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3" name="Object 15"/>
          <p:cNvGraphicFramePr>
            <a:graphicFrameLocks noChangeAspect="1"/>
          </p:cNvGraphicFramePr>
          <p:nvPr/>
        </p:nvGraphicFramePr>
        <p:xfrm>
          <a:off x="2492375" y="5219700"/>
          <a:ext cx="2560638" cy="481013"/>
        </p:xfrm>
        <a:graphic>
          <a:graphicData uri="http://schemas.openxmlformats.org/presentationml/2006/ole">
            <mc:AlternateContent xmlns:mc="http://schemas.openxmlformats.org/markup-compatibility/2006">
              <mc:Choice xmlns:v="urn:schemas-microsoft-com:vml" Requires="v">
                <p:oleObj spid="_x0000_s24" name="Equation" r:id="rId18" imgW="27432000" imgH="5181600" progId="Equation.DSMT4">
                  <p:embed/>
                </p:oleObj>
              </mc:Choice>
              <mc:Fallback>
                <p:oleObj name="Equation" r:id="rId18" imgW="27432000" imgH="5181600" progId="Equation.DSMT4">
                  <p:embed/>
                  <p:pic>
                    <p:nvPicPr>
                      <p:cNvPr id="0" name="Object 15"/>
                      <p:cNvPicPr>
                        <a:picLocks noChangeAspect="1" noChangeArrowheads="1"/>
                      </p:cNvPicPr>
                      <p:nvPr/>
                    </p:nvPicPr>
                    <p:blipFill>
                      <a:blip r:embed="rId19"/>
                      <a:srcRect/>
                      <a:stretch>
                        <a:fillRect/>
                      </a:stretch>
                    </p:blipFill>
                    <p:spPr bwMode="auto">
                      <a:xfrm>
                        <a:off x="2492375" y="5219700"/>
                        <a:ext cx="2560638" cy="481013"/>
                      </a:xfrm>
                      <a:prstGeom prst="rect">
                        <a:avLst/>
                      </a:prstGeom>
                      <a:noFill/>
                      <a:ln>
                        <a:noFill/>
                      </a:ln>
                      <a:effectLst/>
                    </p:spPr>
                  </p:pic>
                </p:oleObj>
              </mc:Fallback>
            </mc:AlternateContent>
          </a:graphicData>
        </a:graphic>
      </p:graphicFrame>
      <p:grpSp>
        <p:nvGrpSpPr>
          <p:cNvPr id="25" name="Group 19"/>
          <p:cNvGrpSpPr/>
          <p:nvPr/>
        </p:nvGrpSpPr>
        <p:grpSpPr bwMode="auto">
          <a:xfrm>
            <a:off x="4820976" y="5233658"/>
            <a:ext cx="2508250" cy="504825"/>
            <a:chOff x="2629" y="3629"/>
            <a:chExt cx="1580" cy="318"/>
          </a:xfrm>
        </p:grpSpPr>
        <p:sp>
          <p:nvSpPr>
            <p:cNvPr id="26" name="Rectangle 14"/>
            <p:cNvSpPr>
              <a:spLocks noChangeArrowheads="1"/>
            </p:cNvSpPr>
            <p:nvPr/>
          </p:nvSpPr>
          <p:spPr bwMode="auto">
            <a:xfrm>
              <a:off x="2629" y="3629"/>
              <a:ext cx="6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hlink"/>
                </a:buClr>
                <a:buSzPct val="110000"/>
                <a:buFont typeface="Wingdings" panose="05000000000000000000" pitchFamily="2" charset="2"/>
                <a:buNone/>
              </a:pPr>
              <a:r>
                <a:rPr lang="en-US" altLang="zh-CN" b="1" dirty="0">
                  <a:solidFill>
                    <a:srgbClr val="0000FF"/>
                  </a:solidFill>
                </a:rPr>
                <a:t> </a:t>
              </a:r>
              <a:r>
                <a:rPr lang="zh-CN" altLang="en-US" b="1" dirty="0"/>
                <a:t>，得</a:t>
              </a:r>
              <a:endParaRPr lang="zh-CN" altLang="en-US" b="1" dirty="0"/>
            </a:p>
          </p:txBody>
        </p:sp>
        <p:graphicFrame>
          <p:nvGraphicFramePr>
            <p:cNvPr id="27" name="Object 16"/>
            <p:cNvGraphicFramePr>
              <a:graphicFrameLocks noChangeAspect="1"/>
            </p:cNvGraphicFramePr>
            <p:nvPr/>
          </p:nvGraphicFramePr>
          <p:xfrm>
            <a:off x="3207" y="3633"/>
            <a:ext cx="1002" cy="314"/>
          </p:xfrm>
          <a:graphic>
            <a:graphicData uri="http://schemas.openxmlformats.org/presentationml/2006/ole">
              <mc:AlternateContent xmlns:mc="http://schemas.openxmlformats.org/markup-compatibility/2006">
                <mc:Choice xmlns:v="urn:schemas-microsoft-com:vml" Requires="v">
                  <p:oleObj spid="_x0000_s28" name="Equation" r:id="rId20" imgW="16459200" imgH="5181600" progId="Equation.DSMT4">
                    <p:embed/>
                  </p:oleObj>
                </mc:Choice>
                <mc:Fallback>
                  <p:oleObj name="Equation" r:id="rId20" imgW="16459200" imgH="5181600" progId="Equation.DSMT4">
                    <p:embed/>
                    <p:pic>
                      <p:nvPicPr>
                        <p:cNvPr id="0" name="Object 16"/>
                        <p:cNvPicPr>
                          <a:picLocks noChangeAspect="1" noChangeArrowheads="1"/>
                        </p:cNvPicPr>
                        <p:nvPr/>
                      </p:nvPicPr>
                      <p:blipFill>
                        <a:blip r:embed="rId21"/>
                        <a:srcRect/>
                        <a:stretch>
                          <a:fillRect/>
                        </a:stretch>
                      </p:blipFill>
                      <p:spPr bwMode="auto">
                        <a:xfrm>
                          <a:off x="3207" y="3633"/>
                          <a:ext cx="1002" cy="3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9" name="Rectangle 2"/>
          <p:cNvSpPr>
            <a:spLocks noChangeArrowheads="1"/>
          </p:cNvSpPr>
          <p:nvPr/>
        </p:nvSpPr>
        <p:spPr bwMode="auto">
          <a:xfrm>
            <a:off x="684213" y="474663"/>
            <a:ext cx="957262"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b="1" dirty="0"/>
              <a:t>例</a:t>
            </a:r>
            <a:r>
              <a:rPr kumimoji="0" lang="zh-CN" altLang="en-US" sz="2400" b="1" dirty="0"/>
              <a:t>：  </a:t>
            </a:r>
            <a:endParaRPr kumimoji="0" lang="zh-CN" alt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ChangeArrowheads="1"/>
          </p:cNvSpPr>
          <p:nvPr>
            <p:ph type="title"/>
          </p:nvPr>
        </p:nvSpPr>
        <p:spPr>
          <a:xfrm>
            <a:off x="395536" y="783959"/>
            <a:ext cx="7416800" cy="762000"/>
          </a:xfrm>
        </p:spPr>
        <p:txBody>
          <a:bodyPr/>
          <a:lstStyle/>
          <a:p>
            <a:pPr algn="l"/>
            <a:r>
              <a:rPr lang="en-US" altLang="zh-CN" sz="2400" b="1" dirty="0">
                <a:latin typeface="Times New Roman" panose="02020603050405020304" pitchFamily="18" charset="0"/>
                <a:ea typeface="宋体" panose="02010600030101010101" pitchFamily="2" charset="-122"/>
              </a:rPr>
              <a:t>(1) A</a:t>
            </a:r>
            <a:r>
              <a:rPr lang="zh-CN" altLang="en-US" sz="2400" b="1" dirty="0">
                <a:latin typeface="Times New Roman" panose="02020603050405020304" pitchFamily="18" charset="0"/>
                <a:ea typeface="宋体" panose="02010600030101010101" pitchFamily="2" charset="-122"/>
              </a:rPr>
              <a:t>可以进行</a:t>
            </a:r>
            <a:r>
              <a:rPr lang="en-US" altLang="zh-CN" sz="2400" b="1" dirty="0">
                <a:latin typeface="Times New Roman" panose="02020603050405020304" pitchFamily="18" charset="0"/>
                <a:ea typeface="宋体" panose="02010600030101010101" pitchFamily="2" charset="-122"/>
              </a:rPr>
              <a:t>Doolittle</a:t>
            </a:r>
            <a:r>
              <a:rPr lang="zh-CN" altLang="en-US" sz="2400" b="1" dirty="0">
                <a:latin typeface="Times New Roman" panose="02020603050405020304" pitchFamily="18" charset="0"/>
                <a:ea typeface="宋体" panose="02010600030101010101" pitchFamily="2" charset="-122"/>
              </a:rPr>
              <a:t>分解的条件</a:t>
            </a:r>
            <a:endParaRPr lang="en-US" altLang="zh-CN" sz="2400" b="1" i="1" dirty="0">
              <a:solidFill>
                <a:schemeClr val="tx1"/>
              </a:solidFill>
              <a:latin typeface="Times New Roman" panose="02020603050405020304" pitchFamily="18" charset="0"/>
              <a:ea typeface="宋体" panose="02010600030101010101" pitchFamily="2" charset="-122"/>
            </a:endParaRPr>
          </a:p>
        </p:txBody>
      </p:sp>
      <p:sp>
        <p:nvSpPr>
          <p:cNvPr id="291849" name="Text Box 9"/>
          <p:cNvSpPr txBox="1">
            <a:spLocks noChangeArrowheads="1"/>
          </p:cNvSpPr>
          <p:nvPr/>
        </p:nvSpPr>
        <p:spPr bwMode="auto">
          <a:xfrm>
            <a:off x="555625" y="1927176"/>
            <a:ext cx="8178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定理</a:t>
            </a:r>
            <a:r>
              <a:rPr lang="en-US" altLang="zh-CN" sz="2400" dirty="0">
                <a:ea typeface="宋体" panose="02010600030101010101" pitchFamily="2" charset="-122"/>
              </a:rPr>
              <a:t>3-11  </a:t>
            </a:r>
            <a:r>
              <a:rPr lang="zh-CN" altLang="en-US" sz="2400" dirty="0">
                <a:ea typeface="宋体" panose="02010600030101010101" pitchFamily="2" charset="-122"/>
              </a:rPr>
              <a:t>非奇异矩阵</a:t>
            </a:r>
            <a:r>
              <a:rPr lang="en-US" altLang="zh-CN" sz="2400" dirty="0">
                <a:ea typeface="宋体" panose="02010600030101010101" pitchFamily="2" charset="-122"/>
              </a:rPr>
              <a:t>A</a:t>
            </a:r>
            <a:r>
              <a:rPr lang="zh-CN" altLang="en-US" sz="2400" dirty="0">
                <a:ea typeface="宋体" panose="02010600030101010101" pitchFamily="2" charset="-122"/>
              </a:rPr>
              <a:t>的</a:t>
            </a:r>
            <a:r>
              <a:rPr lang="en-US" altLang="zh-CN" sz="2400" dirty="0">
                <a:ea typeface="宋体" panose="02010600030101010101" pitchFamily="2" charset="-122"/>
              </a:rPr>
              <a:t>Doolittle</a:t>
            </a:r>
            <a:r>
              <a:rPr lang="zh-CN" altLang="en-US" sz="2400" dirty="0">
                <a:ea typeface="宋体" panose="02010600030101010101" pitchFamily="2" charset="-122"/>
              </a:rPr>
              <a:t>分解是唯一的。</a:t>
            </a:r>
            <a:endParaRPr lang="zh-CN" altLang="en-US" sz="2400" dirty="0">
              <a:ea typeface="宋体" panose="02010600030101010101" pitchFamily="2" charset="-122"/>
            </a:endParaRPr>
          </a:p>
        </p:txBody>
      </p:sp>
      <p:sp>
        <p:nvSpPr>
          <p:cNvPr id="291850" name="Text Box 10"/>
          <p:cNvSpPr txBox="1">
            <a:spLocks noChangeArrowheads="1"/>
          </p:cNvSpPr>
          <p:nvPr/>
        </p:nvSpPr>
        <p:spPr bwMode="auto">
          <a:xfrm>
            <a:off x="527050" y="2877716"/>
            <a:ext cx="8616950" cy="1000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lnSpc>
                <a:spcPct val="130000"/>
              </a:lnSpc>
            </a:pPr>
            <a:r>
              <a:rPr lang="zh-CN" altLang="en-US" sz="2400" dirty="0">
                <a:ea typeface="宋体" panose="02010600030101010101" pitchFamily="2" charset="-122"/>
              </a:rPr>
              <a:t>定理</a:t>
            </a:r>
            <a:r>
              <a:rPr lang="en-US" altLang="zh-CN" sz="2400" dirty="0">
                <a:ea typeface="宋体" panose="02010600030101010101" pitchFamily="2" charset="-122"/>
              </a:rPr>
              <a:t>3-12  </a:t>
            </a:r>
            <a:r>
              <a:rPr lang="zh-CN" altLang="en-US" sz="2400" dirty="0">
                <a:ea typeface="宋体" panose="02010600030101010101" pitchFamily="2" charset="-122"/>
              </a:rPr>
              <a:t>若</a:t>
            </a:r>
            <a:r>
              <a:rPr lang="en-US" altLang="zh-CN" sz="2400" dirty="0">
                <a:ea typeface="宋体" panose="02010600030101010101" pitchFamily="2" charset="-122"/>
              </a:rPr>
              <a:t>A</a:t>
            </a:r>
            <a:r>
              <a:rPr lang="zh-CN" altLang="en-US" sz="2400" dirty="0">
                <a:ea typeface="宋体" panose="02010600030101010101" pitchFamily="2" charset="-122"/>
              </a:rPr>
              <a:t>的各阶顺序主子式不为零</a:t>
            </a:r>
            <a:r>
              <a:rPr lang="en-US" altLang="en-US" sz="2400" dirty="0">
                <a:ea typeface="宋体" panose="02010600030101010101" pitchFamily="2" charset="-122"/>
              </a:rPr>
              <a:t> </a:t>
            </a:r>
            <a:r>
              <a:rPr lang="zh-CN" altLang="en-US" sz="2400" dirty="0">
                <a:ea typeface="宋体" panose="02010600030101010101" pitchFamily="2" charset="-122"/>
              </a:rPr>
              <a:t>，则</a:t>
            </a:r>
            <a:r>
              <a:rPr lang="en-US" altLang="zh-CN" sz="2400" dirty="0">
                <a:ea typeface="宋体" panose="02010600030101010101" pitchFamily="2" charset="-122"/>
              </a:rPr>
              <a:t>A</a:t>
            </a:r>
            <a:r>
              <a:rPr lang="zh-CN" altLang="en-US" sz="2400" dirty="0">
                <a:ea typeface="宋体" panose="02010600030101010101" pitchFamily="2" charset="-122"/>
              </a:rPr>
              <a:t>有唯一的</a:t>
            </a:r>
            <a:r>
              <a:rPr lang="en-US" altLang="zh-CN" sz="2400" dirty="0">
                <a:ea typeface="宋体" panose="02010600030101010101" pitchFamily="2" charset="-122"/>
              </a:rPr>
              <a:t>Doolittle</a:t>
            </a:r>
            <a:r>
              <a:rPr lang="zh-CN" altLang="en-US" sz="2400" dirty="0">
                <a:ea typeface="宋体" panose="02010600030101010101" pitchFamily="2" charset="-122"/>
              </a:rPr>
              <a:t>分解。</a:t>
            </a:r>
            <a:endParaRPr lang="zh-CN" altLang="en-US" sz="2400" dirty="0">
              <a:ea typeface="宋体" panose="02010600030101010101" pitchFamily="2" charset="-122"/>
            </a:endParaRPr>
          </a:p>
        </p:txBody>
      </p:sp>
      <p:sp>
        <p:nvSpPr>
          <p:cNvPr id="291854" name="Text Box 14"/>
          <p:cNvSpPr txBox="1">
            <a:spLocks noChangeArrowheads="1"/>
          </p:cNvSpPr>
          <p:nvPr/>
        </p:nvSpPr>
        <p:spPr bwMode="auto">
          <a:xfrm>
            <a:off x="555625" y="4437112"/>
            <a:ext cx="8142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易知：能进行</a:t>
            </a:r>
            <a:r>
              <a:rPr lang="en-US" altLang="zh-CN" sz="2400" dirty="0">
                <a:ea typeface="宋体" panose="02010600030101010101" pitchFamily="2" charset="-122"/>
              </a:rPr>
              <a:t>Gauss</a:t>
            </a:r>
            <a:r>
              <a:rPr lang="zh-CN" altLang="en-US" sz="2400" dirty="0">
                <a:ea typeface="宋体" panose="02010600030101010101" pitchFamily="2" charset="-122"/>
              </a:rPr>
              <a:t>消元法就能做</a:t>
            </a:r>
            <a:r>
              <a:rPr lang="en-US" altLang="zh-CN" sz="2400" dirty="0">
                <a:ea typeface="宋体" panose="02010600030101010101" pitchFamily="2" charset="-122"/>
              </a:rPr>
              <a:t>Doolittle</a:t>
            </a:r>
            <a:r>
              <a:rPr lang="zh-CN" altLang="en-US" sz="2400" dirty="0">
                <a:ea typeface="宋体" panose="02010600030101010101" pitchFamily="2" charset="-122"/>
              </a:rPr>
              <a:t>分解</a:t>
            </a:r>
            <a:endParaRPr lang="zh-CN" altLang="en-US" sz="2400" dirty="0">
              <a:ea typeface="宋体" panose="02010600030101010101" pitchFamily="2" charset="-122"/>
            </a:endParaRPr>
          </a:p>
        </p:txBody>
      </p:sp>
      <p:sp>
        <p:nvSpPr>
          <p:cNvPr id="10" name="Rectangle 2"/>
          <p:cNvSpPr>
            <a:spLocks noChangeArrowheads="1"/>
          </p:cNvSpPr>
          <p:nvPr/>
        </p:nvSpPr>
        <p:spPr bwMode="auto">
          <a:xfrm>
            <a:off x="3962400" y="0"/>
            <a:ext cx="5181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§5 Matrix Factorization</a:t>
            </a:r>
            <a:endParaRPr lang="en-US" altLang="zh-CN" sz="1800" b="1" dirty="0"/>
          </a:p>
        </p:txBody>
      </p:sp>
      <p:sp>
        <p:nvSpPr>
          <p:cNvPr id="8" name="Text Box 40"/>
          <p:cNvSpPr txBox="1">
            <a:spLocks noChangeArrowheads="1"/>
          </p:cNvSpPr>
          <p:nvPr/>
        </p:nvSpPr>
        <p:spPr bwMode="auto">
          <a:xfrm>
            <a:off x="0" y="-12253"/>
            <a:ext cx="55446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en-US" altLang="zh-CN" sz="2400" dirty="0">
                <a:solidFill>
                  <a:schemeClr val="accent2"/>
                </a:solidFill>
                <a:ea typeface="宋体" panose="02010600030101010101" pitchFamily="2" charset="-122"/>
                <a:sym typeface="Wingdings" panose="05000000000000000000" pitchFamily="2" charset="2"/>
              </a:rPr>
              <a:t> </a:t>
            </a:r>
            <a:r>
              <a:rPr lang="en-GB" altLang="zh-CN" sz="2400" dirty="0">
                <a:ea typeface="宋体" panose="02010600030101010101" pitchFamily="2" charset="-122"/>
              </a:rPr>
              <a:t>Doolittle</a:t>
            </a:r>
            <a:r>
              <a:rPr lang="zh-CN" altLang="en-US" sz="2400" dirty="0">
                <a:ea typeface="宋体" panose="02010600030101010101" pitchFamily="2" charset="-122"/>
              </a:rPr>
              <a:t>分解法的分析</a:t>
            </a:r>
            <a:endParaRPr lang="zh-CN" altLang="en-US" sz="2400" dirty="0">
              <a:solidFill>
                <a:srgbClr val="FF3300"/>
              </a:solidFill>
              <a:ea typeface="宋体" panose="02010600030101010101" pitchFamily="2" charset="-122"/>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40"/>
          <p:cNvSpPr txBox="1">
            <a:spLocks noChangeArrowheads="1"/>
          </p:cNvSpPr>
          <p:nvPr/>
        </p:nvSpPr>
        <p:spPr bwMode="auto">
          <a:xfrm>
            <a:off x="395536" y="908720"/>
            <a:ext cx="5951538" cy="461665"/>
          </a:xfrm>
          <a:prstGeom prst="rect">
            <a:avLst/>
          </a:prstGeom>
          <a:noFill/>
          <a:ln w="28575" algn="ctr">
            <a:solidFill>
              <a:schemeClr val="bg1"/>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en-US" altLang="zh-CN" sz="2400" dirty="0"/>
              <a:t>(2) Doolittle</a:t>
            </a:r>
            <a:r>
              <a:rPr lang="zh-CN" altLang="en-US" sz="2400" dirty="0"/>
              <a:t>分解的紧凑格式</a:t>
            </a:r>
            <a:endParaRPr lang="zh-CN" altLang="en-US" sz="2400" dirty="0"/>
          </a:p>
        </p:txBody>
      </p:sp>
      <p:sp>
        <p:nvSpPr>
          <p:cNvPr id="60424" name="Rectangle 6"/>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graphicFrame>
        <p:nvGraphicFramePr>
          <p:cNvPr id="60418" name="Object 5"/>
          <p:cNvGraphicFramePr>
            <a:graphicFrameLocks noChangeAspect="1"/>
          </p:cNvGraphicFramePr>
          <p:nvPr/>
        </p:nvGraphicFramePr>
        <p:xfrm>
          <a:off x="1619250" y="1484313"/>
          <a:ext cx="5981700" cy="3295650"/>
        </p:xfrm>
        <a:graphic>
          <a:graphicData uri="http://schemas.openxmlformats.org/presentationml/2006/ole">
            <mc:AlternateContent xmlns:mc="http://schemas.openxmlformats.org/markup-compatibility/2006">
              <mc:Choice xmlns:v="urn:schemas-microsoft-com:vml" Requires="v">
                <p:oleObj spid="_x0000_s0" name="" r:id="rId1" imgW="2243455" imgH="1160145" progId="Visio.Drawing.11">
                  <p:embed/>
                </p:oleObj>
              </mc:Choice>
              <mc:Fallback>
                <p:oleObj name="" r:id="rId1" imgW="2243455" imgH="1160145" progId="Visio.Drawing.11">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1484313"/>
                        <a:ext cx="5981700" cy="3295650"/>
                      </a:xfrm>
                      <a:prstGeom prst="rect">
                        <a:avLst/>
                      </a:prstGeom>
                      <a:noFill/>
                    </p:spPr>
                  </p:pic>
                </p:oleObj>
              </mc:Fallback>
            </mc:AlternateContent>
          </a:graphicData>
        </a:graphic>
      </p:graphicFrame>
      <p:sp>
        <p:nvSpPr>
          <p:cNvPr id="9" name="Rectangle 2"/>
          <p:cNvSpPr>
            <a:spLocks noChangeArrowheads="1"/>
          </p:cNvSpPr>
          <p:nvPr/>
        </p:nvSpPr>
        <p:spPr bwMode="auto">
          <a:xfrm>
            <a:off x="3962400" y="0"/>
            <a:ext cx="5181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§5 Matrix Factorization</a:t>
            </a:r>
            <a:endParaRPr lang="en-US" altLang="zh-CN" sz="1800" b="1" dirty="0"/>
          </a:p>
        </p:txBody>
      </p:sp>
      <p:graphicFrame>
        <p:nvGraphicFramePr>
          <p:cNvPr id="8" name="Object 19"/>
          <p:cNvGraphicFramePr>
            <a:graphicFrameLocks noChangeAspect="1"/>
          </p:cNvGraphicFramePr>
          <p:nvPr/>
        </p:nvGraphicFramePr>
        <p:xfrm>
          <a:off x="896808" y="5229200"/>
          <a:ext cx="3049786" cy="904406"/>
        </p:xfrm>
        <a:graphic>
          <a:graphicData uri="http://schemas.openxmlformats.org/presentationml/2006/ole">
            <mc:AlternateContent xmlns:mc="http://schemas.openxmlformats.org/markup-compatibility/2006">
              <mc:Choice xmlns:v="urn:schemas-microsoft-com:vml" Requires="v">
                <p:oleObj spid="_x0000_s2" name="Equation" r:id="rId3" imgW="26822400" imgH="9448800" progId="Equation.DSMT4">
                  <p:embed/>
                </p:oleObj>
              </mc:Choice>
              <mc:Fallback>
                <p:oleObj name="Equation" r:id="rId3" imgW="26822400" imgH="9448800" progId="Equation.DSMT4">
                  <p:embed/>
                  <p:pic>
                    <p:nvPicPr>
                      <p:cNvPr id="0" name="Object 19"/>
                      <p:cNvPicPr>
                        <a:picLocks noChangeAspect="1" noChangeArrowheads="1"/>
                      </p:cNvPicPr>
                      <p:nvPr/>
                    </p:nvPicPr>
                    <p:blipFill>
                      <a:blip r:embed="rId4"/>
                      <a:srcRect/>
                      <a:stretch>
                        <a:fillRect/>
                      </a:stretch>
                    </p:blipFill>
                    <p:spPr bwMode="auto">
                      <a:xfrm>
                        <a:off x="896808" y="5229200"/>
                        <a:ext cx="3049786" cy="904406"/>
                      </a:xfrm>
                      <a:prstGeom prst="rect">
                        <a:avLst/>
                      </a:prstGeom>
                      <a:noFill/>
                      <a:ln>
                        <a:noFill/>
                      </a:ln>
                      <a:effectLst/>
                    </p:spPr>
                  </p:pic>
                </p:oleObj>
              </mc:Fallback>
            </mc:AlternateContent>
          </a:graphicData>
        </a:graphic>
      </p:graphicFrame>
      <p:graphicFrame>
        <p:nvGraphicFramePr>
          <p:cNvPr id="10" name="Object 22"/>
          <p:cNvGraphicFramePr>
            <a:graphicFrameLocks noChangeAspect="1"/>
          </p:cNvGraphicFramePr>
          <p:nvPr/>
        </p:nvGraphicFramePr>
        <p:xfrm>
          <a:off x="4283968" y="5229200"/>
          <a:ext cx="3912905" cy="988569"/>
        </p:xfrm>
        <a:graphic>
          <a:graphicData uri="http://schemas.openxmlformats.org/presentationml/2006/ole">
            <mc:AlternateContent xmlns:mc="http://schemas.openxmlformats.org/markup-compatibility/2006">
              <mc:Choice xmlns:v="urn:schemas-microsoft-com:vml" Requires="v">
                <p:oleObj spid="_x0000_s3" name="Equation" r:id="rId5" imgW="35052000" imgH="9448800" progId="Equation.DSMT4">
                  <p:embed/>
                </p:oleObj>
              </mc:Choice>
              <mc:Fallback>
                <p:oleObj name="Equation" r:id="rId5" imgW="35052000" imgH="9448800" progId="Equation.DSMT4">
                  <p:embed/>
                  <p:pic>
                    <p:nvPicPr>
                      <p:cNvPr id="0" name="Object 22"/>
                      <p:cNvPicPr>
                        <a:picLocks noChangeAspect="1" noChangeArrowheads="1"/>
                      </p:cNvPicPr>
                      <p:nvPr/>
                    </p:nvPicPr>
                    <p:blipFill>
                      <a:blip r:embed="rId6"/>
                      <a:srcRect/>
                      <a:stretch>
                        <a:fillRect/>
                      </a:stretch>
                    </p:blipFill>
                    <p:spPr bwMode="auto">
                      <a:xfrm>
                        <a:off x="4283968" y="5229200"/>
                        <a:ext cx="3912905" cy="988569"/>
                      </a:xfrm>
                      <a:prstGeom prst="rect">
                        <a:avLst/>
                      </a:prstGeom>
                      <a:noFill/>
                      <a:ln>
                        <a:noFill/>
                      </a:ln>
                      <a:effectLst/>
                    </p:spPr>
                  </p:pic>
                </p:oleObj>
              </mc:Fallback>
            </mc:AlternateContent>
          </a:graphicData>
        </a:graphic>
      </p:graphicFrame>
      <p:sp>
        <p:nvSpPr>
          <p:cNvPr id="11" name="Text Box 40"/>
          <p:cNvSpPr txBox="1">
            <a:spLocks noChangeArrowheads="1"/>
          </p:cNvSpPr>
          <p:nvPr/>
        </p:nvSpPr>
        <p:spPr bwMode="auto">
          <a:xfrm>
            <a:off x="0" y="-12253"/>
            <a:ext cx="55446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en-US" altLang="zh-CN" sz="2400" dirty="0">
                <a:solidFill>
                  <a:schemeClr val="accent2"/>
                </a:solidFill>
                <a:latin typeface="楷体_GB2312" pitchFamily="49" charset="-122"/>
                <a:sym typeface="Wingdings" panose="05000000000000000000" pitchFamily="2" charset="2"/>
              </a:rPr>
              <a:t> </a:t>
            </a:r>
            <a:r>
              <a:rPr lang="en-GB" altLang="zh-CN" sz="2400" dirty="0"/>
              <a:t>Doolittle</a:t>
            </a:r>
            <a:r>
              <a:rPr lang="zh-CN" altLang="en-US" sz="2400" dirty="0"/>
              <a:t>分解法的分析</a:t>
            </a:r>
            <a:endParaRPr lang="zh-CN" altLang="en-US" sz="2400" dirty="0">
              <a:solidFill>
                <a:srgbClr val="FF3300"/>
              </a:solidFill>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2"/>
          <p:cNvSpPr txBox="1">
            <a:spLocks noChangeArrowheads="1"/>
          </p:cNvSpPr>
          <p:nvPr/>
        </p:nvSpPr>
        <p:spPr bwMode="auto">
          <a:xfrm>
            <a:off x="250757" y="579702"/>
            <a:ext cx="47993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a:latin typeface="宋体" panose="02010600030101010101" pitchFamily="2" charset="-122"/>
              </a:rPr>
              <a:t>    用紧凑格式解方程组</a:t>
            </a:r>
            <a:endParaRPr lang="zh-CN" altLang="en-US" b="1" dirty="0">
              <a:latin typeface="宋体" panose="02010600030101010101" pitchFamily="2" charset="-122"/>
            </a:endParaRPr>
          </a:p>
        </p:txBody>
      </p:sp>
      <p:graphicFrame>
        <p:nvGraphicFramePr>
          <p:cNvPr id="6" name="Object 43"/>
          <p:cNvGraphicFramePr>
            <a:graphicFrameLocks noChangeAspect="1"/>
          </p:cNvGraphicFramePr>
          <p:nvPr/>
        </p:nvGraphicFramePr>
        <p:xfrm>
          <a:off x="3737154" y="167081"/>
          <a:ext cx="2343150" cy="1338263"/>
        </p:xfrm>
        <a:graphic>
          <a:graphicData uri="http://schemas.openxmlformats.org/presentationml/2006/ole">
            <mc:AlternateContent xmlns:mc="http://schemas.openxmlformats.org/markup-compatibility/2006">
              <mc:Choice xmlns:v="urn:schemas-microsoft-com:vml" Requires="v">
                <p:oleObj spid="_x0000_s0" name="Equation" r:id="rId1" imgW="27736800" imgH="15849600" progId="Equation.DSMT4">
                  <p:embed/>
                </p:oleObj>
              </mc:Choice>
              <mc:Fallback>
                <p:oleObj name="Equation" r:id="rId1" imgW="27736800" imgH="15849600" progId="Equation.DSMT4">
                  <p:embed/>
                  <p:pic>
                    <p:nvPicPr>
                      <p:cNvPr id="0" name="Object 43"/>
                      <p:cNvPicPr>
                        <a:picLocks noChangeAspect="1" noChangeArrowheads="1"/>
                      </p:cNvPicPr>
                      <p:nvPr/>
                    </p:nvPicPr>
                    <p:blipFill>
                      <a:blip r:embed="rId2"/>
                      <a:srcRect/>
                      <a:stretch>
                        <a:fillRect/>
                      </a:stretch>
                    </p:blipFill>
                    <p:spPr bwMode="auto">
                      <a:xfrm>
                        <a:off x="3737154" y="167081"/>
                        <a:ext cx="2343150" cy="1338263"/>
                      </a:xfrm>
                      <a:prstGeom prst="rect">
                        <a:avLst/>
                      </a:prstGeom>
                      <a:noFill/>
                      <a:ln>
                        <a:noFill/>
                      </a:ln>
                      <a:effectLst/>
                    </p:spPr>
                  </p:pic>
                </p:oleObj>
              </mc:Fallback>
            </mc:AlternateContent>
          </a:graphicData>
        </a:graphic>
      </p:graphicFrame>
      <p:sp>
        <p:nvSpPr>
          <p:cNvPr id="7" name="矩形 6"/>
          <p:cNvSpPr/>
          <p:nvPr/>
        </p:nvSpPr>
        <p:spPr>
          <a:xfrm>
            <a:off x="395536" y="579555"/>
            <a:ext cx="564451" cy="476499"/>
          </a:xfrm>
          <a:prstGeom prst="rect">
            <a:avLst/>
          </a:prstGeom>
        </p:spPr>
        <p:txBody>
          <a:bodyPr wrap="square">
            <a:spAutoFit/>
          </a:bodyPr>
          <a:lstStyle/>
          <a:p>
            <a:r>
              <a:rPr lang="zh-CN" altLang="en-US" b="1" dirty="0"/>
              <a:t>例</a:t>
            </a:r>
            <a:endParaRPr lang="en-GB" b="1" dirty="0"/>
          </a:p>
        </p:txBody>
      </p:sp>
      <p:sp>
        <p:nvSpPr>
          <p:cNvPr id="8" name="矩形 7"/>
          <p:cNvSpPr/>
          <p:nvPr/>
        </p:nvSpPr>
        <p:spPr>
          <a:xfrm>
            <a:off x="445070" y="1505344"/>
            <a:ext cx="494046" cy="461665"/>
          </a:xfrm>
          <a:prstGeom prst="rect">
            <a:avLst/>
          </a:prstGeom>
        </p:spPr>
        <p:txBody>
          <a:bodyPr wrap="none">
            <a:spAutoFit/>
          </a:bodyPr>
          <a:lstStyle/>
          <a:p>
            <a:r>
              <a:rPr lang="zh-CN" altLang="en-US" b="1" dirty="0"/>
              <a:t>解</a:t>
            </a:r>
            <a:endParaRPr lang="en-GB" b="1" dirty="0"/>
          </a:p>
        </p:txBody>
      </p:sp>
      <p:grpSp>
        <p:nvGrpSpPr>
          <p:cNvPr id="18" name="组合 17"/>
          <p:cNvGrpSpPr/>
          <p:nvPr/>
        </p:nvGrpSpPr>
        <p:grpSpPr>
          <a:xfrm>
            <a:off x="1725771" y="1052295"/>
            <a:ext cx="5832648" cy="2276270"/>
            <a:chOff x="1403648" y="2006369"/>
            <a:chExt cx="5991824" cy="2160240"/>
          </a:xfrm>
        </p:grpSpPr>
        <p:pic>
          <p:nvPicPr>
            <p:cNvPr id="4" name="图片 3"/>
            <p:cNvPicPr>
              <a:picLocks noChangeAspect="1"/>
            </p:cNvPicPr>
            <p:nvPr/>
          </p:nvPicPr>
          <p:blipFill>
            <a:blip r:embed="rId3"/>
            <a:stretch>
              <a:fillRect/>
            </a:stretch>
          </p:blipFill>
          <p:spPr>
            <a:xfrm>
              <a:off x="1403648" y="2006369"/>
              <a:ext cx="5991824" cy="2160240"/>
            </a:xfrm>
            <a:prstGeom prst="rect">
              <a:avLst/>
            </a:prstGeom>
          </p:spPr>
        </p:pic>
        <p:sp>
          <p:nvSpPr>
            <p:cNvPr id="9" name="Line 47"/>
            <p:cNvSpPr>
              <a:spLocks noChangeShapeType="1"/>
            </p:cNvSpPr>
            <p:nvPr/>
          </p:nvSpPr>
          <p:spPr bwMode="auto">
            <a:xfrm>
              <a:off x="1403648" y="2276872"/>
              <a:ext cx="5760640" cy="0"/>
            </a:xfrm>
            <a:prstGeom prst="line">
              <a:avLst/>
            </a:prstGeom>
            <a:noFill/>
            <a:ln w="28575">
              <a:solidFill>
                <a:srgbClr val="FF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p>
          </p:txBody>
        </p:sp>
        <p:sp>
          <p:nvSpPr>
            <p:cNvPr id="10" name="Line 48"/>
            <p:cNvSpPr>
              <a:spLocks noChangeShapeType="1"/>
            </p:cNvSpPr>
            <p:nvPr/>
          </p:nvSpPr>
          <p:spPr bwMode="auto">
            <a:xfrm>
              <a:off x="1403648" y="2276872"/>
              <a:ext cx="0" cy="1800199"/>
            </a:xfrm>
            <a:prstGeom prst="line">
              <a:avLst/>
            </a:prstGeom>
            <a:noFill/>
            <a:ln w="28575">
              <a:solidFill>
                <a:srgbClr val="FF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p>
          </p:txBody>
        </p:sp>
        <p:sp>
          <p:nvSpPr>
            <p:cNvPr id="11" name="Line 49"/>
            <p:cNvSpPr>
              <a:spLocks noChangeShapeType="1"/>
            </p:cNvSpPr>
            <p:nvPr/>
          </p:nvSpPr>
          <p:spPr bwMode="auto">
            <a:xfrm flipV="1">
              <a:off x="2555776" y="2632995"/>
              <a:ext cx="4608512" cy="3917"/>
            </a:xfrm>
            <a:prstGeom prst="line">
              <a:avLst/>
            </a:prstGeom>
            <a:noFill/>
            <a:ln w="28575">
              <a:solidFill>
                <a:srgbClr val="FF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p>
          </p:txBody>
        </p:sp>
        <p:sp>
          <p:nvSpPr>
            <p:cNvPr id="12" name="Line 50"/>
            <p:cNvSpPr>
              <a:spLocks noChangeShapeType="1"/>
            </p:cNvSpPr>
            <p:nvPr/>
          </p:nvSpPr>
          <p:spPr bwMode="auto">
            <a:xfrm flipH="1">
              <a:off x="2555775" y="2632995"/>
              <a:ext cx="9832" cy="1444076"/>
            </a:xfrm>
            <a:prstGeom prst="line">
              <a:avLst/>
            </a:prstGeom>
            <a:noFill/>
            <a:ln w="28575">
              <a:solidFill>
                <a:srgbClr val="FF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p>
          </p:txBody>
        </p:sp>
        <p:sp>
          <p:nvSpPr>
            <p:cNvPr id="13" name="Line 51"/>
            <p:cNvSpPr>
              <a:spLocks noChangeShapeType="1"/>
            </p:cNvSpPr>
            <p:nvPr/>
          </p:nvSpPr>
          <p:spPr bwMode="auto">
            <a:xfrm>
              <a:off x="5378826" y="3356992"/>
              <a:ext cx="1785462" cy="0"/>
            </a:xfrm>
            <a:prstGeom prst="line">
              <a:avLst/>
            </a:prstGeom>
            <a:noFill/>
            <a:ln w="28575">
              <a:solidFill>
                <a:srgbClr val="FF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p>
          </p:txBody>
        </p:sp>
        <p:sp>
          <p:nvSpPr>
            <p:cNvPr id="14" name="Line 52"/>
            <p:cNvSpPr>
              <a:spLocks noChangeShapeType="1"/>
            </p:cNvSpPr>
            <p:nvPr/>
          </p:nvSpPr>
          <p:spPr bwMode="auto">
            <a:xfrm flipH="1">
              <a:off x="5378826" y="3356991"/>
              <a:ext cx="9186" cy="720079"/>
            </a:xfrm>
            <a:prstGeom prst="line">
              <a:avLst/>
            </a:prstGeom>
            <a:noFill/>
            <a:ln w="28575">
              <a:solidFill>
                <a:srgbClr val="FF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p>
          </p:txBody>
        </p:sp>
      </p:grpSp>
      <p:pic>
        <p:nvPicPr>
          <p:cNvPr id="15" name="图片 14"/>
          <p:cNvPicPr>
            <a:picLocks noChangeAspect="1"/>
          </p:cNvPicPr>
          <p:nvPr/>
        </p:nvPicPr>
        <p:blipFill>
          <a:blip r:embed="rId4"/>
          <a:stretch>
            <a:fillRect/>
          </a:stretch>
        </p:blipFill>
        <p:spPr>
          <a:xfrm>
            <a:off x="1060527" y="3407508"/>
            <a:ext cx="2638647" cy="2009094"/>
          </a:xfrm>
          <a:prstGeom prst="rect">
            <a:avLst/>
          </a:prstGeom>
        </p:spPr>
      </p:pic>
      <p:pic>
        <p:nvPicPr>
          <p:cNvPr id="16" name="图片 15"/>
          <p:cNvPicPr>
            <a:picLocks noChangeAspect="1"/>
          </p:cNvPicPr>
          <p:nvPr/>
        </p:nvPicPr>
        <p:blipFill>
          <a:blip r:embed="rId5"/>
          <a:stretch>
            <a:fillRect/>
          </a:stretch>
        </p:blipFill>
        <p:spPr>
          <a:xfrm>
            <a:off x="3903448" y="3478429"/>
            <a:ext cx="2339410" cy="1661581"/>
          </a:xfrm>
          <a:prstGeom prst="rect">
            <a:avLst/>
          </a:prstGeom>
        </p:spPr>
      </p:pic>
      <p:pic>
        <p:nvPicPr>
          <p:cNvPr id="17" name="图片 16"/>
          <p:cNvPicPr>
            <a:picLocks noChangeAspect="1"/>
          </p:cNvPicPr>
          <p:nvPr/>
        </p:nvPicPr>
        <p:blipFill rotWithShape="1">
          <a:blip r:embed="rId6"/>
          <a:srcRect l="1" r="3843"/>
          <a:stretch>
            <a:fillRect/>
          </a:stretch>
        </p:blipFill>
        <p:spPr>
          <a:xfrm>
            <a:off x="6437658" y="3206781"/>
            <a:ext cx="1014073" cy="2013996"/>
          </a:xfrm>
          <a:prstGeom prst="rect">
            <a:avLst/>
          </a:prstGeom>
        </p:spPr>
      </p:pic>
      <p:graphicFrame>
        <p:nvGraphicFramePr>
          <p:cNvPr id="19" name="Object 58"/>
          <p:cNvGraphicFramePr>
            <a:graphicFrameLocks noChangeAspect="1"/>
          </p:cNvGraphicFramePr>
          <p:nvPr/>
        </p:nvGraphicFramePr>
        <p:xfrm>
          <a:off x="2394266" y="5225360"/>
          <a:ext cx="3579085" cy="1628834"/>
        </p:xfrm>
        <a:graphic>
          <a:graphicData uri="http://schemas.openxmlformats.org/presentationml/2006/ole">
            <mc:AlternateContent xmlns:mc="http://schemas.openxmlformats.org/markup-compatibility/2006">
              <mc:Choice xmlns:v="urn:schemas-microsoft-com:vml" Requires="v">
                <p:oleObj spid="_x0000_s2" name="Equation" r:id="rId7" imgW="1955800" imgH="889000" progId="Equation.3">
                  <p:embed/>
                </p:oleObj>
              </mc:Choice>
              <mc:Fallback>
                <p:oleObj name="Equation" r:id="rId7" imgW="1955800" imgH="889000" progId="Equation.3">
                  <p:embed/>
                  <p:pic>
                    <p:nvPicPr>
                      <p:cNvPr id="0" name="Object 5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94266" y="5225360"/>
                        <a:ext cx="3579085" cy="1628834"/>
                      </a:xfrm>
                      <a:prstGeom prst="rect">
                        <a:avLst/>
                      </a:prstGeom>
                      <a:noFill/>
                      <a:ln>
                        <a:noFill/>
                      </a:ln>
                      <a:effectLst/>
                    </p:spPr>
                  </p:pic>
                </p:oleObj>
              </mc:Fallback>
            </mc:AlternateContent>
          </a:graphicData>
        </a:graphic>
      </p:graphicFrame>
      <p:sp>
        <p:nvSpPr>
          <p:cNvPr id="20" name="Text Box 59"/>
          <p:cNvSpPr txBox="1">
            <a:spLocks noChangeArrowheads="1"/>
          </p:cNvSpPr>
          <p:nvPr/>
        </p:nvSpPr>
        <p:spPr bwMode="auto">
          <a:xfrm>
            <a:off x="6113303" y="5301650"/>
            <a:ext cx="24401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1800" b="1" dirty="0">
                <a:ea typeface="楷体_GB2312"/>
              </a:rPr>
              <a:t>得原方程组的解：</a:t>
            </a:r>
            <a:endParaRPr kumimoji="1" lang="zh-CN" altLang="en-US" sz="1800" b="1" dirty="0">
              <a:ea typeface="楷体_GB2312"/>
            </a:endParaRPr>
          </a:p>
        </p:txBody>
      </p:sp>
      <p:graphicFrame>
        <p:nvGraphicFramePr>
          <p:cNvPr id="21" name="Object 60"/>
          <p:cNvGraphicFramePr>
            <a:graphicFrameLocks noChangeAspect="1"/>
          </p:cNvGraphicFramePr>
          <p:nvPr/>
        </p:nvGraphicFramePr>
        <p:xfrm>
          <a:off x="6210802" y="5573564"/>
          <a:ext cx="2434423" cy="721164"/>
        </p:xfrm>
        <a:graphic>
          <a:graphicData uri="http://schemas.openxmlformats.org/presentationml/2006/ole">
            <mc:AlternateContent xmlns:mc="http://schemas.openxmlformats.org/markup-compatibility/2006">
              <mc:Choice xmlns:v="urn:schemas-microsoft-com:vml" Requires="v">
                <p:oleObj spid="_x0000_s3" name="Equation" r:id="rId9" imgW="1371600" imgH="406400" progId="Equation.3">
                  <p:embed/>
                </p:oleObj>
              </mc:Choice>
              <mc:Fallback>
                <p:oleObj name="Equation" r:id="rId9" imgW="1371600" imgH="406400" progId="Equation.3">
                  <p:embed/>
                  <p:pic>
                    <p:nvPicPr>
                      <p:cNvPr id="0" name="Object 6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10802" y="5573564"/>
                        <a:ext cx="2434423" cy="721164"/>
                      </a:xfrm>
                      <a:prstGeom prst="rect">
                        <a:avLst/>
                      </a:prstGeom>
                      <a:noFill/>
                      <a:ln w="9525">
                        <a:noFill/>
                        <a:miter lim="800000"/>
                        <a:headEnd/>
                        <a:tailEnd/>
                      </a:ln>
                      <a:effectLst/>
                    </p:spPr>
                  </p:pic>
                </p:oleObj>
              </mc:Fallback>
            </mc:AlternateContent>
          </a:graphicData>
        </a:graphic>
      </p:graphicFrame>
      <p:graphicFrame>
        <p:nvGraphicFramePr>
          <p:cNvPr id="22" name="Object 19"/>
          <p:cNvGraphicFramePr>
            <a:graphicFrameLocks noChangeAspect="1"/>
          </p:cNvGraphicFramePr>
          <p:nvPr/>
        </p:nvGraphicFramePr>
        <p:xfrm>
          <a:off x="-203602" y="5777137"/>
          <a:ext cx="2285436" cy="648072"/>
        </p:xfrm>
        <a:graphic>
          <a:graphicData uri="http://schemas.openxmlformats.org/presentationml/2006/ole">
            <mc:AlternateContent xmlns:mc="http://schemas.openxmlformats.org/markup-compatibility/2006">
              <mc:Choice xmlns:v="urn:schemas-microsoft-com:vml" Requires="v">
                <p:oleObj spid="_x0000_s23" name="Equation" r:id="rId11" imgW="1282700" imgH="431800" progId="Equation.3">
                  <p:embed/>
                </p:oleObj>
              </mc:Choice>
              <mc:Fallback>
                <p:oleObj name="Equation" r:id="rId11" imgW="1282700" imgH="431800" progId="Equation.3">
                  <p:embed/>
                  <p:pic>
                    <p:nvPicPr>
                      <p:cNvPr id="0" name="Object 1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3602" y="5777137"/>
                        <a:ext cx="2285436" cy="648072"/>
                      </a:xfrm>
                      <a:prstGeom prst="rect">
                        <a:avLst/>
                      </a:prstGeom>
                      <a:noFill/>
                      <a:ln>
                        <a:noFill/>
                      </a:ln>
                      <a:effectLst/>
                    </p:spPr>
                  </p:pic>
                </p:oleObj>
              </mc:Fallback>
            </mc:AlternateContent>
          </a:graphicData>
        </a:graphic>
      </p:graphicFrame>
      <p:graphicFrame>
        <p:nvGraphicFramePr>
          <p:cNvPr id="24" name="Object 22"/>
          <p:cNvGraphicFramePr>
            <a:graphicFrameLocks noChangeAspect="1"/>
          </p:cNvGraphicFramePr>
          <p:nvPr/>
        </p:nvGraphicFramePr>
        <p:xfrm>
          <a:off x="-92096" y="6339903"/>
          <a:ext cx="2267744" cy="555775"/>
        </p:xfrm>
        <a:graphic>
          <a:graphicData uri="http://schemas.openxmlformats.org/presentationml/2006/ole">
            <mc:AlternateContent xmlns:mc="http://schemas.openxmlformats.org/markup-compatibility/2006">
              <mc:Choice xmlns:v="urn:schemas-microsoft-com:vml" Requires="v">
                <p:oleObj spid="_x0000_s25" name="Equation" r:id="rId13" imgW="1651000" imgH="431800" progId="Equation.3">
                  <p:embed/>
                </p:oleObj>
              </mc:Choice>
              <mc:Fallback>
                <p:oleObj name="Equation" r:id="rId13" imgW="1651000" imgH="431800" progId="Equation.3">
                  <p:embed/>
                  <p:pic>
                    <p:nvPicPr>
                      <p:cNvPr id="0" name="Object 2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2096" y="6339903"/>
                        <a:ext cx="2267744" cy="555775"/>
                      </a:xfrm>
                      <a:prstGeom prst="rect">
                        <a:avLst/>
                      </a:prstGeom>
                      <a:noFill/>
                      <a:ln>
                        <a:noFill/>
                      </a:ln>
                      <a:effec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left)">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left)">
                                      <p:cBhvr>
                                        <p:cTn id="38" dur="50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left)">
                                      <p:cBhvr>
                                        <p:cTn id="4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0" grpId="0" autoUpdateAnimBg="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42" name="Text Box 26"/>
          <p:cNvSpPr txBox="1">
            <a:spLocks noChangeArrowheads="1"/>
          </p:cNvSpPr>
          <p:nvPr/>
        </p:nvSpPr>
        <p:spPr bwMode="auto">
          <a:xfrm>
            <a:off x="347662" y="1052736"/>
            <a:ext cx="72294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例</a:t>
            </a:r>
            <a:r>
              <a:rPr lang="en-US" altLang="zh-CN" sz="2400" dirty="0">
                <a:ea typeface="宋体" panose="02010600030101010101" pitchFamily="2" charset="-122"/>
              </a:rPr>
              <a:t>3-8</a:t>
            </a:r>
            <a:r>
              <a:rPr lang="zh-CN" altLang="en-US" sz="2400" dirty="0">
                <a:ea typeface="宋体" panose="02010600030101010101" pitchFamily="2" charset="-122"/>
              </a:rPr>
              <a:t>：用</a:t>
            </a:r>
            <a:r>
              <a:rPr lang="en-US" altLang="zh-CN" sz="2400" dirty="0">
                <a:ea typeface="宋体" panose="02010600030101010101" pitchFamily="2" charset="-122"/>
              </a:rPr>
              <a:t>LU</a:t>
            </a:r>
            <a:r>
              <a:rPr lang="zh-CN" altLang="en-US" sz="2400" dirty="0">
                <a:ea typeface="宋体" panose="02010600030101010101" pitchFamily="2" charset="-122"/>
              </a:rPr>
              <a:t>分解法求解线性方程组</a:t>
            </a:r>
            <a:endParaRPr lang="zh-CN" altLang="en-US" sz="2400" dirty="0">
              <a:ea typeface="宋体" panose="02010600030101010101" pitchFamily="2" charset="-122"/>
            </a:endParaRPr>
          </a:p>
        </p:txBody>
      </p:sp>
      <p:graphicFrame>
        <p:nvGraphicFramePr>
          <p:cNvPr id="290843" name="Object 27"/>
          <p:cNvGraphicFramePr>
            <a:graphicFrameLocks noChangeAspect="1"/>
          </p:cNvGraphicFramePr>
          <p:nvPr/>
        </p:nvGraphicFramePr>
        <p:xfrm>
          <a:off x="5508104" y="585700"/>
          <a:ext cx="2664296" cy="1552470"/>
        </p:xfrm>
        <a:graphic>
          <a:graphicData uri="http://schemas.openxmlformats.org/presentationml/2006/ole">
            <mc:AlternateContent xmlns:mc="http://schemas.openxmlformats.org/markup-compatibility/2006">
              <mc:Choice xmlns:v="urn:schemas-microsoft-com:vml" Requires="v">
                <p:oleObj spid="_x0000_s0" name="Equation" r:id="rId1" imgW="33832800" imgH="17068800" progId="Equation.DSMT4">
                  <p:embed/>
                </p:oleObj>
              </mc:Choice>
              <mc:Fallback>
                <p:oleObj name="Equation" r:id="rId1" imgW="33832800" imgH="17068800" progId="Equation.DSMT4">
                  <p:embed/>
                  <p:pic>
                    <p:nvPicPr>
                      <p:cNvPr id="0" name="Object 27"/>
                      <p:cNvPicPr>
                        <a:picLocks noChangeAspect="1" noChangeArrowheads="1"/>
                      </p:cNvPicPr>
                      <p:nvPr/>
                    </p:nvPicPr>
                    <p:blipFill>
                      <a:blip r:embed="rId2"/>
                      <a:srcRect/>
                      <a:stretch>
                        <a:fillRect/>
                      </a:stretch>
                    </p:blipFill>
                    <p:spPr bwMode="auto">
                      <a:xfrm>
                        <a:off x="5508104" y="585700"/>
                        <a:ext cx="2664296" cy="1552470"/>
                      </a:xfrm>
                      <a:prstGeom prst="rect">
                        <a:avLst/>
                      </a:prstGeom>
                      <a:noFill/>
                      <a:ln>
                        <a:noFill/>
                      </a:ln>
                      <a:effectLst/>
                    </p:spPr>
                  </p:pic>
                </p:oleObj>
              </mc:Fallback>
            </mc:AlternateContent>
          </a:graphicData>
        </a:graphic>
      </p:graphicFrame>
      <p:sp>
        <p:nvSpPr>
          <p:cNvPr id="290844" name="Text Box 28"/>
          <p:cNvSpPr txBox="1">
            <a:spLocks noChangeArrowheads="1"/>
          </p:cNvSpPr>
          <p:nvPr/>
        </p:nvSpPr>
        <p:spPr bwMode="auto">
          <a:xfrm>
            <a:off x="417200" y="2547926"/>
            <a:ext cx="6937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解：</a:t>
            </a:r>
            <a:endParaRPr lang="zh-CN" altLang="en-US" sz="2400" dirty="0">
              <a:ea typeface="宋体" panose="02010600030101010101" pitchFamily="2" charset="-122"/>
            </a:endParaRPr>
          </a:p>
        </p:txBody>
      </p:sp>
      <p:graphicFrame>
        <p:nvGraphicFramePr>
          <p:cNvPr id="290845" name="Object 29"/>
          <p:cNvGraphicFramePr>
            <a:graphicFrameLocks noChangeAspect="1"/>
          </p:cNvGraphicFramePr>
          <p:nvPr/>
        </p:nvGraphicFramePr>
        <p:xfrm>
          <a:off x="3635896" y="3634311"/>
          <a:ext cx="4371955" cy="1866907"/>
        </p:xfrm>
        <a:graphic>
          <a:graphicData uri="http://schemas.openxmlformats.org/presentationml/2006/ole">
            <mc:AlternateContent xmlns:mc="http://schemas.openxmlformats.org/markup-compatibility/2006">
              <mc:Choice xmlns:v="urn:schemas-microsoft-com:vml" Requires="v">
                <p:oleObj spid="_x0000_s2" name="Equation" r:id="rId3" imgW="2146300" imgH="711200" progId="Equation.DSMT4">
                  <p:embed/>
                </p:oleObj>
              </mc:Choice>
              <mc:Fallback>
                <p:oleObj name="Equation" r:id="rId3" imgW="2146300" imgH="711200" progId="Equation.DSMT4">
                  <p:embed/>
                  <p:pic>
                    <p:nvPicPr>
                      <p:cNvPr id="0" name="Object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896" y="3634311"/>
                        <a:ext cx="4371955" cy="1866907"/>
                      </a:xfrm>
                      <a:prstGeom prst="rect">
                        <a:avLst/>
                      </a:prstGeom>
                      <a:noFill/>
                      <a:ln>
                        <a:noFill/>
                      </a:ln>
                      <a:effectLst/>
                    </p:spPr>
                  </p:pic>
                </p:oleObj>
              </mc:Fallback>
            </mc:AlternateContent>
          </a:graphicData>
        </a:graphic>
      </p:graphicFrame>
      <p:sp>
        <p:nvSpPr>
          <p:cNvPr id="290847" name="Text Box 31"/>
          <p:cNvSpPr txBox="1">
            <a:spLocks noChangeArrowheads="1"/>
          </p:cNvSpPr>
          <p:nvPr/>
        </p:nvSpPr>
        <p:spPr bwMode="auto">
          <a:xfrm>
            <a:off x="764068" y="2557356"/>
            <a:ext cx="76676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     因为没有指定用哪种</a:t>
            </a:r>
            <a:r>
              <a:rPr lang="en-US" altLang="zh-CN" sz="2400" dirty="0">
                <a:ea typeface="宋体" panose="02010600030101010101" pitchFamily="2" charset="-122"/>
              </a:rPr>
              <a:t>LU</a:t>
            </a:r>
            <a:r>
              <a:rPr lang="zh-CN" altLang="en-US" sz="2400" dirty="0">
                <a:ea typeface="宋体" panose="02010600030101010101" pitchFamily="2" charset="-122"/>
              </a:rPr>
              <a:t>分解，这里使用</a:t>
            </a:r>
            <a:r>
              <a:rPr lang="en-US" altLang="zh-CN" sz="2400" dirty="0">
                <a:ea typeface="宋体" panose="02010600030101010101" pitchFamily="2" charset="-122"/>
              </a:rPr>
              <a:t>Doolittle</a:t>
            </a:r>
            <a:r>
              <a:rPr lang="zh-CN" altLang="en-US" sz="2400" dirty="0">
                <a:ea typeface="宋体" panose="02010600030101010101" pitchFamily="2" charset="-122"/>
              </a:rPr>
              <a:t>分解法做之。用紧凑格式计算。</a:t>
            </a:r>
            <a:endParaRPr lang="zh-CN" altLang="en-US" sz="2400" dirty="0">
              <a:ea typeface="宋体" panose="02010600030101010101" pitchFamily="2" charset="-122"/>
            </a:endParaRPr>
          </a:p>
        </p:txBody>
      </p:sp>
      <p:graphicFrame>
        <p:nvGraphicFramePr>
          <p:cNvPr id="61444" name="Object 4"/>
          <p:cNvGraphicFramePr>
            <a:graphicFrameLocks noChangeAspect="1"/>
          </p:cNvGraphicFramePr>
          <p:nvPr/>
        </p:nvGraphicFramePr>
        <p:xfrm>
          <a:off x="971600" y="3634311"/>
          <a:ext cx="2173111" cy="1888331"/>
        </p:xfrm>
        <a:graphic>
          <a:graphicData uri="http://schemas.openxmlformats.org/presentationml/2006/ole">
            <mc:AlternateContent xmlns:mc="http://schemas.openxmlformats.org/markup-compatibility/2006">
              <mc:Choice xmlns:v="urn:schemas-microsoft-com:vml" Requires="v">
                <p:oleObj spid="_x0000_s3" name="" r:id="rId5" imgW="855345" imgH="744855" progId="Visio.Drawing.11">
                  <p:embed/>
                </p:oleObj>
              </mc:Choice>
              <mc:Fallback>
                <p:oleObj name="" r:id="rId5" imgW="855345" imgH="744855" progId="Visio.Drawing.11">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600" y="3634311"/>
                        <a:ext cx="2173111" cy="1888331"/>
                      </a:xfrm>
                      <a:prstGeom prst="rect">
                        <a:avLst/>
                      </a:prstGeom>
                      <a:noFill/>
                    </p:spPr>
                  </p:pic>
                </p:oleObj>
              </mc:Fallback>
            </mc:AlternateContent>
          </a:graphicData>
        </a:graphic>
      </p:graphicFrame>
      <p:sp>
        <p:nvSpPr>
          <p:cNvPr id="11" name="Rectangle 2"/>
          <p:cNvSpPr>
            <a:spLocks noChangeArrowheads="1"/>
          </p:cNvSpPr>
          <p:nvPr/>
        </p:nvSpPr>
        <p:spPr bwMode="auto">
          <a:xfrm>
            <a:off x="3962400" y="0"/>
            <a:ext cx="5181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§3 Matrix Factorization</a:t>
            </a:r>
            <a:endParaRPr lang="en-US" altLang="zh-CN" sz="1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44"/>
                                        </p:tgtEl>
                                        <p:attrNameLst>
                                          <p:attrName>style.visibility</p:attrName>
                                        </p:attrNameLst>
                                      </p:cBhvr>
                                      <p:to>
                                        <p:strVal val="visible"/>
                                      </p:to>
                                    </p:set>
                                    <p:anim calcmode="lin" valueType="num">
                                      <p:cBhvr additive="base">
                                        <p:cTn id="7" dur="500" fill="hold"/>
                                        <p:tgtEl>
                                          <p:spTgt spid="61444"/>
                                        </p:tgtEl>
                                        <p:attrNameLst>
                                          <p:attrName>ppt_x</p:attrName>
                                        </p:attrNameLst>
                                      </p:cBhvr>
                                      <p:tavLst>
                                        <p:tav tm="0">
                                          <p:val>
                                            <p:strVal val="#ppt_x"/>
                                          </p:val>
                                        </p:tav>
                                        <p:tav tm="100000">
                                          <p:val>
                                            <p:strVal val="#ppt_x"/>
                                          </p:val>
                                        </p:tav>
                                      </p:tavLst>
                                    </p:anim>
                                    <p:anim calcmode="lin" valueType="num">
                                      <p:cBhvr additive="base">
                                        <p:cTn id="8" dur="500" fill="hold"/>
                                        <p:tgtEl>
                                          <p:spTgt spid="6144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90845"/>
                                        </p:tgtEl>
                                        <p:attrNameLst>
                                          <p:attrName>style.visibility</p:attrName>
                                        </p:attrNameLst>
                                      </p:cBhvr>
                                      <p:to>
                                        <p:strVal val="visible"/>
                                      </p:to>
                                    </p:set>
                                    <p:anim calcmode="lin" valueType="num">
                                      <p:cBhvr additive="base">
                                        <p:cTn id="13" dur="500" fill="hold"/>
                                        <p:tgtEl>
                                          <p:spTgt spid="290845"/>
                                        </p:tgtEl>
                                        <p:attrNameLst>
                                          <p:attrName>ppt_x</p:attrName>
                                        </p:attrNameLst>
                                      </p:cBhvr>
                                      <p:tavLst>
                                        <p:tav tm="0">
                                          <p:val>
                                            <p:strVal val="#ppt_x"/>
                                          </p:val>
                                        </p:tav>
                                        <p:tav tm="100000">
                                          <p:val>
                                            <p:strVal val="#ppt_x"/>
                                          </p:val>
                                        </p:tav>
                                      </p:tavLst>
                                    </p:anim>
                                    <p:anim calcmode="lin" valueType="num">
                                      <p:cBhvr additive="base">
                                        <p:cTn id="14" dur="500" fill="hold"/>
                                        <p:tgtEl>
                                          <p:spTgt spid="2908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466" name="Object 16"/>
          <p:cNvGraphicFramePr>
            <a:graphicFrameLocks noChangeAspect="1"/>
          </p:cNvGraphicFramePr>
          <p:nvPr/>
        </p:nvGraphicFramePr>
        <p:xfrm>
          <a:off x="1155192" y="837232"/>
          <a:ext cx="7276590" cy="2159719"/>
        </p:xfrm>
        <a:graphic>
          <a:graphicData uri="http://schemas.openxmlformats.org/presentationml/2006/ole">
            <mc:AlternateContent xmlns:mc="http://schemas.openxmlformats.org/markup-compatibility/2006">
              <mc:Choice xmlns:v="urn:schemas-microsoft-com:vml" Requires="v">
                <p:oleObj spid="_x0000_s0" name="Equation" r:id="rId1" imgW="3721100" imgH="939800" progId="Equation.DSMT4">
                  <p:embed/>
                </p:oleObj>
              </mc:Choice>
              <mc:Fallback>
                <p:oleObj name="Equation" r:id="rId1" imgW="3721100" imgH="939800" progId="Equation.DSMT4">
                  <p:embed/>
                  <p:pic>
                    <p:nvPicPr>
                      <p:cNvPr id="0" name="Object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5192" y="837232"/>
                        <a:ext cx="7276590" cy="2159719"/>
                      </a:xfrm>
                      <a:prstGeom prst="rect">
                        <a:avLst/>
                      </a:prstGeom>
                      <a:noFill/>
                      <a:ln>
                        <a:noFill/>
                      </a:ln>
                      <a:effectLst/>
                    </p:spPr>
                  </p:pic>
                </p:oleObj>
              </mc:Fallback>
            </mc:AlternateContent>
          </a:graphicData>
        </a:graphic>
      </p:graphicFrame>
      <p:graphicFrame>
        <p:nvGraphicFramePr>
          <p:cNvPr id="273435" name="Object 27"/>
          <p:cNvGraphicFramePr>
            <a:graphicFrameLocks noChangeAspect="1"/>
          </p:cNvGraphicFramePr>
          <p:nvPr/>
        </p:nvGraphicFramePr>
        <p:xfrm>
          <a:off x="1155191" y="3353255"/>
          <a:ext cx="7449257" cy="2179477"/>
        </p:xfrm>
        <a:graphic>
          <a:graphicData uri="http://schemas.openxmlformats.org/presentationml/2006/ole">
            <mc:AlternateContent xmlns:mc="http://schemas.openxmlformats.org/markup-compatibility/2006">
              <mc:Choice xmlns:v="urn:schemas-microsoft-com:vml" Requires="v">
                <p:oleObj spid="_x0000_s2" name="Equation" r:id="rId3" imgW="3606800" imgH="939800" progId="Equation.DSMT4">
                  <p:embed/>
                </p:oleObj>
              </mc:Choice>
              <mc:Fallback>
                <p:oleObj name="Equation" r:id="rId3" imgW="3606800" imgH="939800" progId="Equation.DSMT4">
                  <p:embed/>
                  <p:pic>
                    <p:nvPicPr>
                      <p:cNvPr id="0" name="Object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5191" y="3353255"/>
                        <a:ext cx="7449257" cy="2179477"/>
                      </a:xfrm>
                      <a:prstGeom prst="rect">
                        <a:avLst/>
                      </a:prstGeom>
                      <a:noFill/>
                      <a:ln>
                        <a:noFill/>
                      </a:ln>
                      <a:effectLst/>
                    </p:spPr>
                  </p:pic>
                </p:oleObj>
              </mc:Fallback>
            </mc:AlternateContent>
          </a:graphicData>
        </a:graphic>
      </p:graphicFrame>
      <p:sp>
        <p:nvSpPr>
          <p:cNvPr id="62471" name="Rectangle 11"/>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8" name="Rectangle 2"/>
          <p:cNvSpPr>
            <a:spLocks noChangeArrowheads="1"/>
          </p:cNvSpPr>
          <p:nvPr/>
        </p:nvSpPr>
        <p:spPr bwMode="auto">
          <a:xfrm>
            <a:off x="3962400" y="0"/>
            <a:ext cx="5181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§3 Matrix Factorization</a:t>
            </a:r>
            <a:endParaRPr lang="en-US" altLang="zh-CN" sz="1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2466"/>
                                        </p:tgtEl>
                                        <p:attrNameLst>
                                          <p:attrName>style.visibility</p:attrName>
                                        </p:attrNameLst>
                                      </p:cBhvr>
                                      <p:to>
                                        <p:strVal val="visible"/>
                                      </p:to>
                                    </p:set>
                                    <p:anim calcmode="lin" valueType="num">
                                      <p:cBhvr additive="base">
                                        <p:cTn id="7" dur="500" fill="hold"/>
                                        <p:tgtEl>
                                          <p:spTgt spid="62466"/>
                                        </p:tgtEl>
                                        <p:attrNameLst>
                                          <p:attrName>ppt_x</p:attrName>
                                        </p:attrNameLst>
                                      </p:cBhvr>
                                      <p:tavLst>
                                        <p:tav tm="0">
                                          <p:val>
                                            <p:strVal val="#ppt_x"/>
                                          </p:val>
                                        </p:tav>
                                        <p:tav tm="100000">
                                          <p:val>
                                            <p:strVal val="#ppt_x"/>
                                          </p:val>
                                        </p:tav>
                                      </p:tavLst>
                                    </p:anim>
                                    <p:anim calcmode="lin" valueType="num">
                                      <p:cBhvr additive="base">
                                        <p:cTn id="8" dur="500" fill="hold"/>
                                        <p:tgtEl>
                                          <p:spTgt spid="6246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273435"/>
                                        </p:tgtEl>
                                        <p:attrNameLst>
                                          <p:attrName>style.visibility</p:attrName>
                                        </p:attrNameLst>
                                      </p:cBhvr>
                                      <p:to>
                                        <p:strVal val="visible"/>
                                      </p:to>
                                    </p:set>
                                    <p:animEffect transition="in" filter="wipe(left)">
                                      <p:cBhvr>
                                        <p:cTn id="13" dur="500"/>
                                        <p:tgtEl>
                                          <p:spTgt spid="273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7596" name="Rectangle 1036" descr="Rectangle: Click to edit Master text styles&#10;Second level&#10;Third level&#10;Fourth level&#10;Fifth level"/>
              <p:cNvSpPr>
                <a:spLocks noChangeArrowheads="1"/>
              </p:cNvSpPr>
              <p:nvPr/>
            </p:nvSpPr>
            <p:spPr bwMode="auto">
              <a:xfrm>
                <a:off x="377342" y="1959069"/>
                <a:ext cx="8782276"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buClr>
                    <a:schemeClr val="hlink"/>
                  </a:buClr>
                  <a:buSzPct val="110000"/>
                  <a:buFont typeface="Wingdings" panose="05000000000000000000" pitchFamily="2" charset="2"/>
                  <a:buNone/>
                </a:pPr>
                <a:r>
                  <a:rPr lang="zh-CN" altLang="en-US" b="1" dirty="0"/>
                  <a:t>改进动机：</a:t>
                </a:r>
                <a:r>
                  <a:rPr lang="en-US" altLang="zh-CN" b="1" dirty="0"/>
                  <a:t> </a:t>
                </a:r>
                <a:endParaRPr lang="en-US" altLang="zh-CN" b="1" dirty="0"/>
              </a:p>
              <a:p>
                <a:pPr>
                  <a:spcBef>
                    <a:spcPct val="20000"/>
                  </a:spcBef>
                  <a:buClr>
                    <a:schemeClr val="hlink"/>
                  </a:buClr>
                  <a:buSzPct val="110000"/>
                  <a:buFont typeface="Wingdings" panose="05000000000000000000" pitchFamily="2" charset="2"/>
                  <a:buNone/>
                </a:pPr>
                <a:r>
                  <a:rPr lang="en-US" altLang="zh-CN" b="1" dirty="0">
                    <a:solidFill>
                      <a:schemeClr val="tx2"/>
                    </a:solidFill>
                  </a:rPr>
                  <a:t>Jacobi</a:t>
                </a:r>
                <a:r>
                  <a:rPr lang="zh-CN" altLang="en-US" b="1" dirty="0">
                    <a:solidFill>
                      <a:schemeClr val="tx2"/>
                    </a:solidFill>
                  </a:rPr>
                  <a:t>迭代</a:t>
                </a:r>
                <a:r>
                  <a:rPr lang="zh-CN" altLang="en-US" b="1" dirty="0"/>
                  <a:t>的计算一般按</a:t>
                </a:r>
                <a14:m>
                  <m:oMath xmlns:m="http://schemas.openxmlformats.org/officeDocument/2006/math">
                    <m:sSubSup>
                      <m:sSubSupPr>
                        <m:ctrlPr>
                          <a:rPr lang="en-US" altLang="zh-CN" b="1" i="1" dirty="0" smtClean="0">
                            <a:latin typeface="Cambria Math" panose="02040503050406030204" pitchFamily="18" charset="0"/>
                          </a:rPr>
                        </m:ctrlPr>
                      </m:sSubSupPr>
                      <m:e>
                        <m:r>
                          <a:rPr lang="en-US" altLang="zh-CN" b="1" i="1" dirty="0">
                            <a:latin typeface="Cambria Math" panose="02040503050406030204" pitchFamily="18" charset="0"/>
                          </a:rPr>
                          <m:t>𝒙</m:t>
                        </m:r>
                      </m:e>
                      <m:sub>
                        <m:r>
                          <a:rPr lang="en-US" altLang="zh-CN" b="1" i="1" dirty="0">
                            <a:latin typeface="Cambria Math" panose="02040503050406030204" pitchFamily="18" charset="0"/>
                          </a:rPr>
                          <m:t>𝟏</m:t>
                        </m:r>
                      </m:sub>
                      <m:sup>
                        <m:r>
                          <a:rPr lang="en-US" altLang="zh-CN" b="1" i="1" dirty="0">
                            <a:latin typeface="Cambria Math" panose="02040503050406030204" pitchFamily="18" charset="0"/>
                          </a:rPr>
                          <m:t>(</m:t>
                        </m:r>
                        <m:r>
                          <a:rPr lang="en-US" altLang="zh-CN" b="1" i="1" dirty="0" smtClean="0">
                            <a:latin typeface="Cambria Math" panose="02040503050406030204" pitchFamily="18" charset="0"/>
                          </a:rPr>
                          <m:t>𝒌</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𝟏</m:t>
                        </m:r>
                        <m:r>
                          <a:rPr lang="en-US" altLang="zh-CN" b="1" i="1" dirty="0">
                            <a:latin typeface="Cambria Math" panose="02040503050406030204" pitchFamily="18" charset="0"/>
                          </a:rPr>
                          <m:t>)</m:t>
                        </m:r>
                      </m:sup>
                    </m:sSubSup>
                    <m:r>
                      <a:rPr lang="en-US" altLang="zh-CN" b="1" i="1" dirty="0" smtClean="0">
                        <a:latin typeface="Cambria Math" panose="02040503050406030204" pitchFamily="18" charset="0"/>
                      </a:rPr>
                      <m:t>,</m:t>
                    </m:r>
                    <m:sSubSup>
                      <m:sSubSupPr>
                        <m:ctrlPr>
                          <a:rPr lang="en-US" altLang="zh-CN" b="1" i="1" dirty="0">
                            <a:latin typeface="Cambria Math" panose="02040503050406030204" pitchFamily="18" charset="0"/>
                          </a:rPr>
                        </m:ctrlPr>
                      </m:sSubSupPr>
                      <m:e>
                        <m:r>
                          <a:rPr lang="en-US" altLang="zh-CN" b="1" i="1" dirty="0">
                            <a:latin typeface="Cambria Math" panose="02040503050406030204" pitchFamily="18" charset="0"/>
                          </a:rPr>
                          <m:t>𝒙</m:t>
                        </m:r>
                      </m:e>
                      <m:sub>
                        <m:r>
                          <a:rPr lang="en-US" altLang="zh-CN" b="1" i="1" dirty="0">
                            <a:latin typeface="Cambria Math" panose="02040503050406030204" pitchFamily="18" charset="0"/>
                          </a:rPr>
                          <m:t>𝟐</m:t>
                        </m:r>
                      </m:sub>
                      <m:sup>
                        <m:r>
                          <a:rPr lang="en-US" altLang="zh-CN" b="1" i="1" dirty="0">
                            <a:latin typeface="Cambria Math" panose="02040503050406030204" pitchFamily="18" charset="0"/>
                          </a:rPr>
                          <m:t>(</m:t>
                        </m:r>
                        <m:r>
                          <a:rPr lang="en-US" altLang="zh-CN" b="1" i="1" dirty="0" smtClean="0">
                            <a:latin typeface="Cambria Math" panose="02040503050406030204" pitchFamily="18" charset="0"/>
                          </a:rPr>
                          <m:t>𝒌</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𝟏</m:t>
                        </m:r>
                        <m:r>
                          <a:rPr lang="en-US" altLang="zh-CN" b="1" i="1" dirty="0">
                            <a:latin typeface="Cambria Math" panose="02040503050406030204" pitchFamily="18" charset="0"/>
                          </a:rPr>
                          <m:t>)</m:t>
                        </m:r>
                      </m:sup>
                    </m:sSubSup>
                    <m:r>
                      <a:rPr lang="en-US" altLang="zh-CN" b="1" i="1" dirty="0" smtClean="0">
                        <a:latin typeface="Cambria Math" panose="02040503050406030204" pitchFamily="18" charset="0"/>
                      </a:rPr>
                      <m:t>,</m:t>
                    </m:r>
                    <m:r>
                      <a:rPr lang="en-US" altLang="zh-CN" b="1" i="1" dirty="0" smtClean="0">
                        <a:latin typeface="Cambria Math" panose="02040503050406030204" pitchFamily="18" charset="0"/>
                        <a:ea typeface="Cambria Math" panose="02040503050406030204" pitchFamily="18" charset="0"/>
                      </a:rPr>
                      <m:t>⋯,</m:t>
                    </m:r>
                    <m:sSubSup>
                      <m:sSubSupPr>
                        <m:ctrlPr>
                          <a:rPr lang="en-US" altLang="zh-CN" b="1" i="1" dirty="0">
                            <a:latin typeface="Cambria Math" panose="02040503050406030204" pitchFamily="18" charset="0"/>
                          </a:rPr>
                        </m:ctrlPr>
                      </m:sSubSupPr>
                      <m:e>
                        <m:r>
                          <a:rPr lang="en-US" altLang="zh-CN" b="1" i="1" dirty="0">
                            <a:latin typeface="Cambria Math" panose="02040503050406030204" pitchFamily="18" charset="0"/>
                          </a:rPr>
                          <m:t>𝒙</m:t>
                        </m:r>
                      </m:e>
                      <m:sub>
                        <m:r>
                          <a:rPr lang="en-US" altLang="zh-CN" b="1" i="1" dirty="0" smtClean="0">
                            <a:latin typeface="Cambria Math" panose="02040503050406030204" pitchFamily="18" charset="0"/>
                          </a:rPr>
                          <m:t>𝒏</m:t>
                        </m:r>
                      </m:sub>
                      <m:sup>
                        <m:r>
                          <a:rPr lang="en-US" altLang="zh-CN" b="1" i="1" dirty="0">
                            <a:latin typeface="Cambria Math" panose="02040503050406030204" pitchFamily="18" charset="0"/>
                          </a:rPr>
                          <m:t>(</m:t>
                        </m:r>
                        <m:r>
                          <a:rPr lang="en-US" altLang="zh-CN" b="1" i="1" dirty="0" smtClean="0">
                            <a:latin typeface="Cambria Math" panose="02040503050406030204" pitchFamily="18" charset="0"/>
                          </a:rPr>
                          <m:t>𝒌</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𝟏</m:t>
                        </m:r>
                        <m:r>
                          <a:rPr lang="en-US" altLang="zh-CN" b="1" i="1" dirty="0">
                            <a:latin typeface="Cambria Math" panose="02040503050406030204" pitchFamily="18" charset="0"/>
                          </a:rPr>
                          <m:t>)</m:t>
                        </m:r>
                      </m:sup>
                    </m:sSubSup>
                  </m:oMath>
                </a14:m>
                <a:r>
                  <a:rPr lang="zh-CN" altLang="en-US" b="1" dirty="0"/>
                  <a:t>的次序进行</a:t>
                </a:r>
                <a:endParaRPr lang="en-US" altLang="zh-CN" b="1" dirty="0"/>
              </a:p>
              <a:p>
                <a:pPr>
                  <a:spcBef>
                    <a:spcPct val="20000"/>
                  </a:spcBef>
                  <a:buClr>
                    <a:schemeClr val="hlink"/>
                  </a:buClr>
                  <a:buSzPct val="110000"/>
                  <a:buFont typeface="Wingdings" panose="05000000000000000000" pitchFamily="2" charset="2"/>
                  <a:buNone/>
                </a:pPr>
                <a:r>
                  <a:rPr lang="zh-CN" altLang="en-US" b="1" dirty="0"/>
                  <a:t>计算</a:t>
                </a:r>
                <a14:m>
                  <m:oMath xmlns:m="http://schemas.openxmlformats.org/officeDocument/2006/math">
                    <m:sSubSup>
                      <m:sSubSupPr>
                        <m:ctrlPr>
                          <a:rPr lang="en-US" altLang="zh-CN" b="1" i="1" dirty="0" smtClean="0">
                            <a:latin typeface="Cambria Math" panose="02040503050406030204" pitchFamily="18" charset="0"/>
                          </a:rPr>
                        </m:ctrlPr>
                      </m:sSubSupPr>
                      <m:e>
                        <m:r>
                          <a:rPr lang="en-US" altLang="zh-CN" b="1" i="1" dirty="0">
                            <a:latin typeface="Cambria Math" panose="02040503050406030204" pitchFamily="18" charset="0"/>
                          </a:rPr>
                          <m:t>𝒙</m:t>
                        </m:r>
                      </m:e>
                      <m:sub>
                        <m:r>
                          <a:rPr lang="en-US" altLang="zh-CN" b="1" i="1" dirty="0" smtClean="0">
                            <a:latin typeface="Cambria Math" panose="02040503050406030204" pitchFamily="18" charset="0"/>
                          </a:rPr>
                          <m:t>𝒊</m:t>
                        </m:r>
                      </m:sub>
                      <m:sup>
                        <m:r>
                          <a:rPr lang="en-US" altLang="zh-CN" b="1" i="1" dirty="0">
                            <a:latin typeface="Cambria Math" panose="02040503050406030204" pitchFamily="18" charset="0"/>
                          </a:rPr>
                          <m:t>(</m:t>
                        </m:r>
                        <m:r>
                          <a:rPr lang="en-US" altLang="zh-CN" b="1" i="1" dirty="0" smtClean="0">
                            <a:latin typeface="Cambria Math" panose="02040503050406030204" pitchFamily="18" charset="0"/>
                          </a:rPr>
                          <m:t>𝒌</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𝟏</m:t>
                        </m:r>
                        <m:r>
                          <a:rPr lang="en-US" altLang="zh-CN" b="1" i="1" dirty="0">
                            <a:latin typeface="Cambria Math" panose="02040503050406030204" pitchFamily="18" charset="0"/>
                          </a:rPr>
                          <m:t>)</m:t>
                        </m:r>
                      </m:sup>
                    </m:sSubSup>
                  </m:oMath>
                </a14:m>
                <a:r>
                  <a:rPr lang="zh-CN" altLang="en-US" b="1" dirty="0"/>
                  <a:t>时，</a:t>
                </a:r>
                <a14:m>
                  <m:oMath xmlns:m="http://schemas.openxmlformats.org/officeDocument/2006/math">
                    <m:sSubSup>
                      <m:sSubSupPr>
                        <m:ctrlPr>
                          <a:rPr lang="en-US" altLang="zh-CN" b="1" i="1" dirty="0">
                            <a:latin typeface="Cambria Math" panose="02040503050406030204" pitchFamily="18" charset="0"/>
                          </a:rPr>
                        </m:ctrlPr>
                      </m:sSubSupPr>
                      <m:e>
                        <m:r>
                          <a:rPr lang="en-US" altLang="zh-CN" b="1" i="1" dirty="0">
                            <a:latin typeface="Cambria Math" panose="02040503050406030204" pitchFamily="18" charset="0"/>
                          </a:rPr>
                          <m:t>𝒙</m:t>
                        </m:r>
                      </m:e>
                      <m:sub>
                        <m:r>
                          <a:rPr lang="en-US" altLang="zh-CN" b="1" i="1" dirty="0">
                            <a:latin typeface="Cambria Math" panose="02040503050406030204" pitchFamily="18" charset="0"/>
                          </a:rPr>
                          <m:t>𝟏</m:t>
                        </m:r>
                      </m:sub>
                      <m:sup>
                        <m:r>
                          <a:rPr lang="en-US" altLang="zh-CN" b="1" i="1" dirty="0">
                            <a:latin typeface="Cambria Math" panose="02040503050406030204" pitchFamily="18" charset="0"/>
                          </a:rPr>
                          <m:t>(</m:t>
                        </m:r>
                        <m:r>
                          <a:rPr lang="en-US" altLang="zh-CN" b="1" i="1" dirty="0">
                            <a:latin typeface="Cambria Math" panose="02040503050406030204" pitchFamily="18" charset="0"/>
                          </a:rPr>
                          <m:t>𝒌</m:t>
                        </m:r>
                        <m:r>
                          <a:rPr lang="en-US" altLang="zh-CN" b="1" i="1" dirty="0">
                            <a:latin typeface="Cambria Math" panose="02040503050406030204" pitchFamily="18" charset="0"/>
                          </a:rPr>
                          <m:t>+</m:t>
                        </m:r>
                        <m:r>
                          <a:rPr lang="en-US" altLang="zh-CN" b="1" i="1" dirty="0">
                            <a:latin typeface="Cambria Math" panose="02040503050406030204" pitchFamily="18" charset="0"/>
                          </a:rPr>
                          <m:t>𝟏</m:t>
                        </m:r>
                        <m:r>
                          <a:rPr lang="en-US" altLang="zh-CN" b="1" i="1" dirty="0">
                            <a:latin typeface="Cambria Math" panose="02040503050406030204" pitchFamily="18" charset="0"/>
                          </a:rPr>
                          <m:t>)</m:t>
                        </m:r>
                      </m:sup>
                    </m:sSubSup>
                    <m:r>
                      <a:rPr lang="en-US" altLang="zh-CN" b="1" i="1" dirty="0">
                        <a:latin typeface="Cambria Math" panose="02040503050406030204" pitchFamily="18" charset="0"/>
                      </a:rPr>
                      <m:t>,</m:t>
                    </m:r>
                    <m:sSubSup>
                      <m:sSubSupPr>
                        <m:ctrlPr>
                          <a:rPr lang="en-US" altLang="zh-CN" b="1" i="1" dirty="0">
                            <a:latin typeface="Cambria Math" panose="02040503050406030204" pitchFamily="18" charset="0"/>
                          </a:rPr>
                        </m:ctrlPr>
                      </m:sSubSupPr>
                      <m:e>
                        <m:r>
                          <a:rPr lang="en-US" altLang="zh-CN" b="1" i="1" dirty="0">
                            <a:latin typeface="Cambria Math" panose="02040503050406030204" pitchFamily="18" charset="0"/>
                          </a:rPr>
                          <m:t>𝒙</m:t>
                        </m:r>
                      </m:e>
                      <m:sub>
                        <m:r>
                          <a:rPr lang="en-US" altLang="zh-CN" b="1" i="1" dirty="0">
                            <a:latin typeface="Cambria Math" panose="02040503050406030204" pitchFamily="18" charset="0"/>
                          </a:rPr>
                          <m:t>𝟐</m:t>
                        </m:r>
                      </m:sub>
                      <m:sup>
                        <m:r>
                          <a:rPr lang="en-US" altLang="zh-CN" b="1" i="1" dirty="0">
                            <a:latin typeface="Cambria Math" panose="02040503050406030204" pitchFamily="18" charset="0"/>
                          </a:rPr>
                          <m:t>(</m:t>
                        </m:r>
                        <m:r>
                          <a:rPr lang="en-US" altLang="zh-CN" b="1" i="1" dirty="0">
                            <a:latin typeface="Cambria Math" panose="02040503050406030204" pitchFamily="18" charset="0"/>
                          </a:rPr>
                          <m:t>𝒌</m:t>
                        </m:r>
                        <m:r>
                          <a:rPr lang="en-US" altLang="zh-CN" b="1" i="1" dirty="0">
                            <a:latin typeface="Cambria Math" panose="02040503050406030204" pitchFamily="18" charset="0"/>
                          </a:rPr>
                          <m:t>+</m:t>
                        </m:r>
                        <m:r>
                          <a:rPr lang="en-US" altLang="zh-CN" b="1" i="1" dirty="0">
                            <a:latin typeface="Cambria Math" panose="02040503050406030204" pitchFamily="18" charset="0"/>
                          </a:rPr>
                          <m:t>𝟏</m:t>
                        </m:r>
                        <m:r>
                          <a:rPr lang="en-US" altLang="zh-CN" b="1" i="1" dirty="0">
                            <a:latin typeface="Cambria Math" panose="02040503050406030204" pitchFamily="18" charset="0"/>
                          </a:rPr>
                          <m:t>)</m:t>
                        </m:r>
                      </m:sup>
                    </m:sSubSup>
                    <m:r>
                      <a:rPr lang="en-US" altLang="zh-CN" b="1" i="1" dirty="0">
                        <a:latin typeface="Cambria Math" panose="02040503050406030204" pitchFamily="18" charset="0"/>
                      </a:rPr>
                      <m:t>,</m:t>
                    </m:r>
                    <m:r>
                      <a:rPr lang="en-US" altLang="zh-CN" b="1" i="1" dirty="0">
                        <a:latin typeface="Cambria Math" panose="02040503050406030204" pitchFamily="18" charset="0"/>
                        <a:ea typeface="Cambria Math" panose="02040503050406030204" pitchFamily="18" charset="0"/>
                      </a:rPr>
                      <m:t>⋯,</m:t>
                    </m:r>
                    <m:sSubSup>
                      <m:sSubSupPr>
                        <m:ctrlPr>
                          <a:rPr lang="en-US" altLang="zh-CN" b="1" i="1" dirty="0">
                            <a:latin typeface="Cambria Math" panose="02040503050406030204" pitchFamily="18" charset="0"/>
                          </a:rPr>
                        </m:ctrlPr>
                      </m:sSubSupPr>
                      <m:e>
                        <m:r>
                          <a:rPr lang="en-US" altLang="zh-CN" b="1" i="1" dirty="0">
                            <a:latin typeface="Cambria Math" panose="02040503050406030204" pitchFamily="18" charset="0"/>
                          </a:rPr>
                          <m:t>𝒙</m:t>
                        </m:r>
                      </m:e>
                      <m:sub>
                        <m:r>
                          <a:rPr lang="en-US" altLang="zh-CN" b="1" i="1" dirty="0" smtClean="0">
                            <a:latin typeface="Cambria Math" panose="02040503050406030204" pitchFamily="18" charset="0"/>
                          </a:rPr>
                          <m:t>𝒊</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𝟏</m:t>
                        </m:r>
                      </m:sub>
                      <m:sup>
                        <m:r>
                          <a:rPr lang="en-US" altLang="zh-CN" b="1" i="1" dirty="0">
                            <a:latin typeface="Cambria Math" panose="02040503050406030204" pitchFamily="18" charset="0"/>
                          </a:rPr>
                          <m:t>(</m:t>
                        </m:r>
                        <m:r>
                          <a:rPr lang="en-US" altLang="zh-CN" b="1" i="1" dirty="0">
                            <a:latin typeface="Cambria Math" panose="02040503050406030204" pitchFamily="18" charset="0"/>
                          </a:rPr>
                          <m:t>𝒌</m:t>
                        </m:r>
                        <m:r>
                          <a:rPr lang="en-US" altLang="zh-CN" b="1" i="1" dirty="0">
                            <a:latin typeface="Cambria Math" panose="02040503050406030204" pitchFamily="18" charset="0"/>
                          </a:rPr>
                          <m:t>+</m:t>
                        </m:r>
                        <m:r>
                          <a:rPr lang="en-US" altLang="zh-CN" b="1" i="1" dirty="0">
                            <a:latin typeface="Cambria Math" panose="02040503050406030204" pitchFamily="18" charset="0"/>
                          </a:rPr>
                          <m:t>𝟏</m:t>
                        </m:r>
                        <m:r>
                          <a:rPr lang="en-US" altLang="zh-CN" b="1" i="1" dirty="0">
                            <a:latin typeface="Cambria Math" panose="02040503050406030204" pitchFamily="18" charset="0"/>
                          </a:rPr>
                          <m:t>)</m:t>
                        </m:r>
                      </m:sup>
                    </m:sSubSup>
                  </m:oMath>
                </a14:m>
                <a:r>
                  <a:rPr lang="zh-CN" altLang="en-US" b="1" dirty="0"/>
                  <a:t>已经算好</a:t>
                </a:r>
                <a:endParaRPr lang="en-US" altLang="zh-CN" b="1" dirty="0"/>
              </a:p>
              <a:p>
                <a:pPr>
                  <a:spcBef>
                    <a:spcPct val="20000"/>
                  </a:spcBef>
                  <a:buClr>
                    <a:schemeClr val="hlink"/>
                  </a:buClr>
                  <a:buSzPct val="110000"/>
                  <a:buFont typeface="Wingdings" panose="05000000000000000000" pitchFamily="2" charset="2"/>
                  <a:buNone/>
                </a:pPr>
                <a:r>
                  <a:rPr lang="en-US" altLang="zh-CN" b="1" dirty="0"/>
                  <a:t>Jacobi</a:t>
                </a:r>
                <a:r>
                  <a:rPr lang="zh-CN" altLang="en-US" b="1" dirty="0"/>
                  <a:t>迭代法并不用最新近似值计算，而仍用</a:t>
                </a:r>
                <a14:m>
                  <m:oMath xmlns:m="http://schemas.openxmlformats.org/officeDocument/2006/math">
                    <m:sSubSup>
                      <m:sSubSupPr>
                        <m:ctrlPr>
                          <a:rPr lang="en-US" altLang="zh-CN" b="1" i="1" dirty="0" smtClean="0">
                            <a:latin typeface="Cambria Math" panose="02040503050406030204" pitchFamily="18" charset="0"/>
                          </a:rPr>
                        </m:ctrlPr>
                      </m:sSubSupPr>
                      <m:e>
                        <m:r>
                          <a:rPr lang="en-US" altLang="zh-CN" b="1" i="1" dirty="0">
                            <a:latin typeface="Cambria Math" panose="02040503050406030204" pitchFamily="18" charset="0"/>
                          </a:rPr>
                          <m:t>𝒙</m:t>
                        </m:r>
                      </m:e>
                      <m:sub>
                        <m:r>
                          <a:rPr lang="en-US" altLang="zh-CN" b="1" i="1" dirty="0">
                            <a:latin typeface="Cambria Math" panose="02040503050406030204" pitchFamily="18" charset="0"/>
                          </a:rPr>
                          <m:t>𝟏</m:t>
                        </m:r>
                      </m:sub>
                      <m:sup>
                        <m:r>
                          <a:rPr lang="en-US" altLang="zh-CN" b="1" i="1" dirty="0">
                            <a:latin typeface="Cambria Math" panose="02040503050406030204" pitchFamily="18" charset="0"/>
                          </a:rPr>
                          <m:t>(</m:t>
                        </m:r>
                        <m:r>
                          <a:rPr lang="en-US" altLang="zh-CN" b="1" i="1" dirty="0">
                            <a:latin typeface="Cambria Math" panose="02040503050406030204" pitchFamily="18" charset="0"/>
                          </a:rPr>
                          <m:t>𝒌</m:t>
                        </m:r>
                        <m:r>
                          <a:rPr lang="en-US" altLang="zh-CN" b="1" i="1" dirty="0">
                            <a:latin typeface="Cambria Math" panose="02040503050406030204" pitchFamily="18" charset="0"/>
                          </a:rPr>
                          <m:t>)</m:t>
                        </m:r>
                      </m:sup>
                    </m:sSubSup>
                    <m:r>
                      <a:rPr lang="en-US" altLang="zh-CN" b="1" i="1" dirty="0">
                        <a:latin typeface="Cambria Math" panose="02040503050406030204" pitchFamily="18" charset="0"/>
                      </a:rPr>
                      <m:t>,</m:t>
                    </m:r>
                    <m:sSubSup>
                      <m:sSubSupPr>
                        <m:ctrlPr>
                          <a:rPr lang="en-US" altLang="zh-CN" b="1" i="1" dirty="0">
                            <a:latin typeface="Cambria Math" panose="02040503050406030204" pitchFamily="18" charset="0"/>
                          </a:rPr>
                        </m:ctrlPr>
                      </m:sSubSupPr>
                      <m:e>
                        <m:r>
                          <a:rPr lang="en-US" altLang="zh-CN" b="1" i="1" dirty="0">
                            <a:latin typeface="Cambria Math" panose="02040503050406030204" pitchFamily="18" charset="0"/>
                          </a:rPr>
                          <m:t>𝒙</m:t>
                        </m:r>
                      </m:e>
                      <m:sub>
                        <m:r>
                          <a:rPr lang="en-US" altLang="zh-CN" b="1" i="1" dirty="0">
                            <a:latin typeface="Cambria Math" panose="02040503050406030204" pitchFamily="18" charset="0"/>
                          </a:rPr>
                          <m:t>𝟐</m:t>
                        </m:r>
                      </m:sub>
                      <m:sup>
                        <m:r>
                          <a:rPr lang="en-US" altLang="zh-CN" b="1" i="1" dirty="0">
                            <a:latin typeface="Cambria Math" panose="02040503050406030204" pitchFamily="18" charset="0"/>
                          </a:rPr>
                          <m:t>(</m:t>
                        </m:r>
                        <m:r>
                          <a:rPr lang="en-US" altLang="zh-CN" b="1" i="1" dirty="0">
                            <a:latin typeface="Cambria Math" panose="02040503050406030204" pitchFamily="18" charset="0"/>
                          </a:rPr>
                          <m:t>𝒌</m:t>
                        </m:r>
                        <m:r>
                          <a:rPr lang="en-US" altLang="zh-CN" b="1" i="1" dirty="0">
                            <a:latin typeface="Cambria Math" panose="02040503050406030204" pitchFamily="18" charset="0"/>
                          </a:rPr>
                          <m:t>)</m:t>
                        </m:r>
                      </m:sup>
                    </m:sSubSup>
                    <m:r>
                      <a:rPr lang="en-US" altLang="zh-CN" b="1" i="1" dirty="0">
                        <a:latin typeface="Cambria Math" panose="02040503050406030204" pitchFamily="18" charset="0"/>
                      </a:rPr>
                      <m:t>,</m:t>
                    </m:r>
                    <m:r>
                      <a:rPr lang="en-US" altLang="zh-CN" b="1" i="1" dirty="0">
                        <a:latin typeface="Cambria Math" panose="02040503050406030204" pitchFamily="18" charset="0"/>
                        <a:ea typeface="Cambria Math" panose="02040503050406030204" pitchFamily="18" charset="0"/>
                      </a:rPr>
                      <m:t>⋯,</m:t>
                    </m:r>
                    <m:sSubSup>
                      <m:sSubSupPr>
                        <m:ctrlPr>
                          <a:rPr lang="en-US" altLang="zh-CN" b="1" i="1" dirty="0">
                            <a:latin typeface="Cambria Math" panose="02040503050406030204" pitchFamily="18" charset="0"/>
                          </a:rPr>
                        </m:ctrlPr>
                      </m:sSubSupPr>
                      <m:e>
                        <m:r>
                          <a:rPr lang="en-US" altLang="zh-CN" b="1" i="1" dirty="0">
                            <a:latin typeface="Cambria Math" panose="02040503050406030204" pitchFamily="18" charset="0"/>
                          </a:rPr>
                          <m:t>𝒙</m:t>
                        </m:r>
                      </m:e>
                      <m:sub>
                        <m:r>
                          <a:rPr lang="en-US" altLang="zh-CN" b="1" i="1" dirty="0" smtClean="0">
                            <a:latin typeface="Cambria Math" panose="02040503050406030204" pitchFamily="18" charset="0"/>
                          </a:rPr>
                          <m:t>𝒊</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𝟏</m:t>
                        </m:r>
                      </m:sub>
                      <m:sup>
                        <m:r>
                          <a:rPr lang="en-US" altLang="zh-CN" b="1" i="1" dirty="0">
                            <a:latin typeface="Cambria Math" panose="02040503050406030204" pitchFamily="18" charset="0"/>
                          </a:rPr>
                          <m:t>(</m:t>
                        </m:r>
                        <m:r>
                          <a:rPr lang="en-US" altLang="zh-CN" b="1" i="1" dirty="0">
                            <a:latin typeface="Cambria Math" panose="02040503050406030204" pitchFamily="18" charset="0"/>
                          </a:rPr>
                          <m:t>𝒌</m:t>
                        </m:r>
                        <m:r>
                          <a:rPr lang="en-US" altLang="zh-CN" b="1" i="1" dirty="0">
                            <a:latin typeface="Cambria Math" panose="02040503050406030204" pitchFamily="18" charset="0"/>
                          </a:rPr>
                          <m:t>)</m:t>
                        </m:r>
                      </m:sup>
                    </m:sSubSup>
                  </m:oMath>
                </a14:m>
                <a:endParaRPr lang="zh-CN" altLang="en-US" b="1" dirty="0"/>
              </a:p>
            </p:txBody>
          </p:sp>
        </mc:Choice>
        <mc:Fallback>
          <p:sp>
            <p:nvSpPr>
              <p:cNvPr id="67596" name="Rectangle 1036" descr="Rectangle: Click to edit Master text styles&#10;Second level&#10;Third level&#10;Fourth level&#10;Fifth level"/>
              <p:cNvSpPr>
                <a:spLocks noRot="1" noChangeAspect="1" noMove="1" noResize="1" noEditPoints="1" noAdjustHandles="1" noChangeArrowheads="1" noChangeShapeType="1" noTextEdit="1"/>
              </p:cNvSpPr>
              <p:nvPr/>
            </p:nvSpPr>
            <p:spPr bwMode="auto">
              <a:xfrm>
                <a:off x="377342" y="1959069"/>
                <a:ext cx="8782276" cy="2286000"/>
              </a:xfrm>
              <a:prstGeom prst="rect">
                <a:avLst/>
              </a:prstGeom>
              <a:blipFill rotWithShape="1">
                <a:blip r:embed="rId1"/>
                <a:stretch>
                  <a:fillRect l="-2" t="-4" r="4" b="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nvGrpSpPr>
          <p:cNvPr id="67684" name="Group 1124"/>
          <p:cNvGrpSpPr/>
          <p:nvPr/>
        </p:nvGrpSpPr>
        <p:grpSpPr bwMode="auto">
          <a:xfrm>
            <a:off x="361724" y="4321805"/>
            <a:ext cx="7315200" cy="2227263"/>
            <a:chOff x="480" y="2448"/>
            <a:chExt cx="4608" cy="1403"/>
          </a:xfrm>
        </p:grpSpPr>
        <p:graphicFrame>
          <p:nvGraphicFramePr>
            <p:cNvPr id="67594" name="Object 1034"/>
            <p:cNvGraphicFramePr>
              <a:graphicFrameLocks noChangeAspect="1"/>
            </p:cNvGraphicFramePr>
            <p:nvPr/>
          </p:nvGraphicFramePr>
          <p:xfrm>
            <a:off x="554" y="2798"/>
            <a:ext cx="2783" cy="1053"/>
          </p:xfrm>
          <a:graphic>
            <a:graphicData uri="http://schemas.openxmlformats.org/presentationml/2006/ole">
              <mc:AlternateContent xmlns:mc="http://schemas.openxmlformats.org/markup-compatibility/2006">
                <mc:Choice xmlns:v="urn:schemas-microsoft-com:vml" Requires="v">
                  <p:oleObj spid="_x0000_s0" name="Equation" r:id="rId2" imgW="2083435" imgH="737235" progId="Equation.DSMT4">
                    <p:embed/>
                  </p:oleObj>
                </mc:Choice>
                <mc:Fallback>
                  <p:oleObj name="Equation" r:id="rId2" imgW="2083435" imgH="737235" progId="Equation.DSMT4">
                    <p:embed/>
                    <p:pic>
                      <p:nvPicPr>
                        <p:cNvPr id="0" name="Object 10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 y="2798"/>
                          <a:ext cx="2783" cy="1053"/>
                        </a:xfrm>
                        <a:prstGeom prst="rect">
                          <a:avLst/>
                        </a:prstGeom>
                        <a:noFill/>
                        <a:ln>
                          <a:noFill/>
                        </a:ln>
                        <a:effectLst/>
                      </p:spPr>
                    </p:pic>
                  </p:oleObj>
                </mc:Fallback>
              </mc:AlternateContent>
            </a:graphicData>
          </a:graphic>
        </p:graphicFrame>
        <p:sp>
          <p:nvSpPr>
            <p:cNvPr id="67609" name="Rectangle 1049"/>
            <p:cNvSpPr>
              <a:spLocks noChangeArrowheads="1"/>
            </p:cNvSpPr>
            <p:nvPr/>
          </p:nvSpPr>
          <p:spPr bwMode="auto">
            <a:xfrm>
              <a:off x="480" y="2448"/>
              <a:ext cx="46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hlink"/>
                </a:buClr>
                <a:buSzPct val="110000"/>
                <a:buFont typeface="Wingdings" panose="05000000000000000000" pitchFamily="2" charset="2"/>
                <a:buNone/>
              </a:pPr>
              <a:r>
                <a:rPr lang="zh-CN" altLang="en-US" sz="2400" b="1" dirty="0">
                  <a:solidFill>
                    <a:srgbClr val="FF0000"/>
                  </a:solidFill>
                  <a:latin typeface="Tahoma" panose="020B0604030504040204" pitchFamily="34" charset="0"/>
                </a:rPr>
                <a:t>例</a:t>
              </a:r>
              <a:r>
                <a:rPr lang="zh-CN" altLang="en-US" sz="2400" b="1" dirty="0">
                  <a:latin typeface="Tahoma" panose="020B0604030504040204" pitchFamily="34" charset="0"/>
                </a:rPr>
                <a:t>    对前面所举例子，作修正得</a:t>
              </a:r>
              <a:endParaRPr lang="zh-CN" altLang="en-US" sz="2400" b="1" dirty="0">
                <a:latin typeface="Tahoma" panose="020B0604030504040204" pitchFamily="34" charset="0"/>
              </a:endParaRPr>
            </a:p>
          </p:txBody>
        </p:sp>
      </p:grpSp>
      <p:grpSp>
        <p:nvGrpSpPr>
          <p:cNvPr id="67613" name="Group 1053"/>
          <p:cNvGrpSpPr/>
          <p:nvPr/>
        </p:nvGrpSpPr>
        <p:grpSpPr bwMode="auto">
          <a:xfrm>
            <a:off x="5940152" y="4437112"/>
            <a:ext cx="2384425" cy="1543050"/>
            <a:chOff x="1303" y="1686"/>
            <a:chExt cx="2573" cy="1669"/>
          </a:xfrm>
        </p:grpSpPr>
        <p:grpSp>
          <p:nvGrpSpPr>
            <p:cNvPr id="67614" name="Group 1054"/>
            <p:cNvGrpSpPr/>
            <p:nvPr/>
          </p:nvGrpSpPr>
          <p:grpSpPr bwMode="auto">
            <a:xfrm>
              <a:off x="1303" y="2760"/>
              <a:ext cx="2573" cy="595"/>
              <a:chOff x="1303" y="2760"/>
              <a:chExt cx="2573" cy="595"/>
            </a:xfrm>
          </p:grpSpPr>
          <p:sp>
            <p:nvSpPr>
              <p:cNvPr id="67615" name="Freeform 1055"/>
              <p:cNvSpPr/>
              <p:nvPr/>
            </p:nvSpPr>
            <p:spPr bwMode="auto">
              <a:xfrm>
                <a:off x="1303" y="2760"/>
                <a:ext cx="2573" cy="481"/>
              </a:xfrm>
              <a:custGeom>
                <a:avLst/>
                <a:gdLst>
                  <a:gd name="T0" fmla="*/ 1570 w 5145"/>
                  <a:gd name="T1" fmla="*/ 0 h 963"/>
                  <a:gd name="T2" fmla="*/ 5145 w 5145"/>
                  <a:gd name="T3" fmla="*/ 0 h 963"/>
                  <a:gd name="T4" fmla="*/ 4182 w 5145"/>
                  <a:gd name="T5" fmla="*/ 963 h 963"/>
                  <a:gd name="T6" fmla="*/ 0 w 5145"/>
                  <a:gd name="T7" fmla="*/ 963 h 963"/>
                  <a:gd name="T8" fmla="*/ 1570 w 5145"/>
                  <a:gd name="T9" fmla="*/ 0 h 963"/>
                </a:gdLst>
                <a:ahLst/>
                <a:cxnLst>
                  <a:cxn ang="0">
                    <a:pos x="T0" y="T1"/>
                  </a:cxn>
                  <a:cxn ang="0">
                    <a:pos x="T2" y="T3"/>
                  </a:cxn>
                  <a:cxn ang="0">
                    <a:pos x="T4" y="T5"/>
                  </a:cxn>
                  <a:cxn ang="0">
                    <a:pos x="T6" y="T7"/>
                  </a:cxn>
                  <a:cxn ang="0">
                    <a:pos x="T8" y="T9"/>
                  </a:cxn>
                </a:cxnLst>
                <a:rect l="0" t="0" r="r" b="b"/>
                <a:pathLst>
                  <a:path w="5145" h="963">
                    <a:moveTo>
                      <a:pt x="1570" y="0"/>
                    </a:moveTo>
                    <a:lnTo>
                      <a:pt x="5145" y="0"/>
                    </a:lnTo>
                    <a:lnTo>
                      <a:pt x="4182" y="963"/>
                    </a:lnTo>
                    <a:lnTo>
                      <a:pt x="0" y="963"/>
                    </a:lnTo>
                    <a:lnTo>
                      <a:pt x="1570" y="0"/>
                    </a:lnTo>
                    <a:close/>
                  </a:path>
                </a:pathLst>
              </a:custGeom>
              <a:solidFill>
                <a:srgbClr val="C06000"/>
              </a:solidFill>
              <a:ln w="7938">
                <a:solidFill>
                  <a:srgbClr val="000000"/>
                </a:solidFill>
                <a:prstDash val="solid"/>
                <a:round/>
              </a:ln>
            </p:spPr>
            <p:txBody>
              <a:bodyPr/>
              <a:lstStyle/>
              <a:p>
                <a:endParaRPr lang="en-GB"/>
              </a:p>
            </p:txBody>
          </p:sp>
          <p:sp>
            <p:nvSpPr>
              <p:cNvPr id="67616" name="Rectangle 1056"/>
              <p:cNvSpPr>
                <a:spLocks noChangeArrowheads="1"/>
              </p:cNvSpPr>
              <p:nvPr/>
            </p:nvSpPr>
            <p:spPr bwMode="auto">
              <a:xfrm>
                <a:off x="1305" y="3243"/>
                <a:ext cx="2088" cy="110"/>
              </a:xfrm>
              <a:prstGeom prst="rect">
                <a:avLst/>
              </a:prstGeom>
              <a:solidFill>
                <a:srgbClr val="804000"/>
              </a:solidFill>
              <a:ln w="7938">
                <a:solidFill>
                  <a:srgbClr val="000000"/>
                </a:solidFill>
                <a:miter lim="800000"/>
              </a:ln>
            </p:spPr>
            <p:txBody>
              <a:bodyPr/>
              <a:lstStyle/>
              <a:p>
                <a:endParaRPr lang="en-GB"/>
              </a:p>
            </p:txBody>
          </p:sp>
          <p:sp>
            <p:nvSpPr>
              <p:cNvPr id="67617" name="Freeform 1057"/>
              <p:cNvSpPr/>
              <p:nvPr/>
            </p:nvSpPr>
            <p:spPr bwMode="auto">
              <a:xfrm>
                <a:off x="3394" y="2760"/>
                <a:ext cx="482" cy="595"/>
              </a:xfrm>
              <a:custGeom>
                <a:avLst/>
                <a:gdLst>
                  <a:gd name="T0" fmla="*/ 963 w 963"/>
                  <a:gd name="T1" fmla="*/ 0 h 1192"/>
                  <a:gd name="T2" fmla="*/ 0 w 963"/>
                  <a:gd name="T3" fmla="*/ 963 h 1192"/>
                  <a:gd name="T4" fmla="*/ 0 w 963"/>
                  <a:gd name="T5" fmla="*/ 1192 h 1192"/>
                  <a:gd name="T6" fmla="*/ 963 w 963"/>
                  <a:gd name="T7" fmla="*/ 223 h 1192"/>
                  <a:gd name="T8" fmla="*/ 963 w 963"/>
                  <a:gd name="T9" fmla="*/ 0 h 1192"/>
                </a:gdLst>
                <a:ahLst/>
                <a:cxnLst>
                  <a:cxn ang="0">
                    <a:pos x="T0" y="T1"/>
                  </a:cxn>
                  <a:cxn ang="0">
                    <a:pos x="T2" y="T3"/>
                  </a:cxn>
                  <a:cxn ang="0">
                    <a:pos x="T4" y="T5"/>
                  </a:cxn>
                  <a:cxn ang="0">
                    <a:pos x="T6" y="T7"/>
                  </a:cxn>
                  <a:cxn ang="0">
                    <a:pos x="T8" y="T9"/>
                  </a:cxn>
                </a:cxnLst>
                <a:rect l="0" t="0" r="r" b="b"/>
                <a:pathLst>
                  <a:path w="963" h="1192">
                    <a:moveTo>
                      <a:pt x="963" y="0"/>
                    </a:moveTo>
                    <a:lnTo>
                      <a:pt x="0" y="963"/>
                    </a:lnTo>
                    <a:lnTo>
                      <a:pt x="0" y="1192"/>
                    </a:lnTo>
                    <a:lnTo>
                      <a:pt x="963" y="223"/>
                    </a:lnTo>
                    <a:lnTo>
                      <a:pt x="963" y="0"/>
                    </a:lnTo>
                    <a:close/>
                  </a:path>
                </a:pathLst>
              </a:custGeom>
              <a:solidFill>
                <a:srgbClr val="603000"/>
              </a:solidFill>
              <a:ln w="7938">
                <a:solidFill>
                  <a:srgbClr val="000000"/>
                </a:solidFill>
                <a:prstDash val="solid"/>
                <a:round/>
              </a:ln>
            </p:spPr>
            <p:txBody>
              <a:bodyPr/>
              <a:lstStyle/>
              <a:p>
                <a:endParaRPr lang="en-GB"/>
              </a:p>
            </p:txBody>
          </p:sp>
        </p:grpSp>
        <p:sp>
          <p:nvSpPr>
            <p:cNvPr id="67618" name="Freeform 1058"/>
            <p:cNvSpPr/>
            <p:nvPr/>
          </p:nvSpPr>
          <p:spPr bwMode="auto">
            <a:xfrm>
              <a:off x="2239" y="2128"/>
              <a:ext cx="20" cy="48"/>
            </a:xfrm>
            <a:custGeom>
              <a:avLst/>
              <a:gdLst>
                <a:gd name="T0" fmla="*/ 0 w 39"/>
                <a:gd name="T1" fmla="*/ 29 h 95"/>
                <a:gd name="T2" fmla="*/ 11 w 39"/>
                <a:gd name="T3" fmla="*/ 15 h 95"/>
                <a:gd name="T4" fmla="*/ 39 w 39"/>
                <a:gd name="T5" fmla="*/ 0 h 95"/>
                <a:gd name="T6" fmla="*/ 38 w 39"/>
                <a:gd name="T7" fmla="*/ 95 h 95"/>
                <a:gd name="T8" fmla="*/ 30 w 39"/>
                <a:gd name="T9" fmla="*/ 83 h 95"/>
                <a:gd name="T10" fmla="*/ 21 w 39"/>
                <a:gd name="T11" fmla="*/ 70 h 95"/>
                <a:gd name="T12" fmla="*/ 8 w 39"/>
                <a:gd name="T13" fmla="*/ 49 h 95"/>
                <a:gd name="T14" fmla="*/ 0 w 39"/>
                <a:gd name="T15" fmla="*/ 29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95">
                  <a:moveTo>
                    <a:pt x="0" y="29"/>
                  </a:moveTo>
                  <a:lnTo>
                    <a:pt x="11" y="15"/>
                  </a:lnTo>
                  <a:lnTo>
                    <a:pt x="39" y="0"/>
                  </a:lnTo>
                  <a:lnTo>
                    <a:pt x="38" y="95"/>
                  </a:lnTo>
                  <a:lnTo>
                    <a:pt x="30" y="83"/>
                  </a:lnTo>
                  <a:lnTo>
                    <a:pt x="21" y="70"/>
                  </a:lnTo>
                  <a:lnTo>
                    <a:pt x="8" y="49"/>
                  </a:lnTo>
                  <a:lnTo>
                    <a:pt x="0" y="29"/>
                  </a:lnTo>
                  <a:close/>
                </a:path>
              </a:pathLst>
            </a:custGeom>
            <a:solidFill>
              <a:srgbClr val="E0E0E0"/>
            </a:solidFill>
            <a:ln w="7938">
              <a:solidFill>
                <a:srgbClr val="000000"/>
              </a:solidFill>
              <a:prstDash val="solid"/>
              <a:round/>
            </a:ln>
          </p:spPr>
          <p:txBody>
            <a:bodyPr/>
            <a:lstStyle/>
            <a:p>
              <a:endParaRPr lang="en-GB"/>
            </a:p>
          </p:txBody>
        </p:sp>
        <p:grpSp>
          <p:nvGrpSpPr>
            <p:cNvPr id="67619" name="Group 1059"/>
            <p:cNvGrpSpPr/>
            <p:nvPr/>
          </p:nvGrpSpPr>
          <p:grpSpPr bwMode="auto">
            <a:xfrm>
              <a:off x="2801" y="1975"/>
              <a:ext cx="67" cy="57"/>
              <a:chOff x="2801" y="1975"/>
              <a:chExt cx="67" cy="57"/>
            </a:xfrm>
          </p:grpSpPr>
          <p:sp>
            <p:nvSpPr>
              <p:cNvPr id="67620" name="Oval 1060"/>
              <p:cNvSpPr>
                <a:spLocks noChangeArrowheads="1"/>
              </p:cNvSpPr>
              <p:nvPr/>
            </p:nvSpPr>
            <p:spPr bwMode="auto">
              <a:xfrm>
                <a:off x="2801" y="1975"/>
                <a:ext cx="67" cy="57"/>
              </a:xfrm>
              <a:prstGeom prst="ellipse">
                <a:avLst/>
              </a:prstGeom>
              <a:solidFill>
                <a:srgbClr val="FFFFFF"/>
              </a:solidFill>
              <a:ln w="7938">
                <a:solidFill>
                  <a:srgbClr val="000000"/>
                </a:solidFill>
                <a:round/>
              </a:ln>
            </p:spPr>
            <p:txBody>
              <a:bodyPr/>
              <a:lstStyle/>
              <a:p>
                <a:endParaRPr lang="en-GB"/>
              </a:p>
            </p:txBody>
          </p:sp>
          <p:sp>
            <p:nvSpPr>
              <p:cNvPr id="67621" name="Oval 1061"/>
              <p:cNvSpPr>
                <a:spLocks noChangeArrowheads="1"/>
              </p:cNvSpPr>
              <p:nvPr/>
            </p:nvSpPr>
            <p:spPr bwMode="auto">
              <a:xfrm>
                <a:off x="2825" y="1982"/>
                <a:ext cx="34" cy="35"/>
              </a:xfrm>
              <a:prstGeom prst="ellipse">
                <a:avLst/>
              </a:prstGeom>
              <a:solidFill>
                <a:srgbClr val="618FFD"/>
              </a:solidFill>
              <a:ln w="7938">
                <a:solidFill>
                  <a:srgbClr val="000000"/>
                </a:solidFill>
                <a:round/>
              </a:ln>
            </p:spPr>
            <p:txBody>
              <a:bodyPr/>
              <a:lstStyle/>
              <a:p>
                <a:endParaRPr lang="en-GB"/>
              </a:p>
            </p:txBody>
          </p:sp>
        </p:grpSp>
        <p:grpSp>
          <p:nvGrpSpPr>
            <p:cNvPr id="67622" name="Group 1062"/>
            <p:cNvGrpSpPr/>
            <p:nvPr/>
          </p:nvGrpSpPr>
          <p:grpSpPr bwMode="auto">
            <a:xfrm>
              <a:off x="2973" y="1980"/>
              <a:ext cx="67" cy="57"/>
              <a:chOff x="2973" y="1980"/>
              <a:chExt cx="67" cy="57"/>
            </a:xfrm>
          </p:grpSpPr>
          <p:sp>
            <p:nvSpPr>
              <p:cNvPr id="67623" name="Oval 1063"/>
              <p:cNvSpPr>
                <a:spLocks noChangeArrowheads="1"/>
              </p:cNvSpPr>
              <p:nvPr/>
            </p:nvSpPr>
            <p:spPr bwMode="auto">
              <a:xfrm>
                <a:off x="2973" y="1980"/>
                <a:ext cx="67" cy="57"/>
              </a:xfrm>
              <a:prstGeom prst="ellipse">
                <a:avLst/>
              </a:prstGeom>
              <a:solidFill>
                <a:srgbClr val="FFFFFF"/>
              </a:solidFill>
              <a:ln w="7938">
                <a:solidFill>
                  <a:srgbClr val="000000"/>
                </a:solidFill>
                <a:round/>
              </a:ln>
            </p:spPr>
            <p:txBody>
              <a:bodyPr/>
              <a:lstStyle/>
              <a:p>
                <a:endParaRPr lang="en-GB"/>
              </a:p>
            </p:txBody>
          </p:sp>
          <p:sp>
            <p:nvSpPr>
              <p:cNvPr id="67624" name="Oval 1064"/>
              <p:cNvSpPr>
                <a:spLocks noChangeArrowheads="1"/>
              </p:cNvSpPr>
              <p:nvPr/>
            </p:nvSpPr>
            <p:spPr bwMode="auto">
              <a:xfrm>
                <a:off x="2996" y="1987"/>
                <a:ext cx="35" cy="36"/>
              </a:xfrm>
              <a:prstGeom prst="ellipse">
                <a:avLst/>
              </a:prstGeom>
              <a:solidFill>
                <a:srgbClr val="618FFD"/>
              </a:solidFill>
              <a:ln w="7938">
                <a:solidFill>
                  <a:srgbClr val="000000"/>
                </a:solidFill>
                <a:round/>
              </a:ln>
            </p:spPr>
            <p:txBody>
              <a:bodyPr/>
              <a:lstStyle/>
              <a:p>
                <a:endParaRPr lang="en-GB"/>
              </a:p>
            </p:txBody>
          </p:sp>
        </p:grpSp>
        <p:grpSp>
          <p:nvGrpSpPr>
            <p:cNvPr id="67625" name="Group 1065"/>
            <p:cNvGrpSpPr/>
            <p:nvPr/>
          </p:nvGrpSpPr>
          <p:grpSpPr bwMode="auto">
            <a:xfrm>
              <a:off x="2169" y="1686"/>
              <a:ext cx="1380" cy="1387"/>
              <a:chOff x="2169" y="1686"/>
              <a:chExt cx="1380" cy="1387"/>
            </a:xfrm>
          </p:grpSpPr>
          <p:grpSp>
            <p:nvGrpSpPr>
              <p:cNvPr id="67626" name="Group 1066"/>
              <p:cNvGrpSpPr/>
              <p:nvPr/>
            </p:nvGrpSpPr>
            <p:grpSpPr bwMode="auto">
              <a:xfrm>
                <a:off x="2169" y="1686"/>
                <a:ext cx="1236" cy="1387"/>
                <a:chOff x="2169" y="1686"/>
                <a:chExt cx="1236" cy="1387"/>
              </a:xfrm>
            </p:grpSpPr>
            <p:sp>
              <p:nvSpPr>
                <p:cNvPr id="67627" name="Freeform 1067"/>
                <p:cNvSpPr/>
                <p:nvPr/>
              </p:nvSpPr>
              <p:spPr bwMode="auto">
                <a:xfrm>
                  <a:off x="3081" y="1941"/>
                  <a:ext cx="64" cy="155"/>
                </a:xfrm>
                <a:custGeom>
                  <a:avLst/>
                  <a:gdLst>
                    <a:gd name="T0" fmla="*/ 58 w 128"/>
                    <a:gd name="T1" fmla="*/ 18 h 311"/>
                    <a:gd name="T2" fmla="*/ 93 w 128"/>
                    <a:gd name="T3" fmla="*/ 0 h 311"/>
                    <a:gd name="T4" fmla="*/ 110 w 128"/>
                    <a:gd name="T5" fmla="*/ 18 h 311"/>
                    <a:gd name="T6" fmla="*/ 122 w 128"/>
                    <a:gd name="T7" fmla="*/ 63 h 311"/>
                    <a:gd name="T8" fmla="*/ 128 w 128"/>
                    <a:gd name="T9" fmla="*/ 126 h 311"/>
                    <a:gd name="T10" fmla="*/ 122 w 128"/>
                    <a:gd name="T11" fmla="*/ 195 h 311"/>
                    <a:gd name="T12" fmla="*/ 104 w 128"/>
                    <a:gd name="T13" fmla="*/ 259 h 311"/>
                    <a:gd name="T14" fmla="*/ 75 w 128"/>
                    <a:gd name="T15" fmla="*/ 305 h 311"/>
                    <a:gd name="T16" fmla="*/ 35 w 128"/>
                    <a:gd name="T17" fmla="*/ 311 h 311"/>
                    <a:gd name="T18" fmla="*/ 0 w 128"/>
                    <a:gd name="T19" fmla="*/ 218 h 311"/>
                    <a:gd name="T20" fmla="*/ 58 w 128"/>
                    <a:gd name="T21" fmla="*/ 18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11">
                      <a:moveTo>
                        <a:pt x="58" y="18"/>
                      </a:moveTo>
                      <a:lnTo>
                        <a:pt x="93" y="0"/>
                      </a:lnTo>
                      <a:lnTo>
                        <a:pt x="110" y="18"/>
                      </a:lnTo>
                      <a:lnTo>
                        <a:pt x="122" y="63"/>
                      </a:lnTo>
                      <a:lnTo>
                        <a:pt x="128" y="126"/>
                      </a:lnTo>
                      <a:lnTo>
                        <a:pt x="122" y="195"/>
                      </a:lnTo>
                      <a:lnTo>
                        <a:pt x="104" y="259"/>
                      </a:lnTo>
                      <a:lnTo>
                        <a:pt x="75" y="305"/>
                      </a:lnTo>
                      <a:lnTo>
                        <a:pt x="35" y="311"/>
                      </a:lnTo>
                      <a:lnTo>
                        <a:pt x="0" y="218"/>
                      </a:lnTo>
                      <a:lnTo>
                        <a:pt x="58" y="18"/>
                      </a:lnTo>
                      <a:close/>
                    </a:path>
                  </a:pathLst>
                </a:custGeom>
                <a:solidFill>
                  <a:srgbClr val="FFE0C0"/>
                </a:solidFill>
                <a:ln w="7938">
                  <a:solidFill>
                    <a:srgbClr val="000000"/>
                  </a:solidFill>
                  <a:prstDash val="solid"/>
                  <a:round/>
                </a:ln>
              </p:spPr>
              <p:txBody>
                <a:bodyPr/>
                <a:lstStyle/>
                <a:p>
                  <a:endParaRPr lang="en-GB"/>
                </a:p>
              </p:txBody>
            </p:sp>
            <p:sp>
              <p:nvSpPr>
                <p:cNvPr id="67628" name="Freeform 1068"/>
                <p:cNvSpPr/>
                <p:nvPr/>
              </p:nvSpPr>
              <p:spPr bwMode="auto">
                <a:xfrm>
                  <a:off x="2667" y="1945"/>
                  <a:ext cx="63" cy="155"/>
                </a:xfrm>
                <a:custGeom>
                  <a:avLst/>
                  <a:gdLst>
                    <a:gd name="T0" fmla="*/ 69 w 126"/>
                    <a:gd name="T1" fmla="*/ 16 h 311"/>
                    <a:gd name="T2" fmla="*/ 33 w 126"/>
                    <a:gd name="T3" fmla="*/ 0 h 311"/>
                    <a:gd name="T4" fmla="*/ 17 w 126"/>
                    <a:gd name="T5" fmla="*/ 16 h 311"/>
                    <a:gd name="T6" fmla="*/ 5 w 126"/>
                    <a:gd name="T7" fmla="*/ 62 h 311"/>
                    <a:gd name="T8" fmla="*/ 0 w 126"/>
                    <a:gd name="T9" fmla="*/ 126 h 311"/>
                    <a:gd name="T10" fmla="*/ 5 w 126"/>
                    <a:gd name="T11" fmla="*/ 195 h 311"/>
                    <a:gd name="T12" fmla="*/ 23 w 126"/>
                    <a:gd name="T13" fmla="*/ 259 h 311"/>
                    <a:gd name="T14" fmla="*/ 51 w 126"/>
                    <a:gd name="T15" fmla="*/ 305 h 311"/>
                    <a:gd name="T16" fmla="*/ 91 w 126"/>
                    <a:gd name="T17" fmla="*/ 311 h 311"/>
                    <a:gd name="T18" fmla="*/ 126 w 126"/>
                    <a:gd name="T19" fmla="*/ 218 h 311"/>
                    <a:gd name="T20" fmla="*/ 69 w 126"/>
                    <a:gd name="T21" fmla="*/ 1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311">
                      <a:moveTo>
                        <a:pt x="69" y="16"/>
                      </a:moveTo>
                      <a:lnTo>
                        <a:pt x="33" y="0"/>
                      </a:lnTo>
                      <a:lnTo>
                        <a:pt x="17" y="16"/>
                      </a:lnTo>
                      <a:lnTo>
                        <a:pt x="5" y="62"/>
                      </a:lnTo>
                      <a:lnTo>
                        <a:pt x="0" y="126"/>
                      </a:lnTo>
                      <a:lnTo>
                        <a:pt x="5" y="195"/>
                      </a:lnTo>
                      <a:lnTo>
                        <a:pt x="23" y="259"/>
                      </a:lnTo>
                      <a:lnTo>
                        <a:pt x="51" y="305"/>
                      </a:lnTo>
                      <a:lnTo>
                        <a:pt x="91" y="311"/>
                      </a:lnTo>
                      <a:lnTo>
                        <a:pt x="126" y="218"/>
                      </a:lnTo>
                      <a:lnTo>
                        <a:pt x="69" y="16"/>
                      </a:lnTo>
                      <a:close/>
                    </a:path>
                  </a:pathLst>
                </a:custGeom>
                <a:solidFill>
                  <a:srgbClr val="FFE0C0"/>
                </a:solidFill>
                <a:ln w="7938">
                  <a:solidFill>
                    <a:srgbClr val="000000"/>
                  </a:solidFill>
                  <a:prstDash val="solid"/>
                  <a:round/>
                </a:ln>
              </p:spPr>
              <p:txBody>
                <a:bodyPr/>
                <a:lstStyle/>
                <a:p>
                  <a:endParaRPr lang="en-GB"/>
                </a:p>
              </p:txBody>
            </p:sp>
            <p:grpSp>
              <p:nvGrpSpPr>
                <p:cNvPr id="67629" name="Group 1069"/>
                <p:cNvGrpSpPr/>
                <p:nvPr/>
              </p:nvGrpSpPr>
              <p:grpSpPr bwMode="auto">
                <a:xfrm>
                  <a:off x="2169" y="2067"/>
                  <a:ext cx="1236" cy="1006"/>
                  <a:chOff x="2169" y="2067"/>
                  <a:chExt cx="1236" cy="1006"/>
                </a:xfrm>
              </p:grpSpPr>
              <p:sp>
                <p:nvSpPr>
                  <p:cNvPr id="67630" name="Freeform 1070"/>
                  <p:cNvSpPr/>
                  <p:nvPr/>
                </p:nvSpPr>
                <p:spPr bwMode="auto">
                  <a:xfrm>
                    <a:off x="2169" y="2107"/>
                    <a:ext cx="1236" cy="655"/>
                  </a:xfrm>
                  <a:custGeom>
                    <a:avLst/>
                    <a:gdLst>
                      <a:gd name="T0" fmla="*/ 555 w 2472"/>
                      <a:gd name="T1" fmla="*/ 1310 h 1310"/>
                      <a:gd name="T2" fmla="*/ 553 w 2472"/>
                      <a:gd name="T3" fmla="*/ 1263 h 1310"/>
                      <a:gd name="T4" fmla="*/ 555 w 2472"/>
                      <a:gd name="T5" fmla="*/ 1180 h 1310"/>
                      <a:gd name="T6" fmla="*/ 565 w 2472"/>
                      <a:gd name="T7" fmla="*/ 1093 h 1310"/>
                      <a:gd name="T8" fmla="*/ 510 w 2472"/>
                      <a:gd name="T9" fmla="*/ 1128 h 1310"/>
                      <a:gd name="T10" fmla="*/ 461 w 2472"/>
                      <a:gd name="T11" fmla="*/ 1159 h 1310"/>
                      <a:gd name="T12" fmla="*/ 359 w 2472"/>
                      <a:gd name="T13" fmla="*/ 1194 h 1310"/>
                      <a:gd name="T14" fmla="*/ 267 w 2472"/>
                      <a:gd name="T15" fmla="*/ 1206 h 1310"/>
                      <a:gd name="T16" fmla="*/ 206 w 2472"/>
                      <a:gd name="T17" fmla="*/ 1203 h 1310"/>
                      <a:gd name="T18" fmla="*/ 164 w 2472"/>
                      <a:gd name="T19" fmla="*/ 1183 h 1310"/>
                      <a:gd name="T20" fmla="*/ 117 w 2472"/>
                      <a:gd name="T21" fmla="*/ 1124 h 1310"/>
                      <a:gd name="T22" fmla="*/ 65 w 2472"/>
                      <a:gd name="T23" fmla="*/ 1032 h 1310"/>
                      <a:gd name="T24" fmla="*/ 39 w 2472"/>
                      <a:gd name="T25" fmla="*/ 955 h 1310"/>
                      <a:gd name="T26" fmla="*/ 24 w 2472"/>
                      <a:gd name="T27" fmla="*/ 890 h 1310"/>
                      <a:gd name="T28" fmla="*/ 11 w 2472"/>
                      <a:gd name="T29" fmla="*/ 828 h 1310"/>
                      <a:gd name="T30" fmla="*/ 5 w 2472"/>
                      <a:gd name="T31" fmla="*/ 773 h 1310"/>
                      <a:gd name="T32" fmla="*/ 0 w 2472"/>
                      <a:gd name="T33" fmla="*/ 705 h 1310"/>
                      <a:gd name="T34" fmla="*/ 0 w 2472"/>
                      <a:gd name="T35" fmla="*/ 622 h 1310"/>
                      <a:gd name="T36" fmla="*/ 2 w 2472"/>
                      <a:gd name="T37" fmla="*/ 546 h 1310"/>
                      <a:gd name="T38" fmla="*/ 14 w 2472"/>
                      <a:gd name="T39" fmla="*/ 475 h 1310"/>
                      <a:gd name="T40" fmla="*/ 25 w 2472"/>
                      <a:gd name="T41" fmla="*/ 403 h 1310"/>
                      <a:gd name="T42" fmla="*/ 39 w 2472"/>
                      <a:gd name="T43" fmla="*/ 336 h 1310"/>
                      <a:gd name="T44" fmla="*/ 57 w 2472"/>
                      <a:gd name="T45" fmla="*/ 271 h 1310"/>
                      <a:gd name="T46" fmla="*/ 82 w 2472"/>
                      <a:gd name="T47" fmla="*/ 183 h 1310"/>
                      <a:gd name="T48" fmla="*/ 112 w 2472"/>
                      <a:gd name="T49" fmla="*/ 133 h 1310"/>
                      <a:gd name="T50" fmla="*/ 142 w 2472"/>
                      <a:gd name="T51" fmla="*/ 79 h 1310"/>
                      <a:gd name="T52" fmla="*/ 164 w 2472"/>
                      <a:gd name="T53" fmla="*/ 114 h 1310"/>
                      <a:gd name="T54" fmla="*/ 189 w 2472"/>
                      <a:gd name="T55" fmla="*/ 152 h 1310"/>
                      <a:gd name="T56" fmla="*/ 234 w 2472"/>
                      <a:gd name="T57" fmla="*/ 202 h 1310"/>
                      <a:gd name="T58" fmla="*/ 272 w 2472"/>
                      <a:gd name="T59" fmla="*/ 225 h 1310"/>
                      <a:gd name="T60" fmla="*/ 315 w 2472"/>
                      <a:gd name="T61" fmla="*/ 237 h 1310"/>
                      <a:gd name="T62" fmla="*/ 393 w 2472"/>
                      <a:gd name="T63" fmla="*/ 218 h 1310"/>
                      <a:gd name="T64" fmla="*/ 478 w 2472"/>
                      <a:gd name="T65" fmla="*/ 176 h 1310"/>
                      <a:gd name="T66" fmla="*/ 484 w 2472"/>
                      <a:gd name="T67" fmla="*/ 275 h 1310"/>
                      <a:gd name="T68" fmla="*/ 518 w 2472"/>
                      <a:gd name="T69" fmla="*/ 505 h 1310"/>
                      <a:gd name="T70" fmla="*/ 507 w 2472"/>
                      <a:gd name="T71" fmla="*/ 621 h 1310"/>
                      <a:gd name="T72" fmla="*/ 588 w 2472"/>
                      <a:gd name="T73" fmla="*/ 460 h 1310"/>
                      <a:gd name="T74" fmla="*/ 657 w 2472"/>
                      <a:gd name="T75" fmla="*/ 345 h 1310"/>
                      <a:gd name="T76" fmla="*/ 726 w 2472"/>
                      <a:gd name="T77" fmla="*/ 265 h 1310"/>
                      <a:gd name="T78" fmla="*/ 818 w 2472"/>
                      <a:gd name="T79" fmla="*/ 173 h 1310"/>
                      <a:gd name="T80" fmla="*/ 899 w 2472"/>
                      <a:gd name="T81" fmla="*/ 102 h 1310"/>
                      <a:gd name="T82" fmla="*/ 1060 w 2472"/>
                      <a:gd name="T83" fmla="*/ 34 h 1310"/>
                      <a:gd name="T84" fmla="*/ 1244 w 2472"/>
                      <a:gd name="T85" fmla="*/ 0 h 1310"/>
                      <a:gd name="T86" fmla="*/ 1461 w 2472"/>
                      <a:gd name="T87" fmla="*/ 0 h 1310"/>
                      <a:gd name="T88" fmla="*/ 1830 w 2472"/>
                      <a:gd name="T89" fmla="*/ 57 h 1310"/>
                      <a:gd name="T90" fmla="*/ 2071 w 2472"/>
                      <a:gd name="T91" fmla="*/ 161 h 1310"/>
                      <a:gd name="T92" fmla="*/ 2219 w 2472"/>
                      <a:gd name="T93" fmla="*/ 287 h 1310"/>
                      <a:gd name="T94" fmla="*/ 2323 w 2472"/>
                      <a:gd name="T95" fmla="*/ 439 h 1310"/>
                      <a:gd name="T96" fmla="*/ 2415 w 2472"/>
                      <a:gd name="T97" fmla="*/ 587 h 1310"/>
                      <a:gd name="T98" fmla="*/ 2461 w 2472"/>
                      <a:gd name="T99" fmla="*/ 737 h 1310"/>
                      <a:gd name="T100" fmla="*/ 2472 w 2472"/>
                      <a:gd name="T101" fmla="*/ 1059 h 1310"/>
                      <a:gd name="T102" fmla="*/ 2461 w 2472"/>
                      <a:gd name="T103" fmla="*/ 1310 h 1310"/>
                      <a:gd name="T104" fmla="*/ 555 w 2472"/>
                      <a:gd name="T105" fmla="*/ 1310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72" h="1310">
                        <a:moveTo>
                          <a:pt x="555" y="1310"/>
                        </a:moveTo>
                        <a:lnTo>
                          <a:pt x="553" y="1263"/>
                        </a:lnTo>
                        <a:lnTo>
                          <a:pt x="555" y="1180"/>
                        </a:lnTo>
                        <a:lnTo>
                          <a:pt x="565" y="1093"/>
                        </a:lnTo>
                        <a:lnTo>
                          <a:pt x="510" y="1128"/>
                        </a:lnTo>
                        <a:lnTo>
                          <a:pt x="461" y="1159"/>
                        </a:lnTo>
                        <a:lnTo>
                          <a:pt x="359" y="1194"/>
                        </a:lnTo>
                        <a:lnTo>
                          <a:pt x="267" y="1206"/>
                        </a:lnTo>
                        <a:lnTo>
                          <a:pt x="206" y="1203"/>
                        </a:lnTo>
                        <a:lnTo>
                          <a:pt x="164" y="1183"/>
                        </a:lnTo>
                        <a:lnTo>
                          <a:pt x="117" y="1124"/>
                        </a:lnTo>
                        <a:lnTo>
                          <a:pt x="65" y="1032"/>
                        </a:lnTo>
                        <a:lnTo>
                          <a:pt x="39" y="955"/>
                        </a:lnTo>
                        <a:lnTo>
                          <a:pt x="24" y="890"/>
                        </a:lnTo>
                        <a:lnTo>
                          <a:pt x="11" y="828"/>
                        </a:lnTo>
                        <a:lnTo>
                          <a:pt x="5" y="773"/>
                        </a:lnTo>
                        <a:lnTo>
                          <a:pt x="0" y="705"/>
                        </a:lnTo>
                        <a:lnTo>
                          <a:pt x="0" y="622"/>
                        </a:lnTo>
                        <a:lnTo>
                          <a:pt x="2" y="546"/>
                        </a:lnTo>
                        <a:lnTo>
                          <a:pt x="14" y="475"/>
                        </a:lnTo>
                        <a:lnTo>
                          <a:pt x="25" y="403"/>
                        </a:lnTo>
                        <a:lnTo>
                          <a:pt x="39" y="336"/>
                        </a:lnTo>
                        <a:lnTo>
                          <a:pt x="57" y="271"/>
                        </a:lnTo>
                        <a:lnTo>
                          <a:pt x="82" y="183"/>
                        </a:lnTo>
                        <a:lnTo>
                          <a:pt x="112" y="133"/>
                        </a:lnTo>
                        <a:lnTo>
                          <a:pt x="142" y="79"/>
                        </a:lnTo>
                        <a:lnTo>
                          <a:pt x="164" y="114"/>
                        </a:lnTo>
                        <a:lnTo>
                          <a:pt x="189" y="152"/>
                        </a:lnTo>
                        <a:lnTo>
                          <a:pt x="234" y="202"/>
                        </a:lnTo>
                        <a:lnTo>
                          <a:pt x="272" y="225"/>
                        </a:lnTo>
                        <a:lnTo>
                          <a:pt x="315" y="237"/>
                        </a:lnTo>
                        <a:lnTo>
                          <a:pt x="393" y="218"/>
                        </a:lnTo>
                        <a:lnTo>
                          <a:pt x="478" y="176"/>
                        </a:lnTo>
                        <a:lnTo>
                          <a:pt x="484" y="275"/>
                        </a:lnTo>
                        <a:lnTo>
                          <a:pt x="518" y="505"/>
                        </a:lnTo>
                        <a:lnTo>
                          <a:pt x="507" y="621"/>
                        </a:lnTo>
                        <a:lnTo>
                          <a:pt x="588" y="460"/>
                        </a:lnTo>
                        <a:lnTo>
                          <a:pt x="657" y="345"/>
                        </a:lnTo>
                        <a:lnTo>
                          <a:pt x="726" y="265"/>
                        </a:lnTo>
                        <a:lnTo>
                          <a:pt x="818" y="173"/>
                        </a:lnTo>
                        <a:lnTo>
                          <a:pt x="899" y="102"/>
                        </a:lnTo>
                        <a:lnTo>
                          <a:pt x="1060" y="34"/>
                        </a:lnTo>
                        <a:lnTo>
                          <a:pt x="1244" y="0"/>
                        </a:lnTo>
                        <a:lnTo>
                          <a:pt x="1461" y="0"/>
                        </a:lnTo>
                        <a:lnTo>
                          <a:pt x="1830" y="57"/>
                        </a:lnTo>
                        <a:lnTo>
                          <a:pt x="2071" y="161"/>
                        </a:lnTo>
                        <a:lnTo>
                          <a:pt x="2219" y="287"/>
                        </a:lnTo>
                        <a:lnTo>
                          <a:pt x="2323" y="439"/>
                        </a:lnTo>
                        <a:lnTo>
                          <a:pt x="2415" y="587"/>
                        </a:lnTo>
                        <a:lnTo>
                          <a:pt x="2461" y="737"/>
                        </a:lnTo>
                        <a:lnTo>
                          <a:pt x="2472" y="1059"/>
                        </a:lnTo>
                        <a:lnTo>
                          <a:pt x="2461" y="1310"/>
                        </a:lnTo>
                        <a:lnTo>
                          <a:pt x="555" y="1310"/>
                        </a:lnTo>
                        <a:close/>
                      </a:path>
                    </a:pathLst>
                  </a:custGeom>
                  <a:solidFill>
                    <a:srgbClr val="C0C0FF"/>
                  </a:solidFill>
                  <a:ln w="7938">
                    <a:solidFill>
                      <a:srgbClr val="000000"/>
                    </a:solidFill>
                    <a:prstDash val="solid"/>
                    <a:round/>
                  </a:ln>
                </p:spPr>
                <p:txBody>
                  <a:bodyPr/>
                  <a:lstStyle/>
                  <a:p>
                    <a:endParaRPr lang="en-GB"/>
                  </a:p>
                </p:txBody>
              </p:sp>
              <p:grpSp>
                <p:nvGrpSpPr>
                  <p:cNvPr id="67631" name="Group 1071"/>
                  <p:cNvGrpSpPr/>
                  <p:nvPr/>
                </p:nvGrpSpPr>
                <p:grpSpPr bwMode="auto">
                  <a:xfrm>
                    <a:off x="2681" y="2067"/>
                    <a:ext cx="449" cy="1006"/>
                    <a:chOff x="2681" y="2067"/>
                    <a:chExt cx="449" cy="1006"/>
                  </a:xfrm>
                </p:grpSpPr>
                <p:sp>
                  <p:nvSpPr>
                    <p:cNvPr id="67632" name="Freeform 1072"/>
                    <p:cNvSpPr/>
                    <p:nvPr/>
                  </p:nvSpPr>
                  <p:spPr bwMode="auto">
                    <a:xfrm>
                      <a:off x="2681" y="2067"/>
                      <a:ext cx="449" cy="404"/>
                    </a:xfrm>
                    <a:custGeom>
                      <a:avLst/>
                      <a:gdLst>
                        <a:gd name="T0" fmla="*/ 23 w 896"/>
                        <a:gd name="T1" fmla="*/ 161 h 808"/>
                        <a:gd name="T2" fmla="*/ 0 w 896"/>
                        <a:gd name="T3" fmla="*/ 299 h 808"/>
                        <a:gd name="T4" fmla="*/ 35 w 896"/>
                        <a:gd name="T5" fmla="*/ 449 h 808"/>
                        <a:gd name="T6" fmla="*/ 46 w 896"/>
                        <a:gd name="T7" fmla="*/ 541 h 808"/>
                        <a:gd name="T8" fmla="*/ 52 w 896"/>
                        <a:gd name="T9" fmla="*/ 578 h 808"/>
                        <a:gd name="T10" fmla="*/ 72 w 896"/>
                        <a:gd name="T11" fmla="*/ 631 h 808"/>
                        <a:gd name="T12" fmla="*/ 90 w 896"/>
                        <a:gd name="T13" fmla="*/ 677 h 808"/>
                        <a:gd name="T14" fmla="*/ 133 w 896"/>
                        <a:gd name="T15" fmla="*/ 731 h 808"/>
                        <a:gd name="T16" fmla="*/ 163 w 896"/>
                        <a:gd name="T17" fmla="*/ 769 h 808"/>
                        <a:gd name="T18" fmla="*/ 207 w 896"/>
                        <a:gd name="T19" fmla="*/ 805 h 808"/>
                        <a:gd name="T20" fmla="*/ 391 w 896"/>
                        <a:gd name="T21" fmla="*/ 587 h 808"/>
                        <a:gd name="T22" fmla="*/ 595 w 896"/>
                        <a:gd name="T23" fmla="*/ 808 h 808"/>
                        <a:gd name="T24" fmla="*/ 641 w 896"/>
                        <a:gd name="T25" fmla="*/ 765 h 808"/>
                        <a:gd name="T26" fmla="*/ 680 w 896"/>
                        <a:gd name="T27" fmla="*/ 716 h 808"/>
                        <a:gd name="T28" fmla="*/ 714 w 896"/>
                        <a:gd name="T29" fmla="*/ 654 h 808"/>
                        <a:gd name="T30" fmla="*/ 759 w 896"/>
                        <a:gd name="T31" fmla="*/ 587 h 808"/>
                        <a:gd name="T32" fmla="*/ 827 w 896"/>
                        <a:gd name="T33" fmla="*/ 449 h 808"/>
                        <a:gd name="T34" fmla="*/ 873 w 896"/>
                        <a:gd name="T35" fmla="*/ 242 h 808"/>
                        <a:gd name="T36" fmla="*/ 896 w 896"/>
                        <a:gd name="T37" fmla="*/ 138 h 808"/>
                        <a:gd name="T38" fmla="*/ 747 w 896"/>
                        <a:gd name="T39" fmla="*/ 47 h 808"/>
                        <a:gd name="T40" fmla="*/ 586 w 896"/>
                        <a:gd name="T41" fmla="*/ 0 h 808"/>
                        <a:gd name="T42" fmla="*/ 332 w 896"/>
                        <a:gd name="T43" fmla="*/ 13 h 808"/>
                        <a:gd name="T44" fmla="*/ 149 w 896"/>
                        <a:gd name="T45" fmla="*/ 59 h 808"/>
                        <a:gd name="T46" fmla="*/ 23 w 896"/>
                        <a:gd name="T47" fmla="*/ 161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96" h="808">
                          <a:moveTo>
                            <a:pt x="23" y="161"/>
                          </a:moveTo>
                          <a:lnTo>
                            <a:pt x="0" y="299"/>
                          </a:lnTo>
                          <a:lnTo>
                            <a:pt x="35" y="449"/>
                          </a:lnTo>
                          <a:lnTo>
                            <a:pt x="46" y="541"/>
                          </a:lnTo>
                          <a:lnTo>
                            <a:pt x="52" y="578"/>
                          </a:lnTo>
                          <a:lnTo>
                            <a:pt x="72" y="631"/>
                          </a:lnTo>
                          <a:lnTo>
                            <a:pt x="90" y="677"/>
                          </a:lnTo>
                          <a:lnTo>
                            <a:pt x="133" y="731"/>
                          </a:lnTo>
                          <a:lnTo>
                            <a:pt x="163" y="769"/>
                          </a:lnTo>
                          <a:lnTo>
                            <a:pt x="207" y="805"/>
                          </a:lnTo>
                          <a:lnTo>
                            <a:pt x="391" y="587"/>
                          </a:lnTo>
                          <a:lnTo>
                            <a:pt x="595" y="808"/>
                          </a:lnTo>
                          <a:lnTo>
                            <a:pt x="641" y="765"/>
                          </a:lnTo>
                          <a:lnTo>
                            <a:pt x="680" y="716"/>
                          </a:lnTo>
                          <a:lnTo>
                            <a:pt x="714" y="654"/>
                          </a:lnTo>
                          <a:lnTo>
                            <a:pt x="759" y="587"/>
                          </a:lnTo>
                          <a:lnTo>
                            <a:pt x="827" y="449"/>
                          </a:lnTo>
                          <a:lnTo>
                            <a:pt x="873" y="242"/>
                          </a:lnTo>
                          <a:lnTo>
                            <a:pt x="896" y="138"/>
                          </a:lnTo>
                          <a:lnTo>
                            <a:pt x="747" y="47"/>
                          </a:lnTo>
                          <a:lnTo>
                            <a:pt x="586" y="0"/>
                          </a:lnTo>
                          <a:lnTo>
                            <a:pt x="332" y="13"/>
                          </a:lnTo>
                          <a:lnTo>
                            <a:pt x="149" y="59"/>
                          </a:lnTo>
                          <a:lnTo>
                            <a:pt x="23" y="161"/>
                          </a:lnTo>
                          <a:close/>
                        </a:path>
                      </a:pathLst>
                    </a:custGeom>
                    <a:solidFill>
                      <a:srgbClr val="FFFFFF"/>
                    </a:solidFill>
                    <a:ln w="7938">
                      <a:solidFill>
                        <a:srgbClr val="000000"/>
                      </a:solidFill>
                      <a:prstDash val="solid"/>
                      <a:round/>
                    </a:ln>
                  </p:spPr>
                  <p:txBody>
                    <a:bodyPr/>
                    <a:lstStyle/>
                    <a:p>
                      <a:endParaRPr lang="en-GB"/>
                    </a:p>
                  </p:txBody>
                </p:sp>
                <p:sp>
                  <p:nvSpPr>
                    <p:cNvPr id="67633" name="Freeform 1073"/>
                    <p:cNvSpPr/>
                    <p:nvPr/>
                  </p:nvSpPr>
                  <p:spPr bwMode="auto">
                    <a:xfrm>
                      <a:off x="2750" y="2360"/>
                      <a:ext cx="276" cy="713"/>
                    </a:xfrm>
                    <a:custGeom>
                      <a:avLst/>
                      <a:gdLst>
                        <a:gd name="T0" fmla="*/ 254 w 553"/>
                        <a:gd name="T1" fmla="*/ 0 h 1424"/>
                        <a:gd name="T2" fmla="*/ 121 w 553"/>
                        <a:gd name="T3" fmla="*/ 160 h 1424"/>
                        <a:gd name="T4" fmla="*/ 173 w 553"/>
                        <a:gd name="T5" fmla="*/ 287 h 1424"/>
                        <a:gd name="T6" fmla="*/ 82 w 553"/>
                        <a:gd name="T7" fmla="*/ 460 h 1424"/>
                        <a:gd name="T8" fmla="*/ 25 w 553"/>
                        <a:gd name="T9" fmla="*/ 700 h 1424"/>
                        <a:gd name="T10" fmla="*/ 0 w 553"/>
                        <a:gd name="T11" fmla="*/ 861 h 1424"/>
                        <a:gd name="T12" fmla="*/ 25 w 553"/>
                        <a:gd name="T13" fmla="*/ 1011 h 1424"/>
                        <a:gd name="T14" fmla="*/ 70 w 553"/>
                        <a:gd name="T15" fmla="*/ 1194 h 1424"/>
                        <a:gd name="T16" fmla="*/ 288 w 553"/>
                        <a:gd name="T17" fmla="*/ 1424 h 1424"/>
                        <a:gd name="T18" fmla="*/ 506 w 553"/>
                        <a:gd name="T19" fmla="*/ 1149 h 1424"/>
                        <a:gd name="T20" fmla="*/ 553 w 553"/>
                        <a:gd name="T21" fmla="*/ 895 h 1424"/>
                        <a:gd name="T22" fmla="*/ 518 w 553"/>
                        <a:gd name="T23" fmla="*/ 654 h 1424"/>
                        <a:gd name="T24" fmla="*/ 460 w 553"/>
                        <a:gd name="T25" fmla="*/ 448 h 1424"/>
                        <a:gd name="T26" fmla="*/ 368 w 553"/>
                        <a:gd name="T27" fmla="*/ 275 h 1424"/>
                        <a:gd name="T28" fmla="*/ 437 w 553"/>
                        <a:gd name="T29" fmla="*/ 195 h 1424"/>
                        <a:gd name="T30" fmla="*/ 254 w 553"/>
                        <a:gd name="T31" fmla="*/ 0 h 1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3" h="1424">
                          <a:moveTo>
                            <a:pt x="254" y="0"/>
                          </a:moveTo>
                          <a:lnTo>
                            <a:pt x="121" y="160"/>
                          </a:lnTo>
                          <a:lnTo>
                            <a:pt x="173" y="287"/>
                          </a:lnTo>
                          <a:lnTo>
                            <a:pt x="82" y="460"/>
                          </a:lnTo>
                          <a:lnTo>
                            <a:pt x="25" y="700"/>
                          </a:lnTo>
                          <a:lnTo>
                            <a:pt x="0" y="861"/>
                          </a:lnTo>
                          <a:lnTo>
                            <a:pt x="25" y="1011"/>
                          </a:lnTo>
                          <a:lnTo>
                            <a:pt x="70" y="1194"/>
                          </a:lnTo>
                          <a:lnTo>
                            <a:pt x="288" y="1424"/>
                          </a:lnTo>
                          <a:lnTo>
                            <a:pt x="506" y="1149"/>
                          </a:lnTo>
                          <a:lnTo>
                            <a:pt x="553" y="895"/>
                          </a:lnTo>
                          <a:lnTo>
                            <a:pt x="518" y="654"/>
                          </a:lnTo>
                          <a:lnTo>
                            <a:pt x="460" y="448"/>
                          </a:lnTo>
                          <a:lnTo>
                            <a:pt x="368" y="275"/>
                          </a:lnTo>
                          <a:lnTo>
                            <a:pt x="437" y="195"/>
                          </a:lnTo>
                          <a:lnTo>
                            <a:pt x="254" y="0"/>
                          </a:lnTo>
                          <a:close/>
                        </a:path>
                      </a:pathLst>
                    </a:custGeom>
                    <a:solidFill>
                      <a:srgbClr val="A000A0"/>
                    </a:solidFill>
                    <a:ln w="7938">
                      <a:solidFill>
                        <a:srgbClr val="000000"/>
                      </a:solidFill>
                      <a:prstDash val="solid"/>
                      <a:round/>
                    </a:ln>
                  </p:spPr>
                  <p:txBody>
                    <a:bodyPr/>
                    <a:lstStyle/>
                    <a:p>
                      <a:endParaRPr lang="en-GB"/>
                    </a:p>
                  </p:txBody>
                </p:sp>
              </p:grpSp>
            </p:grpSp>
            <p:sp>
              <p:nvSpPr>
                <p:cNvPr id="67634" name="Freeform 1074"/>
                <p:cNvSpPr/>
                <p:nvPr/>
              </p:nvSpPr>
              <p:spPr bwMode="auto">
                <a:xfrm>
                  <a:off x="2939" y="2008"/>
                  <a:ext cx="347" cy="436"/>
                </a:xfrm>
                <a:custGeom>
                  <a:avLst/>
                  <a:gdLst>
                    <a:gd name="T0" fmla="*/ 331 w 693"/>
                    <a:gd name="T1" fmla="*/ 38 h 873"/>
                    <a:gd name="T2" fmla="*/ 352 w 693"/>
                    <a:gd name="T3" fmla="*/ 11 h 873"/>
                    <a:gd name="T4" fmla="*/ 388 w 693"/>
                    <a:gd name="T5" fmla="*/ 0 h 873"/>
                    <a:gd name="T6" fmla="*/ 411 w 693"/>
                    <a:gd name="T7" fmla="*/ 3 h 873"/>
                    <a:gd name="T8" fmla="*/ 422 w 693"/>
                    <a:gd name="T9" fmla="*/ 18 h 873"/>
                    <a:gd name="T10" fmla="*/ 435 w 693"/>
                    <a:gd name="T11" fmla="*/ 51 h 873"/>
                    <a:gd name="T12" fmla="*/ 439 w 693"/>
                    <a:gd name="T13" fmla="*/ 114 h 873"/>
                    <a:gd name="T14" fmla="*/ 434 w 693"/>
                    <a:gd name="T15" fmla="*/ 174 h 873"/>
                    <a:gd name="T16" fmla="*/ 432 w 693"/>
                    <a:gd name="T17" fmla="*/ 212 h 873"/>
                    <a:gd name="T18" fmla="*/ 444 w 693"/>
                    <a:gd name="T19" fmla="*/ 300 h 873"/>
                    <a:gd name="T20" fmla="*/ 460 w 693"/>
                    <a:gd name="T21" fmla="*/ 366 h 873"/>
                    <a:gd name="T22" fmla="*/ 468 w 693"/>
                    <a:gd name="T23" fmla="*/ 389 h 873"/>
                    <a:gd name="T24" fmla="*/ 489 w 693"/>
                    <a:gd name="T25" fmla="*/ 429 h 873"/>
                    <a:gd name="T26" fmla="*/ 531 w 693"/>
                    <a:gd name="T27" fmla="*/ 561 h 873"/>
                    <a:gd name="T28" fmla="*/ 563 w 693"/>
                    <a:gd name="T29" fmla="*/ 597 h 873"/>
                    <a:gd name="T30" fmla="*/ 617 w 693"/>
                    <a:gd name="T31" fmla="*/ 653 h 873"/>
                    <a:gd name="T32" fmla="*/ 693 w 693"/>
                    <a:gd name="T33" fmla="*/ 727 h 873"/>
                    <a:gd name="T34" fmla="*/ 422 w 693"/>
                    <a:gd name="T35" fmla="*/ 873 h 873"/>
                    <a:gd name="T36" fmla="*/ 259 w 693"/>
                    <a:gd name="T37" fmla="*/ 689 h 873"/>
                    <a:gd name="T38" fmla="*/ 195 w 693"/>
                    <a:gd name="T39" fmla="*/ 717 h 873"/>
                    <a:gd name="T40" fmla="*/ 96 w 693"/>
                    <a:gd name="T41" fmla="*/ 736 h 873"/>
                    <a:gd name="T42" fmla="*/ 31 w 693"/>
                    <a:gd name="T43" fmla="*/ 727 h 873"/>
                    <a:gd name="T44" fmla="*/ 0 w 693"/>
                    <a:gd name="T45" fmla="*/ 699 h 873"/>
                    <a:gd name="T46" fmla="*/ 0 w 693"/>
                    <a:gd name="T47" fmla="*/ 671 h 873"/>
                    <a:gd name="T48" fmla="*/ 18 w 693"/>
                    <a:gd name="T49" fmla="*/ 632 h 873"/>
                    <a:gd name="T50" fmla="*/ 77 w 693"/>
                    <a:gd name="T51" fmla="*/ 612 h 873"/>
                    <a:gd name="T52" fmla="*/ 157 w 693"/>
                    <a:gd name="T53" fmla="*/ 595 h 873"/>
                    <a:gd name="T54" fmla="*/ 214 w 693"/>
                    <a:gd name="T55" fmla="*/ 574 h 873"/>
                    <a:gd name="T56" fmla="*/ 241 w 693"/>
                    <a:gd name="T57" fmla="*/ 547 h 873"/>
                    <a:gd name="T58" fmla="*/ 280 w 693"/>
                    <a:gd name="T59" fmla="*/ 508 h 873"/>
                    <a:gd name="T60" fmla="*/ 303 w 693"/>
                    <a:gd name="T61" fmla="*/ 485 h 873"/>
                    <a:gd name="T62" fmla="*/ 326 w 693"/>
                    <a:gd name="T63" fmla="*/ 450 h 873"/>
                    <a:gd name="T64" fmla="*/ 326 w 693"/>
                    <a:gd name="T65" fmla="*/ 378 h 873"/>
                    <a:gd name="T66" fmla="*/ 319 w 693"/>
                    <a:gd name="T67" fmla="*/ 302 h 873"/>
                    <a:gd name="T68" fmla="*/ 303 w 693"/>
                    <a:gd name="T69" fmla="*/ 219 h 873"/>
                    <a:gd name="T70" fmla="*/ 315 w 693"/>
                    <a:gd name="T71" fmla="*/ 101 h 873"/>
                    <a:gd name="T72" fmla="*/ 331 w 693"/>
                    <a:gd name="T73" fmla="*/ 38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93" h="873">
                      <a:moveTo>
                        <a:pt x="331" y="38"/>
                      </a:moveTo>
                      <a:lnTo>
                        <a:pt x="352" y="11"/>
                      </a:lnTo>
                      <a:lnTo>
                        <a:pt x="388" y="0"/>
                      </a:lnTo>
                      <a:lnTo>
                        <a:pt x="411" y="3"/>
                      </a:lnTo>
                      <a:lnTo>
                        <a:pt x="422" y="18"/>
                      </a:lnTo>
                      <a:lnTo>
                        <a:pt x="435" y="51"/>
                      </a:lnTo>
                      <a:lnTo>
                        <a:pt x="439" y="114"/>
                      </a:lnTo>
                      <a:lnTo>
                        <a:pt x="434" y="174"/>
                      </a:lnTo>
                      <a:lnTo>
                        <a:pt x="432" y="212"/>
                      </a:lnTo>
                      <a:lnTo>
                        <a:pt x="444" y="300"/>
                      </a:lnTo>
                      <a:lnTo>
                        <a:pt x="460" y="366"/>
                      </a:lnTo>
                      <a:lnTo>
                        <a:pt x="468" y="389"/>
                      </a:lnTo>
                      <a:lnTo>
                        <a:pt x="489" y="429"/>
                      </a:lnTo>
                      <a:lnTo>
                        <a:pt x="531" y="561"/>
                      </a:lnTo>
                      <a:lnTo>
                        <a:pt x="563" y="597"/>
                      </a:lnTo>
                      <a:lnTo>
                        <a:pt x="617" y="653"/>
                      </a:lnTo>
                      <a:lnTo>
                        <a:pt x="693" y="727"/>
                      </a:lnTo>
                      <a:lnTo>
                        <a:pt x="422" y="873"/>
                      </a:lnTo>
                      <a:lnTo>
                        <a:pt x="259" y="689"/>
                      </a:lnTo>
                      <a:lnTo>
                        <a:pt x="195" y="717"/>
                      </a:lnTo>
                      <a:lnTo>
                        <a:pt x="96" y="736"/>
                      </a:lnTo>
                      <a:lnTo>
                        <a:pt x="31" y="727"/>
                      </a:lnTo>
                      <a:lnTo>
                        <a:pt x="0" y="699"/>
                      </a:lnTo>
                      <a:lnTo>
                        <a:pt x="0" y="671"/>
                      </a:lnTo>
                      <a:lnTo>
                        <a:pt x="18" y="632"/>
                      </a:lnTo>
                      <a:lnTo>
                        <a:pt x="77" y="612"/>
                      </a:lnTo>
                      <a:lnTo>
                        <a:pt x="157" y="595"/>
                      </a:lnTo>
                      <a:lnTo>
                        <a:pt x="214" y="574"/>
                      </a:lnTo>
                      <a:lnTo>
                        <a:pt x="241" y="547"/>
                      </a:lnTo>
                      <a:lnTo>
                        <a:pt x="280" y="508"/>
                      </a:lnTo>
                      <a:lnTo>
                        <a:pt x="303" y="485"/>
                      </a:lnTo>
                      <a:lnTo>
                        <a:pt x="326" y="450"/>
                      </a:lnTo>
                      <a:lnTo>
                        <a:pt x="326" y="378"/>
                      </a:lnTo>
                      <a:lnTo>
                        <a:pt x="319" y="302"/>
                      </a:lnTo>
                      <a:lnTo>
                        <a:pt x="303" y="219"/>
                      </a:lnTo>
                      <a:lnTo>
                        <a:pt x="315" y="101"/>
                      </a:lnTo>
                      <a:lnTo>
                        <a:pt x="331" y="38"/>
                      </a:lnTo>
                      <a:close/>
                    </a:path>
                  </a:pathLst>
                </a:custGeom>
                <a:solidFill>
                  <a:srgbClr val="FFE0C0"/>
                </a:solidFill>
                <a:ln w="7938">
                  <a:solidFill>
                    <a:srgbClr val="000000"/>
                  </a:solidFill>
                  <a:prstDash val="solid"/>
                  <a:round/>
                </a:ln>
              </p:spPr>
              <p:txBody>
                <a:bodyPr/>
                <a:lstStyle/>
                <a:p>
                  <a:endParaRPr lang="en-GB"/>
                </a:p>
              </p:txBody>
            </p:sp>
            <p:sp>
              <p:nvSpPr>
                <p:cNvPr id="67635" name="Freeform 1075"/>
                <p:cNvSpPr/>
                <p:nvPr/>
              </p:nvSpPr>
              <p:spPr bwMode="auto">
                <a:xfrm>
                  <a:off x="2681" y="1740"/>
                  <a:ext cx="438" cy="621"/>
                </a:xfrm>
                <a:custGeom>
                  <a:avLst/>
                  <a:gdLst>
                    <a:gd name="T0" fmla="*/ 254 w 874"/>
                    <a:gd name="T1" fmla="*/ 21 h 1244"/>
                    <a:gd name="T2" fmla="*/ 192 w 874"/>
                    <a:gd name="T3" fmla="*/ 64 h 1244"/>
                    <a:gd name="T4" fmla="*/ 149 w 874"/>
                    <a:gd name="T5" fmla="*/ 101 h 1244"/>
                    <a:gd name="T6" fmla="*/ 118 w 874"/>
                    <a:gd name="T7" fmla="*/ 150 h 1244"/>
                    <a:gd name="T8" fmla="*/ 80 w 874"/>
                    <a:gd name="T9" fmla="*/ 203 h 1244"/>
                    <a:gd name="T10" fmla="*/ 63 w 874"/>
                    <a:gd name="T11" fmla="*/ 277 h 1244"/>
                    <a:gd name="T12" fmla="*/ 46 w 874"/>
                    <a:gd name="T13" fmla="*/ 335 h 1244"/>
                    <a:gd name="T14" fmla="*/ 46 w 874"/>
                    <a:gd name="T15" fmla="*/ 405 h 1244"/>
                    <a:gd name="T16" fmla="*/ 63 w 874"/>
                    <a:gd name="T17" fmla="*/ 501 h 1244"/>
                    <a:gd name="T18" fmla="*/ 67 w 874"/>
                    <a:gd name="T19" fmla="*/ 590 h 1244"/>
                    <a:gd name="T20" fmla="*/ 43 w 874"/>
                    <a:gd name="T21" fmla="*/ 683 h 1244"/>
                    <a:gd name="T22" fmla="*/ 17 w 874"/>
                    <a:gd name="T23" fmla="*/ 772 h 1244"/>
                    <a:gd name="T24" fmla="*/ 0 w 874"/>
                    <a:gd name="T25" fmla="*/ 853 h 1244"/>
                    <a:gd name="T26" fmla="*/ 0 w 874"/>
                    <a:gd name="T27" fmla="*/ 922 h 1244"/>
                    <a:gd name="T28" fmla="*/ 5 w 874"/>
                    <a:gd name="T29" fmla="*/ 985 h 1244"/>
                    <a:gd name="T30" fmla="*/ 17 w 874"/>
                    <a:gd name="T31" fmla="*/ 1036 h 1244"/>
                    <a:gd name="T32" fmla="*/ 41 w 874"/>
                    <a:gd name="T33" fmla="*/ 1089 h 1244"/>
                    <a:gd name="T34" fmla="*/ 74 w 874"/>
                    <a:gd name="T35" fmla="*/ 1128 h 1244"/>
                    <a:gd name="T36" fmla="*/ 115 w 874"/>
                    <a:gd name="T37" fmla="*/ 1157 h 1244"/>
                    <a:gd name="T38" fmla="*/ 196 w 874"/>
                    <a:gd name="T39" fmla="*/ 1207 h 1244"/>
                    <a:gd name="T40" fmla="*/ 286 w 874"/>
                    <a:gd name="T41" fmla="*/ 1230 h 1244"/>
                    <a:gd name="T42" fmla="*/ 378 w 874"/>
                    <a:gd name="T43" fmla="*/ 1244 h 1244"/>
                    <a:gd name="T44" fmla="*/ 465 w 874"/>
                    <a:gd name="T45" fmla="*/ 1232 h 1244"/>
                    <a:gd name="T46" fmla="*/ 540 w 874"/>
                    <a:gd name="T47" fmla="*/ 1218 h 1244"/>
                    <a:gd name="T48" fmla="*/ 621 w 874"/>
                    <a:gd name="T49" fmla="*/ 1183 h 1244"/>
                    <a:gd name="T50" fmla="*/ 690 w 874"/>
                    <a:gd name="T51" fmla="*/ 1149 h 1244"/>
                    <a:gd name="T52" fmla="*/ 747 w 874"/>
                    <a:gd name="T53" fmla="*/ 1103 h 1244"/>
                    <a:gd name="T54" fmla="*/ 816 w 874"/>
                    <a:gd name="T55" fmla="*/ 1022 h 1244"/>
                    <a:gd name="T56" fmla="*/ 845 w 874"/>
                    <a:gd name="T57" fmla="*/ 979 h 1244"/>
                    <a:gd name="T58" fmla="*/ 862 w 874"/>
                    <a:gd name="T59" fmla="*/ 922 h 1244"/>
                    <a:gd name="T60" fmla="*/ 873 w 874"/>
                    <a:gd name="T61" fmla="*/ 864 h 1244"/>
                    <a:gd name="T62" fmla="*/ 874 w 874"/>
                    <a:gd name="T63" fmla="*/ 811 h 1244"/>
                    <a:gd name="T64" fmla="*/ 864 w 874"/>
                    <a:gd name="T65" fmla="*/ 745 h 1244"/>
                    <a:gd name="T66" fmla="*/ 853 w 874"/>
                    <a:gd name="T67" fmla="*/ 683 h 1244"/>
                    <a:gd name="T68" fmla="*/ 837 w 874"/>
                    <a:gd name="T69" fmla="*/ 563 h 1244"/>
                    <a:gd name="T70" fmla="*/ 845 w 874"/>
                    <a:gd name="T71" fmla="*/ 503 h 1244"/>
                    <a:gd name="T72" fmla="*/ 864 w 874"/>
                    <a:gd name="T73" fmla="*/ 437 h 1244"/>
                    <a:gd name="T74" fmla="*/ 873 w 874"/>
                    <a:gd name="T75" fmla="*/ 319 h 1244"/>
                    <a:gd name="T76" fmla="*/ 864 w 874"/>
                    <a:gd name="T77" fmla="*/ 213 h 1244"/>
                    <a:gd name="T78" fmla="*/ 845 w 874"/>
                    <a:gd name="T79" fmla="*/ 141 h 1244"/>
                    <a:gd name="T80" fmla="*/ 805 w 874"/>
                    <a:gd name="T81" fmla="*/ 92 h 1244"/>
                    <a:gd name="T82" fmla="*/ 704 w 874"/>
                    <a:gd name="T83" fmla="*/ 42 h 1244"/>
                    <a:gd name="T84" fmla="*/ 586 w 874"/>
                    <a:gd name="T85" fmla="*/ 11 h 1244"/>
                    <a:gd name="T86" fmla="*/ 393 w 874"/>
                    <a:gd name="T87" fmla="*/ 0 h 1244"/>
                    <a:gd name="T88" fmla="*/ 254 w 874"/>
                    <a:gd name="T89" fmla="*/ 21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4" h="1244">
                      <a:moveTo>
                        <a:pt x="254" y="21"/>
                      </a:moveTo>
                      <a:lnTo>
                        <a:pt x="192" y="64"/>
                      </a:lnTo>
                      <a:lnTo>
                        <a:pt x="149" y="101"/>
                      </a:lnTo>
                      <a:lnTo>
                        <a:pt x="118" y="150"/>
                      </a:lnTo>
                      <a:lnTo>
                        <a:pt x="80" y="203"/>
                      </a:lnTo>
                      <a:lnTo>
                        <a:pt x="63" y="277"/>
                      </a:lnTo>
                      <a:lnTo>
                        <a:pt x="46" y="335"/>
                      </a:lnTo>
                      <a:lnTo>
                        <a:pt x="46" y="405"/>
                      </a:lnTo>
                      <a:lnTo>
                        <a:pt x="63" y="501"/>
                      </a:lnTo>
                      <a:lnTo>
                        <a:pt x="67" y="590"/>
                      </a:lnTo>
                      <a:lnTo>
                        <a:pt x="43" y="683"/>
                      </a:lnTo>
                      <a:lnTo>
                        <a:pt x="17" y="772"/>
                      </a:lnTo>
                      <a:lnTo>
                        <a:pt x="0" y="853"/>
                      </a:lnTo>
                      <a:lnTo>
                        <a:pt x="0" y="922"/>
                      </a:lnTo>
                      <a:lnTo>
                        <a:pt x="5" y="985"/>
                      </a:lnTo>
                      <a:lnTo>
                        <a:pt x="17" y="1036"/>
                      </a:lnTo>
                      <a:lnTo>
                        <a:pt x="41" y="1089"/>
                      </a:lnTo>
                      <a:lnTo>
                        <a:pt x="74" y="1128"/>
                      </a:lnTo>
                      <a:lnTo>
                        <a:pt x="115" y="1157"/>
                      </a:lnTo>
                      <a:lnTo>
                        <a:pt x="196" y="1207"/>
                      </a:lnTo>
                      <a:lnTo>
                        <a:pt x="286" y="1230"/>
                      </a:lnTo>
                      <a:lnTo>
                        <a:pt x="378" y="1244"/>
                      </a:lnTo>
                      <a:lnTo>
                        <a:pt x="465" y="1232"/>
                      </a:lnTo>
                      <a:lnTo>
                        <a:pt x="540" y="1218"/>
                      </a:lnTo>
                      <a:lnTo>
                        <a:pt x="621" y="1183"/>
                      </a:lnTo>
                      <a:lnTo>
                        <a:pt x="690" y="1149"/>
                      </a:lnTo>
                      <a:lnTo>
                        <a:pt x="747" y="1103"/>
                      </a:lnTo>
                      <a:lnTo>
                        <a:pt x="816" y="1022"/>
                      </a:lnTo>
                      <a:lnTo>
                        <a:pt x="845" y="979"/>
                      </a:lnTo>
                      <a:lnTo>
                        <a:pt x="862" y="922"/>
                      </a:lnTo>
                      <a:lnTo>
                        <a:pt x="873" y="864"/>
                      </a:lnTo>
                      <a:lnTo>
                        <a:pt x="874" y="811"/>
                      </a:lnTo>
                      <a:lnTo>
                        <a:pt x="864" y="745"/>
                      </a:lnTo>
                      <a:lnTo>
                        <a:pt x="853" y="683"/>
                      </a:lnTo>
                      <a:lnTo>
                        <a:pt x="837" y="563"/>
                      </a:lnTo>
                      <a:lnTo>
                        <a:pt x="845" y="503"/>
                      </a:lnTo>
                      <a:lnTo>
                        <a:pt x="864" y="437"/>
                      </a:lnTo>
                      <a:lnTo>
                        <a:pt x="873" y="319"/>
                      </a:lnTo>
                      <a:lnTo>
                        <a:pt x="864" y="213"/>
                      </a:lnTo>
                      <a:lnTo>
                        <a:pt x="845" y="141"/>
                      </a:lnTo>
                      <a:lnTo>
                        <a:pt x="805" y="92"/>
                      </a:lnTo>
                      <a:lnTo>
                        <a:pt x="704" y="42"/>
                      </a:lnTo>
                      <a:lnTo>
                        <a:pt x="586" y="11"/>
                      </a:lnTo>
                      <a:lnTo>
                        <a:pt x="393" y="0"/>
                      </a:lnTo>
                      <a:lnTo>
                        <a:pt x="254" y="21"/>
                      </a:lnTo>
                      <a:close/>
                    </a:path>
                  </a:pathLst>
                </a:custGeom>
                <a:solidFill>
                  <a:srgbClr val="FFE0C0"/>
                </a:solidFill>
                <a:ln w="7938">
                  <a:solidFill>
                    <a:srgbClr val="000000"/>
                  </a:solidFill>
                  <a:prstDash val="solid"/>
                  <a:round/>
                </a:ln>
              </p:spPr>
              <p:txBody>
                <a:bodyPr/>
                <a:lstStyle/>
                <a:p>
                  <a:endParaRPr lang="en-GB"/>
                </a:p>
              </p:txBody>
            </p:sp>
            <p:grpSp>
              <p:nvGrpSpPr>
                <p:cNvPr id="67636" name="Group 1076"/>
                <p:cNvGrpSpPr/>
                <p:nvPr/>
              </p:nvGrpSpPr>
              <p:grpSpPr bwMode="auto">
                <a:xfrm>
                  <a:off x="2802" y="2002"/>
                  <a:ext cx="216" cy="233"/>
                  <a:chOff x="2802" y="2002"/>
                  <a:chExt cx="216" cy="233"/>
                </a:xfrm>
              </p:grpSpPr>
              <p:sp>
                <p:nvSpPr>
                  <p:cNvPr id="67637" name="Freeform 1077"/>
                  <p:cNvSpPr/>
                  <p:nvPr/>
                </p:nvSpPr>
                <p:spPr bwMode="auto">
                  <a:xfrm>
                    <a:off x="2802" y="2206"/>
                    <a:ext cx="216" cy="9"/>
                  </a:xfrm>
                  <a:custGeom>
                    <a:avLst/>
                    <a:gdLst>
                      <a:gd name="T0" fmla="*/ 0 w 431"/>
                      <a:gd name="T1" fmla="*/ 4 h 19"/>
                      <a:gd name="T2" fmla="*/ 39 w 431"/>
                      <a:gd name="T3" fmla="*/ 0 h 19"/>
                      <a:gd name="T4" fmla="*/ 98 w 431"/>
                      <a:gd name="T5" fmla="*/ 0 h 19"/>
                      <a:gd name="T6" fmla="*/ 151 w 431"/>
                      <a:gd name="T7" fmla="*/ 0 h 19"/>
                      <a:gd name="T8" fmla="*/ 217 w 431"/>
                      <a:gd name="T9" fmla="*/ 11 h 19"/>
                      <a:gd name="T10" fmla="*/ 292 w 431"/>
                      <a:gd name="T11" fmla="*/ 11 h 19"/>
                      <a:gd name="T12" fmla="*/ 365 w 431"/>
                      <a:gd name="T13" fmla="*/ 11 h 19"/>
                      <a:gd name="T14" fmla="*/ 431 w 431"/>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1" h="19">
                        <a:moveTo>
                          <a:pt x="0" y="4"/>
                        </a:moveTo>
                        <a:lnTo>
                          <a:pt x="39" y="0"/>
                        </a:lnTo>
                        <a:lnTo>
                          <a:pt x="98" y="0"/>
                        </a:lnTo>
                        <a:lnTo>
                          <a:pt x="151" y="0"/>
                        </a:lnTo>
                        <a:lnTo>
                          <a:pt x="217" y="11"/>
                        </a:lnTo>
                        <a:lnTo>
                          <a:pt x="292" y="11"/>
                        </a:lnTo>
                        <a:lnTo>
                          <a:pt x="365" y="11"/>
                        </a:lnTo>
                        <a:lnTo>
                          <a:pt x="431" y="19"/>
                        </a:lnTo>
                      </a:path>
                    </a:pathLst>
                  </a:custGeom>
                  <a:noFill/>
                  <a:ln w="7938">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67638" name="Freeform 1078"/>
                  <p:cNvSpPr/>
                  <p:nvPr/>
                </p:nvSpPr>
                <p:spPr bwMode="auto">
                  <a:xfrm>
                    <a:off x="2877" y="2232"/>
                    <a:ext cx="46" cy="3"/>
                  </a:xfrm>
                  <a:custGeom>
                    <a:avLst/>
                    <a:gdLst>
                      <a:gd name="T0" fmla="*/ 0 w 92"/>
                      <a:gd name="T1" fmla="*/ 5 h 5"/>
                      <a:gd name="T2" fmla="*/ 67 w 92"/>
                      <a:gd name="T3" fmla="*/ 0 h 5"/>
                      <a:gd name="T4" fmla="*/ 92 w 92"/>
                      <a:gd name="T5" fmla="*/ 5 h 5"/>
                    </a:gdLst>
                    <a:ahLst/>
                    <a:cxnLst>
                      <a:cxn ang="0">
                        <a:pos x="T0" y="T1"/>
                      </a:cxn>
                      <a:cxn ang="0">
                        <a:pos x="T2" y="T3"/>
                      </a:cxn>
                      <a:cxn ang="0">
                        <a:pos x="T4" y="T5"/>
                      </a:cxn>
                    </a:cxnLst>
                    <a:rect l="0" t="0" r="r" b="b"/>
                    <a:pathLst>
                      <a:path w="92" h="5">
                        <a:moveTo>
                          <a:pt x="0" y="5"/>
                        </a:moveTo>
                        <a:lnTo>
                          <a:pt x="67" y="0"/>
                        </a:lnTo>
                        <a:lnTo>
                          <a:pt x="92" y="5"/>
                        </a:lnTo>
                      </a:path>
                    </a:pathLst>
                  </a:custGeom>
                  <a:noFill/>
                  <a:ln w="7938">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67639" name="Freeform 1079"/>
                  <p:cNvSpPr/>
                  <p:nvPr/>
                </p:nvSpPr>
                <p:spPr bwMode="auto">
                  <a:xfrm>
                    <a:off x="2859" y="2002"/>
                    <a:ext cx="101" cy="155"/>
                  </a:xfrm>
                  <a:custGeom>
                    <a:avLst/>
                    <a:gdLst>
                      <a:gd name="T0" fmla="*/ 138 w 202"/>
                      <a:gd name="T1" fmla="*/ 0 h 309"/>
                      <a:gd name="T2" fmla="*/ 132 w 202"/>
                      <a:gd name="T3" fmla="*/ 53 h 309"/>
                      <a:gd name="T4" fmla="*/ 143 w 202"/>
                      <a:gd name="T5" fmla="*/ 104 h 309"/>
                      <a:gd name="T6" fmla="*/ 155 w 202"/>
                      <a:gd name="T7" fmla="*/ 139 h 309"/>
                      <a:gd name="T8" fmla="*/ 177 w 202"/>
                      <a:gd name="T9" fmla="*/ 190 h 309"/>
                      <a:gd name="T10" fmla="*/ 189 w 202"/>
                      <a:gd name="T11" fmla="*/ 223 h 309"/>
                      <a:gd name="T12" fmla="*/ 202 w 202"/>
                      <a:gd name="T13" fmla="*/ 264 h 309"/>
                      <a:gd name="T14" fmla="*/ 189 w 202"/>
                      <a:gd name="T15" fmla="*/ 293 h 309"/>
                      <a:gd name="T16" fmla="*/ 173 w 202"/>
                      <a:gd name="T17" fmla="*/ 303 h 309"/>
                      <a:gd name="T18" fmla="*/ 143 w 202"/>
                      <a:gd name="T19" fmla="*/ 309 h 309"/>
                      <a:gd name="T20" fmla="*/ 109 w 202"/>
                      <a:gd name="T21" fmla="*/ 293 h 309"/>
                      <a:gd name="T22" fmla="*/ 63 w 202"/>
                      <a:gd name="T23" fmla="*/ 287 h 309"/>
                      <a:gd name="T24" fmla="*/ 0 w 202"/>
                      <a:gd name="T25" fmla="*/ 29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309">
                        <a:moveTo>
                          <a:pt x="138" y="0"/>
                        </a:moveTo>
                        <a:lnTo>
                          <a:pt x="132" y="53"/>
                        </a:lnTo>
                        <a:lnTo>
                          <a:pt x="143" y="104"/>
                        </a:lnTo>
                        <a:lnTo>
                          <a:pt x="155" y="139"/>
                        </a:lnTo>
                        <a:lnTo>
                          <a:pt x="177" y="190"/>
                        </a:lnTo>
                        <a:lnTo>
                          <a:pt x="189" y="223"/>
                        </a:lnTo>
                        <a:lnTo>
                          <a:pt x="202" y="264"/>
                        </a:lnTo>
                        <a:lnTo>
                          <a:pt x="189" y="293"/>
                        </a:lnTo>
                        <a:lnTo>
                          <a:pt x="173" y="303"/>
                        </a:lnTo>
                        <a:lnTo>
                          <a:pt x="143" y="309"/>
                        </a:lnTo>
                        <a:lnTo>
                          <a:pt x="109" y="293"/>
                        </a:lnTo>
                        <a:lnTo>
                          <a:pt x="63" y="287"/>
                        </a:lnTo>
                        <a:lnTo>
                          <a:pt x="0" y="297"/>
                        </a:lnTo>
                      </a:path>
                    </a:pathLst>
                  </a:custGeom>
                  <a:noFill/>
                  <a:ln w="7938">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67640" name="Group 1080"/>
                <p:cNvGrpSpPr/>
                <p:nvPr/>
              </p:nvGrpSpPr>
              <p:grpSpPr bwMode="auto">
                <a:xfrm>
                  <a:off x="2780" y="1904"/>
                  <a:ext cx="287" cy="26"/>
                  <a:chOff x="2780" y="1904"/>
                  <a:chExt cx="287" cy="26"/>
                </a:xfrm>
              </p:grpSpPr>
              <p:sp>
                <p:nvSpPr>
                  <p:cNvPr id="67641" name="Freeform 1081"/>
                  <p:cNvSpPr/>
                  <p:nvPr/>
                </p:nvSpPr>
                <p:spPr bwMode="auto">
                  <a:xfrm>
                    <a:off x="2780" y="1904"/>
                    <a:ext cx="116" cy="24"/>
                  </a:xfrm>
                  <a:custGeom>
                    <a:avLst/>
                    <a:gdLst>
                      <a:gd name="T0" fmla="*/ 0 w 232"/>
                      <a:gd name="T1" fmla="*/ 49 h 49"/>
                      <a:gd name="T2" fmla="*/ 33 w 232"/>
                      <a:gd name="T3" fmla="*/ 28 h 49"/>
                      <a:gd name="T4" fmla="*/ 64 w 232"/>
                      <a:gd name="T5" fmla="*/ 14 h 49"/>
                      <a:gd name="T6" fmla="*/ 98 w 232"/>
                      <a:gd name="T7" fmla="*/ 6 h 49"/>
                      <a:gd name="T8" fmla="*/ 126 w 232"/>
                      <a:gd name="T9" fmla="*/ 3 h 49"/>
                      <a:gd name="T10" fmla="*/ 148 w 232"/>
                      <a:gd name="T11" fmla="*/ 0 h 49"/>
                      <a:gd name="T12" fmla="*/ 187 w 232"/>
                      <a:gd name="T13" fmla="*/ 11 h 49"/>
                      <a:gd name="T14" fmla="*/ 232 w 232"/>
                      <a:gd name="T15" fmla="*/ 25 h 49"/>
                      <a:gd name="T16" fmla="*/ 230 w 232"/>
                      <a:gd name="T17" fmla="*/ 38 h 49"/>
                      <a:gd name="T18" fmla="*/ 211 w 232"/>
                      <a:gd name="T19" fmla="*/ 41 h 49"/>
                      <a:gd name="T20" fmla="*/ 187 w 232"/>
                      <a:gd name="T21" fmla="*/ 33 h 49"/>
                      <a:gd name="T22" fmla="*/ 146 w 232"/>
                      <a:gd name="T23" fmla="*/ 29 h 49"/>
                      <a:gd name="T24" fmla="*/ 120 w 232"/>
                      <a:gd name="T25" fmla="*/ 28 h 49"/>
                      <a:gd name="T26" fmla="*/ 96 w 232"/>
                      <a:gd name="T27" fmla="*/ 33 h 49"/>
                      <a:gd name="T28" fmla="*/ 64 w 232"/>
                      <a:gd name="T29" fmla="*/ 41 h 49"/>
                      <a:gd name="T30" fmla="*/ 36 w 232"/>
                      <a:gd name="T31" fmla="*/ 46 h 49"/>
                      <a:gd name="T32" fmla="*/ 0 w 232"/>
                      <a:gd name="T3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49">
                        <a:moveTo>
                          <a:pt x="0" y="49"/>
                        </a:moveTo>
                        <a:lnTo>
                          <a:pt x="33" y="28"/>
                        </a:lnTo>
                        <a:lnTo>
                          <a:pt x="64" y="14"/>
                        </a:lnTo>
                        <a:lnTo>
                          <a:pt x="98" y="6"/>
                        </a:lnTo>
                        <a:lnTo>
                          <a:pt x="126" y="3"/>
                        </a:lnTo>
                        <a:lnTo>
                          <a:pt x="148" y="0"/>
                        </a:lnTo>
                        <a:lnTo>
                          <a:pt x="187" y="11"/>
                        </a:lnTo>
                        <a:lnTo>
                          <a:pt x="232" y="25"/>
                        </a:lnTo>
                        <a:lnTo>
                          <a:pt x="230" y="38"/>
                        </a:lnTo>
                        <a:lnTo>
                          <a:pt x="211" y="41"/>
                        </a:lnTo>
                        <a:lnTo>
                          <a:pt x="187" y="33"/>
                        </a:lnTo>
                        <a:lnTo>
                          <a:pt x="146" y="29"/>
                        </a:lnTo>
                        <a:lnTo>
                          <a:pt x="120" y="28"/>
                        </a:lnTo>
                        <a:lnTo>
                          <a:pt x="96" y="33"/>
                        </a:lnTo>
                        <a:lnTo>
                          <a:pt x="64" y="41"/>
                        </a:lnTo>
                        <a:lnTo>
                          <a:pt x="36" y="46"/>
                        </a:lnTo>
                        <a:lnTo>
                          <a:pt x="0" y="49"/>
                        </a:lnTo>
                        <a:close/>
                      </a:path>
                    </a:pathLst>
                  </a:custGeom>
                  <a:solidFill>
                    <a:srgbClr val="804000"/>
                  </a:solidFill>
                  <a:ln w="7938">
                    <a:solidFill>
                      <a:srgbClr val="000000"/>
                    </a:solidFill>
                    <a:prstDash val="solid"/>
                    <a:round/>
                  </a:ln>
                </p:spPr>
                <p:txBody>
                  <a:bodyPr/>
                  <a:lstStyle/>
                  <a:p>
                    <a:endParaRPr lang="en-GB"/>
                  </a:p>
                </p:txBody>
              </p:sp>
              <p:sp>
                <p:nvSpPr>
                  <p:cNvPr id="67642" name="Freeform 1082"/>
                  <p:cNvSpPr/>
                  <p:nvPr/>
                </p:nvSpPr>
                <p:spPr bwMode="auto">
                  <a:xfrm>
                    <a:off x="2954" y="1906"/>
                    <a:ext cx="113" cy="24"/>
                  </a:xfrm>
                  <a:custGeom>
                    <a:avLst/>
                    <a:gdLst>
                      <a:gd name="T0" fmla="*/ 226 w 226"/>
                      <a:gd name="T1" fmla="*/ 48 h 48"/>
                      <a:gd name="T2" fmla="*/ 194 w 226"/>
                      <a:gd name="T3" fmla="*/ 26 h 48"/>
                      <a:gd name="T4" fmla="*/ 162 w 226"/>
                      <a:gd name="T5" fmla="*/ 13 h 48"/>
                      <a:gd name="T6" fmla="*/ 131 w 226"/>
                      <a:gd name="T7" fmla="*/ 6 h 48"/>
                      <a:gd name="T8" fmla="*/ 104 w 226"/>
                      <a:gd name="T9" fmla="*/ 2 h 48"/>
                      <a:gd name="T10" fmla="*/ 83 w 226"/>
                      <a:gd name="T11" fmla="*/ 0 h 48"/>
                      <a:gd name="T12" fmla="*/ 45 w 226"/>
                      <a:gd name="T13" fmla="*/ 10 h 48"/>
                      <a:gd name="T14" fmla="*/ 0 w 226"/>
                      <a:gd name="T15" fmla="*/ 23 h 48"/>
                      <a:gd name="T16" fmla="*/ 3 w 226"/>
                      <a:gd name="T17" fmla="*/ 37 h 48"/>
                      <a:gd name="T18" fmla="*/ 21 w 226"/>
                      <a:gd name="T19" fmla="*/ 40 h 48"/>
                      <a:gd name="T20" fmla="*/ 45 w 226"/>
                      <a:gd name="T21" fmla="*/ 32 h 48"/>
                      <a:gd name="T22" fmla="*/ 85 w 226"/>
                      <a:gd name="T23" fmla="*/ 29 h 48"/>
                      <a:gd name="T24" fmla="*/ 110 w 226"/>
                      <a:gd name="T25" fmla="*/ 26 h 48"/>
                      <a:gd name="T26" fmla="*/ 133 w 226"/>
                      <a:gd name="T27" fmla="*/ 32 h 48"/>
                      <a:gd name="T28" fmla="*/ 162 w 226"/>
                      <a:gd name="T29" fmla="*/ 40 h 48"/>
                      <a:gd name="T30" fmla="*/ 191 w 226"/>
                      <a:gd name="T31" fmla="*/ 46 h 48"/>
                      <a:gd name="T32" fmla="*/ 226 w 226"/>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6" h="48">
                        <a:moveTo>
                          <a:pt x="226" y="48"/>
                        </a:moveTo>
                        <a:lnTo>
                          <a:pt x="194" y="26"/>
                        </a:lnTo>
                        <a:lnTo>
                          <a:pt x="162" y="13"/>
                        </a:lnTo>
                        <a:lnTo>
                          <a:pt x="131" y="6"/>
                        </a:lnTo>
                        <a:lnTo>
                          <a:pt x="104" y="2"/>
                        </a:lnTo>
                        <a:lnTo>
                          <a:pt x="83" y="0"/>
                        </a:lnTo>
                        <a:lnTo>
                          <a:pt x="45" y="10"/>
                        </a:lnTo>
                        <a:lnTo>
                          <a:pt x="0" y="23"/>
                        </a:lnTo>
                        <a:lnTo>
                          <a:pt x="3" y="37"/>
                        </a:lnTo>
                        <a:lnTo>
                          <a:pt x="21" y="40"/>
                        </a:lnTo>
                        <a:lnTo>
                          <a:pt x="45" y="32"/>
                        </a:lnTo>
                        <a:lnTo>
                          <a:pt x="85" y="29"/>
                        </a:lnTo>
                        <a:lnTo>
                          <a:pt x="110" y="26"/>
                        </a:lnTo>
                        <a:lnTo>
                          <a:pt x="133" y="32"/>
                        </a:lnTo>
                        <a:lnTo>
                          <a:pt x="162" y="40"/>
                        </a:lnTo>
                        <a:lnTo>
                          <a:pt x="191" y="46"/>
                        </a:lnTo>
                        <a:lnTo>
                          <a:pt x="226" y="48"/>
                        </a:lnTo>
                        <a:close/>
                      </a:path>
                    </a:pathLst>
                  </a:custGeom>
                  <a:solidFill>
                    <a:srgbClr val="804000"/>
                  </a:solidFill>
                  <a:ln w="7938">
                    <a:solidFill>
                      <a:srgbClr val="000000"/>
                    </a:solidFill>
                    <a:prstDash val="solid"/>
                    <a:round/>
                  </a:ln>
                </p:spPr>
                <p:txBody>
                  <a:bodyPr/>
                  <a:lstStyle/>
                  <a:p>
                    <a:endParaRPr lang="en-GB"/>
                  </a:p>
                </p:txBody>
              </p:sp>
            </p:grpSp>
            <p:sp>
              <p:nvSpPr>
                <p:cNvPr id="67643" name="Freeform 1083"/>
                <p:cNvSpPr/>
                <p:nvPr/>
              </p:nvSpPr>
              <p:spPr bwMode="auto">
                <a:xfrm>
                  <a:off x="2693" y="1686"/>
                  <a:ext cx="451" cy="294"/>
                </a:xfrm>
                <a:custGeom>
                  <a:avLst/>
                  <a:gdLst>
                    <a:gd name="T0" fmla="*/ 23 w 903"/>
                    <a:gd name="T1" fmla="*/ 580 h 586"/>
                    <a:gd name="T2" fmla="*/ 67 w 903"/>
                    <a:gd name="T3" fmla="*/ 586 h 586"/>
                    <a:gd name="T4" fmla="*/ 57 w 903"/>
                    <a:gd name="T5" fmla="*/ 503 h 586"/>
                    <a:gd name="T6" fmla="*/ 110 w 903"/>
                    <a:gd name="T7" fmla="*/ 428 h 586"/>
                    <a:gd name="T8" fmla="*/ 114 w 903"/>
                    <a:gd name="T9" fmla="*/ 337 h 586"/>
                    <a:gd name="T10" fmla="*/ 179 w 903"/>
                    <a:gd name="T11" fmla="*/ 286 h 586"/>
                    <a:gd name="T12" fmla="*/ 179 w 903"/>
                    <a:gd name="T13" fmla="*/ 212 h 586"/>
                    <a:gd name="T14" fmla="*/ 235 w 903"/>
                    <a:gd name="T15" fmla="*/ 207 h 586"/>
                    <a:gd name="T16" fmla="*/ 287 w 903"/>
                    <a:gd name="T17" fmla="*/ 166 h 586"/>
                    <a:gd name="T18" fmla="*/ 372 w 903"/>
                    <a:gd name="T19" fmla="*/ 217 h 586"/>
                    <a:gd name="T20" fmla="*/ 390 w 903"/>
                    <a:gd name="T21" fmla="*/ 189 h 586"/>
                    <a:gd name="T22" fmla="*/ 476 w 903"/>
                    <a:gd name="T23" fmla="*/ 217 h 586"/>
                    <a:gd name="T24" fmla="*/ 453 w 903"/>
                    <a:gd name="T25" fmla="*/ 166 h 586"/>
                    <a:gd name="T26" fmla="*/ 563 w 903"/>
                    <a:gd name="T27" fmla="*/ 229 h 586"/>
                    <a:gd name="T28" fmla="*/ 574 w 903"/>
                    <a:gd name="T29" fmla="*/ 189 h 586"/>
                    <a:gd name="T30" fmla="*/ 673 w 903"/>
                    <a:gd name="T31" fmla="*/ 252 h 586"/>
                    <a:gd name="T32" fmla="*/ 724 w 903"/>
                    <a:gd name="T33" fmla="*/ 240 h 586"/>
                    <a:gd name="T34" fmla="*/ 752 w 903"/>
                    <a:gd name="T35" fmla="*/ 303 h 586"/>
                    <a:gd name="T36" fmla="*/ 787 w 903"/>
                    <a:gd name="T37" fmla="*/ 296 h 586"/>
                    <a:gd name="T38" fmla="*/ 814 w 903"/>
                    <a:gd name="T39" fmla="*/ 341 h 586"/>
                    <a:gd name="T40" fmla="*/ 790 w 903"/>
                    <a:gd name="T41" fmla="*/ 421 h 586"/>
                    <a:gd name="T42" fmla="*/ 799 w 903"/>
                    <a:gd name="T43" fmla="*/ 488 h 586"/>
                    <a:gd name="T44" fmla="*/ 820 w 903"/>
                    <a:gd name="T45" fmla="*/ 574 h 586"/>
                    <a:gd name="T46" fmla="*/ 845 w 903"/>
                    <a:gd name="T47" fmla="*/ 574 h 586"/>
                    <a:gd name="T48" fmla="*/ 872 w 903"/>
                    <a:gd name="T49" fmla="*/ 517 h 586"/>
                    <a:gd name="T50" fmla="*/ 890 w 903"/>
                    <a:gd name="T51" fmla="*/ 463 h 586"/>
                    <a:gd name="T52" fmla="*/ 903 w 903"/>
                    <a:gd name="T53" fmla="*/ 383 h 586"/>
                    <a:gd name="T54" fmla="*/ 890 w 903"/>
                    <a:gd name="T55" fmla="*/ 264 h 586"/>
                    <a:gd name="T56" fmla="*/ 844 w 903"/>
                    <a:gd name="T57" fmla="*/ 182 h 586"/>
                    <a:gd name="T58" fmla="*/ 810 w 903"/>
                    <a:gd name="T59" fmla="*/ 132 h 586"/>
                    <a:gd name="T60" fmla="*/ 752 w 903"/>
                    <a:gd name="T61" fmla="*/ 79 h 586"/>
                    <a:gd name="T62" fmla="*/ 667 w 903"/>
                    <a:gd name="T63" fmla="*/ 40 h 586"/>
                    <a:gd name="T64" fmla="*/ 580 w 903"/>
                    <a:gd name="T65" fmla="*/ 16 h 586"/>
                    <a:gd name="T66" fmla="*/ 453 w 903"/>
                    <a:gd name="T67" fmla="*/ 0 h 586"/>
                    <a:gd name="T68" fmla="*/ 337 w 903"/>
                    <a:gd name="T69" fmla="*/ 16 h 586"/>
                    <a:gd name="T70" fmla="*/ 258 w 903"/>
                    <a:gd name="T71" fmla="*/ 22 h 586"/>
                    <a:gd name="T72" fmla="*/ 196 w 903"/>
                    <a:gd name="T73" fmla="*/ 44 h 586"/>
                    <a:gd name="T74" fmla="*/ 121 w 903"/>
                    <a:gd name="T75" fmla="*/ 90 h 586"/>
                    <a:gd name="T76" fmla="*/ 57 w 903"/>
                    <a:gd name="T77" fmla="*/ 172 h 586"/>
                    <a:gd name="T78" fmla="*/ 29 w 903"/>
                    <a:gd name="T79" fmla="*/ 223 h 586"/>
                    <a:gd name="T80" fmla="*/ 0 w 903"/>
                    <a:gd name="T81" fmla="*/ 326 h 586"/>
                    <a:gd name="T82" fmla="*/ 0 w 903"/>
                    <a:gd name="T83" fmla="*/ 440 h 586"/>
                    <a:gd name="T84" fmla="*/ 0 w 903"/>
                    <a:gd name="T85" fmla="*/ 516 h 586"/>
                    <a:gd name="T86" fmla="*/ 23 w 903"/>
                    <a:gd name="T87" fmla="*/ 580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03" h="586">
                      <a:moveTo>
                        <a:pt x="23" y="580"/>
                      </a:moveTo>
                      <a:lnTo>
                        <a:pt x="67" y="586"/>
                      </a:lnTo>
                      <a:lnTo>
                        <a:pt x="57" y="503"/>
                      </a:lnTo>
                      <a:lnTo>
                        <a:pt x="110" y="428"/>
                      </a:lnTo>
                      <a:lnTo>
                        <a:pt x="114" y="337"/>
                      </a:lnTo>
                      <a:lnTo>
                        <a:pt x="179" y="286"/>
                      </a:lnTo>
                      <a:lnTo>
                        <a:pt x="179" y="212"/>
                      </a:lnTo>
                      <a:lnTo>
                        <a:pt x="235" y="207"/>
                      </a:lnTo>
                      <a:lnTo>
                        <a:pt x="287" y="166"/>
                      </a:lnTo>
                      <a:lnTo>
                        <a:pt x="372" y="217"/>
                      </a:lnTo>
                      <a:lnTo>
                        <a:pt x="390" y="189"/>
                      </a:lnTo>
                      <a:lnTo>
                        <a:pt x="476" y="217"/>
                      </a:lnTo>
                      <a:lnTo>
                        <a:pt x="453" y="166"/>
                      </a:lnTo>
                      <a:lnTo>
                        <a:pt x="563" y="229"/>
                      </a:lnTo>
                      <a:lnTo>
                        <a:pt x="574" y="189"/>
                      </a:lnTo>
                      <a:lnTo>
                        <a:pt x="673" y="252"/>
                      </a:lnTo>
                      <a:lnTo>
                        <a:pt x="724" y="240"/>
                      </a:lnTo>
                      <a:lnTo>
                        <a:pt x="752" y="303"/>
                      </a:lnTo>
                      <a:lnTo>
                        <a:pt x="787" y="296"/>
                      </a:lnTo>
                      <a:lnTo>
                        <a:pt x="814" y="341"/>
                      </a:lnTo>
                      <a:lnTo>
                        <a:pt x="790" y="421"/>
                      </a:lnTo>
                      <a:lnTo>
                        <a:pt x="799" y="488"/>
                      </a:lnTo>
                      <a:lnTo>
                        <a:pt x="820" y="574"/>
                      </a:lnTo>
                      <a:lnTo>
                        <a:pt x="845" y="574"/>
                      </a:lnTo>
                      <a:lnTo>
                        <a:pt x="872" y="517"/>
                      </a:lnTo>
                      <a:lnTo>
                        <a:pt x="890" y="463"/>
                      </a:lnTo>
                      <a:lnTo>
                        <a:pt x="903" y="383"/>
                      </a:lnTo>
                      <a:lnTo>
                        <a:pt x="890" y="264"/>
                      </a:lnTo>
                      <a:lnTo>
                        <a:pt x="844" y="182"/>
                      </a:lnTo>
                      <a:lnTo>
                        <a:pt x="810" y="132"/>
                      </a:lnTo>
                      <a:lnTo>
                        <a:pt x="752" y="79"/>
                      </a:lnTo>
                      <a:lnTo>
                        <a:pt x="667" y="40"/>
                      </a:lnTo>
                      <a:lnTo>
                        <a:pt x="580" y="16"/>
                      </a:lnTo>
                      <a:lnTo>
                        <a:pt x="453" y="0"/>
                      </a:lnTo>
                      <a:lnTo>
                        <a:pt x="337" y="16"/>
                      </a:lnTo>
                      <a:lnTo>
                        <a:pt x="258" y="22"/>
                      </a:lnTo>
                      <a:lnTo>
                        <a:pt x="196" y="44"/>
                      </a:lnTo>
                      <a:lnTo>
                        <a:pt x="121" y="90"/>
                      </a:lnTo>
                      <a:lnTo>
                        <a:pt x="57" y="172"/>
                      </a:lnTo>
                      <a:lnTo>
                        <a:pt x="29" y="223"/>
                      </a:lnTo>
                      <a:lnTo>
                        <a:pt x="0" y="326"/>
                      </a:lnTo>
                      <a:lnTo>
                        <a:pt x="0" y="440"/>
                      </a:lnTo>
                      <a:lnTo>
                        <a:pt x="0" y="516"/>
                      </a:lnTo>
                      <a:lnTo>
                        <a:pt x="23" y="580"/>
                      </a:lnTo>
                      <a:close/>
                    </a:path>
                  </a:pathLst>
                </a:custGeom>
                <a:solidFill>
                  <a:srgbClr val="804000"/>
                </a:solidFill>
                <a:ln w="7938">
                  <a:solidFill>
                    <a:srgbClr val="000000"/>
                  </a:solidFill>
                  <a:prstDash val="solid"/>
                  <a:round/>
                </a:ln>
              </p:spPr>
              <p:txBody>
                <a:bodyPr/>
                <a:lstStyle/>
                <a:p>
                  <a:endParaRPr lang="en-GB"/>
                </a:p>
              </p:txBody>
            </p:sp>
          </p:grpSp>
          <p:sp>
            <p:nvSpPr>
              <p:cNvPr id="67644" name="Freeform 1084"/>
              <p:cNvSpPr/>
              <p:nvPr/>
            </p:nvSpPr>
            <p:spPr bwMode="auto">
              <a:xfrm>
                <a:off x="3072" y="2309"/>
                <a:ext cx="477" cy="509"/>
              </a:xfrm>
              <a:custGeom>
                <a:avLst/>
                <a:gdLst>
                  <a:gd name="T0" fmla="*/ 65 w 954"/>
                  <a:gd name="T1" fmla="*/ 139 h 1017"/>
                  <a:gd name="T2" fmla="*/ 215 w 954"/>
                  <a:gd name="T3" fmla="*/ 107 h 1017"/>
                  <a:gd name="T4" fmla="*/ 289 w 954"/>
                  <a:gd name="T5" fmla="*/ 53 h 1017"/>
                  <a:gd name="T6" fmla="*/ 343 w 954"/>
                  <a:gd name="T7" fmla="*/ 0 h 1017"/>
                  <a:gd name="T8" fmla="*/ 470 w 954"/>
                  <a:gd name="T9" fmla="*/ 118 h 1017"/>
                  <a:gd name="T10" fmla="*/ 621 w 954"/>
                  <a:gd name="T11" fmla="*/ 257 h 1017"/>
                  <a:gd name="T12" fmla="*/ 749 w 954"/>
                  <a:gd name="T13" fmla="*/ 384 h 1017"/>
                  <a:gd name="T14" fmla="*/ 795 w 954"/>
                  <a:gd name="T15" fmla="*/ 441 h 1017"/>
                  <a:gd name="T16" fmla="*/ 825 w 954"/>
                  <a:gd name="T17" fmla="*/ 483 h 1017"/>
                  <a:gd name="T18" fmla="*/ 865 w 954"/>
                  <a:gd name="T19" fmla="*/ 534 h 1017"/>
                  <a:gd name="T20" fmla="*/ 902 w 954"/>
                  <a:gd name="T21" fmla="*/ 598 h 1017"/>
                  <a:gd name="T22" fmla="*/ 922 w 954"/>
                  <a:gd name="T23" fmla="*/ 648 h 1017"/>
                  <a:gd name="T24" fmla="*/ 941 w 954"/>
                  <a:gd name="T25" fmla="*/ 704 h 1017"/>
                  <a:gd name="T26" fmla="*/ 954 w 954"/>
                  <a:gd name="T27" fmla="*/ 802 h 1017"/>
                  <a:gd name="T28" fmla="*/ 944 w 954"/>
                  <a:gd name="T29" fmla="*/ 858 h 1017"/>
                  <a:gd name="T30" fmla="*/ 922 w 954"/>
                  <a:gd name="T31" fmla="*/ 910 h 1017"/>
                  <a:gd name="T32" fmla="*/ 860 w 954"/>
                  <a:gd name="T33" fmla="*/ 954 h 1017"/>
                  <a:gd name="T34" fmla="*/ 804 w 954"/>
                  <a:gd name="T35" fmla="*/ 984 h 1017"/>
                  <a:gd name="T36" fmla="*/ 726 w 954"/>
                  <a:gd name="T37" fmla="*/ 1004 h 1017"/>
                  <a:gd name="T38" fmla="*/ 664 w 954"/>
                  <a:gd name="T39" fmla="*/ 1017 h 1017"/>
                  <a:gd name="T40" fmla="*/ 603 w 954"/>
                  <a:gd name="T41" fmla="*/ 1011 h 1017"/>
                  <a:gd name="T42" fmla="*/ 557 w 954"/>
                  <a:gd name="T43" fmla="*/ 1007 h 1017"/>
                  <a:gd name="T44" fmla="*/ 508 w 954"/>
                  <a:gd name="T45" fmla="*/ 996 h 1017"/>
                  <a:gd name="T46" fmla="*/ 461 w 954"/>
                  <a:gd name="T47" fmla="*/ 974 h 1017"/>
                  <a:gd name="T48" fmla="*/ 411 w 954"/>
                  <a:gd name="T49" fmla="*/ 944 h 1017"/>
                  <a:gd name="T50" fmla="*/ 375 w 954"/>
                  <a:gd name="T51" fmla="*/ 910 h 1017"/>
                  <a:gd name="T52" fmla="*/ 335 w 954"/>
                  <a:gd name="T53" fmla="*/ 851 h 1017"/>
                  <a:gd name="T54" fmla="*/ 311 w 954"/>
                  <a:gd name="T55" fmla="*/ 813 h 1017"/>
                  <a:gd name="T56" fmla="*/ 252 w 954"/>
                  <a:gd name="T57" fmla="*/ 688 h 1017"/>
                  <a:gd name="T58" fmla="*/ 182 w 954"/>
                  <a:gd name="T59" fmla="*/ 524 h 1017"/>
                  <a:gd name="T60" fmla="*/ 129 w 954"/>
                  <a:gd name="T61" fmla="*/ 396 h 1017"/>
                  <a:gd name="T62" fmla="*/ 43 w 954"/>
                  <a:gd name="T63" fmla="*/ 245 h 1017"/>
                  <a:gd name="T64" fmla="*/ 0 w 954"/>
                  <a:gd name="T65" fmla="*/ 159 h 1017"/>
                  <a:gd name="T66" fmla="*/ 65 w 954"/>
                  <a:gd name="T67" fmla="*/ 139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54" h="1017">
                    <a:moveTo>
                      <a:pt x="65" y="139"/>
                    </a:moveTo>
                    <a:lnTo>
                      <a:pt x="215" y="107"/>
                    </a:lnTo>
                    <a:lnTo>
                      <a:pt x="289" y="53"/>
                    </a:lnTo>
                    <a:lnTo>
                      <a:pt x="343" y="0"/>
                    </a:lnTo>
                    <a:lnTo>
                      <a:pt x="470" y="118"/>
                    </a:lnTo>
                    <a:lnTo>
                      <a:pt x="621" y="257"/>
                    </a:lnTo>
                    <a:lnTo>
                      <a:pt x="749" y="384"/>
                    </a:lnTo>
                    <a:lnTo>
                      <a:pt x="795" y="441"/>
                    </a:lnTo>
                    <a:lnTo>
                      <a:pt x="825" y="483"/>
                    </a:lnTo>
                    <a:lnTo>
                      <a:pt x="865" y="534"/>
                    </a:lnTo>
                    <a:lnTo>
                      <a:pt x="902" y="598"/>
                    </a:lnTo>
                    <a:lnTo>
                      <a:pt x="922" y="648"/>
                    </a:lnTo>
                    <a:lnTo>
                      <a:pt x="941" y="704"/>
                    </a:lnTo>
                    <a:lnTo>
                      <a:pt x="954" y="802"/>
                    </a:lnTo>
                    <a:lnTo>
                      <a:pt x="944" y="858"/>
                    </a:lnTo>
                    <a:lnTo>
                      <a:pt x="922" y="910"/>
                    </a:lnTo>
                    <a:lnTo>
                      <a:pt x="860" y="954"/>
                    </a:lnTo>
                    <a:lnTo>
                      <a:pt x="804" y="984"/>
                    </a:lnTo>
                    <a:lnTo>
                      <a:pt x="726" y="1004"/>
                    </a:lnTo>
                    <a:lnTo>
                      <a:pt x="664" y="1017"/>
                    </a:lnTo>
                    <a:lnTo>
                      <a:pt x="603" y="1011"/>
                    </a:lnTo>
                    <a:lnTo>
                      <a:pt x="557" y="1007"/>
                    </a:lnTo>
                    <a:lnTo>
                      <a:pt x="508" y="996"/>
                    </a:lnTo>
                    <a:lnTo>
                      <a:pt x="461" y="974"/>
                    </a:lnTo>
                    <a:lnTo>
                      <a:pt x="411" y="944"/>
                    </a:lnTo>
                    <a:lnTo>
                      <a:pt x="375" y="910"/>
                    </a:lnTo>
                    <a:lnTo>
                      <a:pt x="335" y="851"/>
                    </a:lnTo>
                    <a:lnTo>
                      <a:pt x="311" y="813"/>
                    </a:lnTo>
                    <a:lnTo>
                      <a:pt x="252" y="688"/>
                    </a:lnTo>
                    <a:lnTo>
                      <a:pt x="182" y="524"/>
                    </a:lnTo>
                    <a:lnTo>
                      <a:pt x="129" y="396"/>
                    </a:lnTo>
                    <a:lnTo>
                      <a:pt x="43" y="245"/>
                    </a:lnTo>
                    <a:lnTo>
                      <a:pt x="0" y="159"/>
                    </a:lnTo>
                    <a:lnTo>
                      <a:pt x="65" y="139"/>
                    </a:lnTo>
                    <a:close/>
                  </a:path>
                </a:pathLst>
              </a:custGeom>
              <a:solidFill>
                <a:srgbClr val="C0C0FF"/>
              </a:solidFill>
              <a:ln w="7938">
                <a:solidFill>
                  <a:srgbClr val="000000"/>
                </a:solidFill>
                <a:prstDash val="solid"/>
                <a:round/>
              </a:ln>
            </p:spPr>
            <p:txBody>
              <a:bodyPr/>
              <a:lstStyle/>
              <a:p>
                <a:endParaRPr lang="en-GB"/>
              </a:p>
            </p:txBody>
          </p:sp>
          <p:sp>
            <p:nvSpPr>
              <p:cNvPr id="67645" name="Freeform 1085"/>
              <p:cNvSpPr/>
              <p:nvPr/>
            </p:nvSpPr>
            <p:spPr bwMode="auto">
              <a:xfrm>
                <a:off x="3065" y="2297"/>
                <a:ext cx="291" cy="243"/>
              </a:xfrm>
              <a:custGeom>
                <a:avLst/>
                <a:gdLst>
                  <a:gd name="T0" fmla="*/ 0 w 581"/>
                  <a:gd name="T1" fmla="*/ 171 h 486"/>
                  <a:gd name="T2" fmla="*/ 42 w 581"/>
                  <a:gd name="T3" fmla="*/ 171 h 486"/>
                  <a:gd name="T4" fmla="*/ 96 w 581"/>
                  <a:gd name="T5" fmla="*/ 160 h 486"/>
                  <a:gd name="T6" fmla="*/ 153 w 581"/>
                  <a:gd name="T7" fmla="*/ 150 h 486"/>
                  <a:gd name="T8" fmla="*/ 191 w 581"/>
                  <a:gd name="T9" fmla="*/ 137 h 486"/>
                  <a:gd name="T10" fmla="*/ 267 w 581"/>
                  <a:gd name="T11" fmla="*/ 104 h 486"/>
                  <a:gd name="T12" fmla="*/ 335 w 581"/>
                  <a:gd name="T13" fmla="*/ 46 h 486"/>
                  <a:gd name="T14" fmla="*/ 369 w 581"/>
                  <a:gd name="T15" fmla="*/ 0 h 486"/>
                  <a:gd name="T16" fmla="*/ 581 w 581"/>
                  <a:gd name="T17" fmla="*/ 213 h 486"/>
                  <a:gd name="T18" fmla="*/ 578 w 581"/>
                  <a:gd name="T19" fmla="*/ 248 h 486"/>
                  <a:gd name="T20" fmla="*/ 563 w 581"/>
                  <a:gd name="T21" fmla="*/ 287 h 486"/>
                  <a:gd name="T22" fmla="*/ 528 w 581"/>
                  <a:gd name="T23" fmla="*/ 324 h 486"/>
                  <a:gd name="T24" fmla="*/ 495 w 581"/>
                  <a:gd name="T25" fmla="*/ 357 h 486"/>
                  <a:gd name="T26" fmla="*/ 455 w 581"/>
                  <a:gd name="T27" fmla="*/ 381 h 486"/>
                  <a:gd name="T28" fmla="*/ 398 w 581"/>
                  <a:gd name="T29" fmla="*/ 409 h 486"/>
                  <a:gd name="T30" fmla="*/ 334 w 581"/>
                  <a:gd name="T31" fmla="*/ 436 h 486"/>
                  <a:gd name="T32" fmla="*/ 254 w 581"/>
                  <a:gd name="T33" fmla="*/ 459 h 486"/>
                  <a:gd name="T34" fmla="*/ 188 w 581"/>
                  <a:gd name="T35" fmla="*/ 473 h 486"/>
                  <a:gd name="T36" fmla="*/ 142 w 581"/>
                  <a:gd name="T37" fmla="*/ 486 h 486"/>
                  <a:gd name="T38" fmla="*/ 0 w 581"/>
                  <a:gd name="T39" fmla="*/ 171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81" h="486">
                    <a:moveTo>
                      <a:pt x="0" y="171"/>
                    </a:moveTo>
                    <a:lnTo>
                      <a:pt x="42" y="171"/>
                    </a:lnTo>
                    <a:lnTo>
                      <a:pt x="96" y="160"/>
                    </a:lnTo>
                    <a:lnTo>
                      <a:pt x="153" y="150"/>
                    </a:lnTo>
                    <a:lnTo>
                      <a:pt x="191" y="137"/>
                    </a:lnTo>
                    <a:lnTo>
                      <a:pt x="267" y="104"/>
                    </a:lnTo>
                    <a:lnTo>
                      <a:pt x="335" y="46"/>
                    </a:lnTo>
                    <a:lnTo>
                      <a:pt x="369" y="0"/>
                    </a:lnTo>
                    <a:lnTo>
                      <a:pt x="581" y="213"/>
                    </a:lnTo>
                    <a:lnTo>
                      <a:pt x="578" y="248"/>
                    </a:lnTo>
                    <a:lnTo>
                      <a:pt x="563" y="287"/>
                    </a:lnTo>
                    <a:lnTo>
                      <a:pt x="528" y="324"/>
                    </a:lnTo>
                    <a:lnTo>
                      <a:pt x="495" y="357"/>
                    </a:lnTo>
                    <a:lnTo>
                      <a:pt x="455" y="381"/>
                    </a:lnTo>
                    <a:lnTo>
                      <a:pt x="398" y="409"/>
                    </a:lnTo>
                    <a:lnTo>
                      <a:pt x="334" y="436"/>
                    </a:lnTo>
                    <a:lnTo>
                      <a:pt x="254" y="459"/>
                    </a:lnTo>
                    <a:lnTo>
                      <a:pt x="188" y="473"/>
                    </a:lnTo>
                    <a:lnTo>
                      <a:pt x="142" y="486"/>
                    </a:lnTo>
                    <a:lnTo>
                      <a:pt x="0" y="171"/>
                    </a:lnTo>
                    <a:close/>
                  </a:path>
                </a:pathLst>
              </a:custGeom>
              <a:solidFill>
                <a:srgbClr val="FFFFFF"/>
              </a:solidFill>
              <a:ln w="7938">
                <a:solidFill>
                  <a:srgbClr val="000000"/>
                </a:solidFill>
                <a:prstDash val="solid"/>
                <a:round/>
              </a:ln>
            </p:spPr>
            <p:txBody>
              <a:bodyPr/>
              <a:lstStyle/>
              <a:p>
                <a:endParaRPr lang="en-GB"/>
              </a:p>
            </p:txBody>
          </p:sp>
        </p:grpSp>
        <p:grpSp>
          <p:nvGrpSpPr>
            <p:cNvPr id="67646" name="Group 1086"/>
            <p:cNvGrpSpPr/>
            <p:nvPr/>
          </p:nvGrpSpPr>
          <p:grpSpPr bwMode="auto">
            <a:xfrm>
              <a:off x="2692" y="1940"/>
              <a:ext cx="431" cy="125"/>
              <a:chOff x="2692" y="1940"/>
              <a:chExt cx="431" cy="125"/>
            </a:xfrm>
          </p:grpSpPr>
          <p:grpSp>
            <p:nvGrpSpPr>
              <p:cNvPr id="67647" name="Group 1087"/>
              <p:cNvGrpSpPr/>
              <p:nvPr/>
            </p:nvGrpSpPr>
            <p:grpSpPr bwMode="auto">
              <a:xfrm>
                <a:off x="2692" y="1940"/>
                <a:ext cx="431" cy="125"/>
                <a:chOff x="2692" y="1940"/>
                <a:chExt cx="431" cy="125"/>
              </a:xfrm>
            </p:grpSpPr>
            <p:sp>
              <p:nvSpPr>
                <p:cNvPr id="67648" name="Freeform 1088"/>
                <p:cNvSpPr/>
                <p:nvPr/>
              </p:nvSpPr>
              <p:spPr bwMode="auto">
                <a:xfrm>
                  <a:off x="2756" y="1940"/>
                  <a:ext cx="155" cy="124"/>
                </a:xfrm>
                <a:custGeom>
                  <a:avLst/>
                  <a:gdLst>
                    <a:gd name="T0" fmla="*/ 30 w 309"/>
                    <a:gd name="T1" fmla="*/ 13 h 246"/>
                    <a:gd name="T2" fmla="*/ 88 w 309"/>
                    <a:gd name="T3" fmla="*/ 0 h 246"/>
                    <a:gd name="T4" fmla="*/ 150 w 309"/>
                    <a:gd name="T5" fmla="*/ 0 h 246"/>
                    <a:gd name="T6" fmla="*/ 243 w 309"/>
                    <a:gd name="T7" fmla="*/ 7 h 246"/>
                    <a:gd name="T8" fmla="*/ 276 w 309"/>
                    <a:gd name="T9" fmla="*/ 13 h 246"/>
                    <a:gd name="T10" fmla="*/ 309 w 309"/>
                    <a:gd name="T11" fmla="*/ 29 h 246"/>
                    <a:gd name="T12" fmla="*/ 309 w 309"/>
                    <a:gd name="T13" fmla="*/ 65 h 246"/>
                    <a:gd name="T14" fmla="*/ 309 w 309"/>
                    <a:gd name="T15" fmla="*/ 105 h 246"/>
                    <a:gd name="T16" fmla="*/ 299 w 309"/>
                    <a:gd name="T17" fmla="*/ 142 h 246"/>
                    <a:gd name="T18" fmla="*/ 288 w 309"/>
                    <a:gd name="T19" fmla="*/ 167 h 246"/>
                    <a:gd name="T20" fmla="*/ 279 w 309"/>
                    <a:gd name="T21" fmla="*/ 190 h 246"/>
                    <a:gd name="T22" fmla="*/ 266 w 309"/>
                    <a:gd name="T23" fmla="*/ 208 h 246"/>
                    <a:gd name="T24" fmla="*/ 248 w 309"/>
                    <a:gd name="T25" fmla="*/ 225 h 246"/>
                    <a:gd name="T26" fmla="*/ 218 w 309"/>
                    <a:gd name="T27" fmla="*/ 235 h 246"/>
                    <a:gd name="T28" fmla="*/ 180 w 309"/>
                    <a:gd name="T29" fmla="*/ 242 h 246"/>
                    <a:gd name="T30" fmla="*/ 137 w 309"/>
                    <a:gd name="T31" fmla="*/ 246 h 246"/>
                    <a:gd name="T32" fmla="*/ 103 w 309"/>
                    <a:gd name="T33" fmla="*/ 242 h 246"/>
                    <a:gd name="T34" fmla="*/ 75 w 309"/>
                    <a:gd name="T35" fmla="*/ 237 h 246"/>
                    <a:gd name="T36" fmla="*/ 47 w 309"/>
                    <a:gd name="T37" fmla="*/ 225 h 246"/>
                    <a:gd name="T38" fmla="*/ 23 w 309"/>
                    <a:gd name="T39" fmla="*/ 204 h 246"/>
                    <a:gd name="T40" fmla="*/ 11 w 309"/>
                    <a:gd name="T41" fmla="*/ 184 h 246"/>
                    <a:gd name="T42" fmla="*/ 0 w 309"/>
                    <a:gd name="T43" fmla="*/ 133 h 246"/>
                    <a:gd name="T44" fmla="*/ 0 w 309"/>
                    <a:gd name="T45" fmla="*/ 87 h 246"/>
                    <a:gd name="T46" fmla="*/ 0 w 309"/>
                    <a:gd name="T47" fmla="*/ 41 h 246"/>
                    <a:gd name="T48" fmla="*/ 30 w 309"/>
                    <a:gd name="T49" fmla="*/ 13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9" h="246">
                      <a:moveTo>
                        <a:pt x="30" y="13"/>
                      </a:moveTo>
                      <a:lnTo>
                        <a:pt x="88" y="0"/>
                      </a:lnTo>
                      <a:lnTo>
                        <a:pt x="150" y="0"/>
                      </a:lnTo>
                      <a:lnTo>
                        <a:pt x="243" y="7"/>
                      </a:lnTo>
                      <a:lnTo>
                        <a:pt x="276" y="13"/>
                      </a:lnTo>
                      <a:lnTo>
                        <a:pt x="309" y="29"/>
                      </a:lnTo>
                      <a:lnTo>
                        <a:pt x="309" y="65"/>
                      </a:lnTo>
                      <a:lnTo>
                        <a:pt x="309" y="105"/>
                      </a:lnTo>
                      <a:lnTo>
                        <a:pt x="299" y="142"/>
                      </a:lnTo>
                      <a:lnTo>
                        <a:pt x="288" y="167"/>
                      </a:lnTo>
                      <a:lnTo>
                        <a:pt x="279" y="190"/>
                      </a:lnTo>
                      <a:lnTo>
                        <a:pt x="266" y="208"/>
                      </a:lnTo>
                      <a:lnTo>
                        <a:pt x="248" y="225"/>
                      </a:lnTo>
                      <a:lnTo>
                        <a:pt x="218" y="235"/>
                      </a:lnTo>
                      <a:lnTo>
                        <a:pt x="180" y="242"/>
                      </a:lnTo>
                      <a:lnTo>
                        <a:pt x="137" y="246"/>
                      </a:lnTo>
                      <a:lnTo>
                        <a:pt x="103" y="242"/>
                      </a:lnTo>
                      <a:lnTo>
                        <a:pt x="75" y="237"/>
                      </a:lnTo>
                      <a:lnTo>
                        <a:pt x="47" y="225"/>
                      </a:lnTo>
                      <a:lnTo>
                        <a:pt x="23" y="204"/>
                      </a:lnTo>
                      <a:lnTo>
                        <a:pt x="11" y="184"/>
                      </a:lnTo>
                      <a:lnTo>
                        <a:pt x="0" y="133"/>
                      </a:lnTo>
                      <a:lnTo>
                        <a:pt x="0" y="87"/>
                      </a:lnTo>
                      <a:lnTo>
                        <a:pt x="0" y="41"/>
                      </a:lnTo>
                      <a:lnTo>
                        <a:pt x="30" y="13"/>
                      </a:lnTo>
                      <a:close/>
                    </a:path>
                  </a:pathLst>
                </a:custGeom>
                <a:solidFill>
                  <a:srgbClr val="C0FFFF"/>
                </a:solidFill>
                <a:ln w="7938">
                  <a:solidFill>
                    <a:srgbClr val="000000"/>
                  </a:solidFill>
                  <a:prstDash val="solid"/>
                  <a:round/>
                </a:ln>
              </p:spPr>
              <p:txBody>
                <a:bodyPr/>
                <a:lstStyle/>
                <a:p>
                  <a:endParaRPr lang="en-GB"/>
                </a:p>
              </p:txBody>
            </p:sp>
            <p:sp>
              <p:nvSpPr>
                <p:cNvPr id="67649" name="Freeform 1089"/>
                <p:cNvSpPr/>
                <p:nvPr/>
              </p:nvSpPr>
              <p:spPr bwMode="auto">
                <a:xfrm>
                  <a:off x="2932" y="1943"/>
                  <a:ext cx="154" cy="122"/>
                </a:xfrm>
                <a:custGeom>
                  <a:avLst/>
                  <a:gdLst>
                    <a:gd name="T0" fmla="*/ 269 w 308"/>
                    <a:gd name="T1" fmla="*/ 12 h 245"/>
                    <a:gd name="T2" fmla="*/ 212 w 308"/>
                    <a:gd name="T3" fmla="*/ 2 h 245"/>
                    <a:gd name="T4" fmla="*/ 158 w 308"/>
                    <a:gd name="T5" fmla="*/ 2 h 245"/>
                    <a:gd name="T6" fmla="*/ 107 w 308"/>
                    <a:gd name="T7" fmla="*/ 0 h 245"/>
                    <a:gd name="T8" fmla="*/ 61 w 308"/>
                    <a:gd name="T9" fmla="*/ 3 h 245"/>
                    <a:gd name="T10" fmla="*/ 28 w 308"/>
                    <a:gd name="T11" fmla="*/ 12 h 245"/>
                    <a:gd name="T12" fmla="*/ 0 w 308"/>
                    <a:gd name="T13" fmla="*/ 26 h 245"/>
                    <a:gd name="T14" fmla="*/ 0 w 308"/>
                    <a:gd name="T15" fmla="*/ 107 h 245"/>
                    <a:gd name="T16" fmla="*/ 8 w 308"/>
                    <a:gd name="T17" fmla="*/ 153 h 245"/>
                    <a:gd name="T18" fmla="*/ 22 w 308"/>
                    <a:gd name="T19" fmla="*/ 185 h 245"/>
                    <a:gd name="T20" fmla="*/ 39 w 308"/>
                    <a:gd name="T21" fmla="*/ 207 h 245"/>
                    <a:gd name="T22" fmla="*/ 57 w 308"/>
                    <a:gd name="T23" fmla="*/ 220 h 245"/>
                    <a:gd name="T24" fmla="*/ 80 w 308"/>
                    <a:gd name="T25" fmla="*/ 232 h 245"/>
                    <a:gd name="T26" fmla="*/ 102 w 308"/>
                    <a:gd name="T27" fmla="*/ 239 h 245"/>
                    <a:gd name="T28" fmla="*/ 128 w 308"/>
                    <a:gd name="T29" fmla="*/ 242 h 245"/>
                    <a:gd name="T30" fmla="*/ 157 w 308"/>
                    <a:gd name="T31" fmla="*/ 245 h 245"/>
                    <a:gd name="T32" fmla="*/ 205 w 308"/>
                    <a:gd name="T33" fmla="*/ 242 h 245"/>
                    <a:gd name="T34" fmla="*/ 235 w 308"/>
                    <a:gd name="T35" fmla="*/ 235 h 245"/>
                    <a:gd name="T36" fmla="*/ 262 w 308"/>
                    <a:gd name="T37" fmla="*/ 226 h 245"/>
                    <a:gd name="T38" fmla="*/ 283 w 308"/>
                    <a:gd name="T39" fmla="*/ 200 h 245"/>
                    <a:gd name="T40" fmla="*/ 297 w 308"/>
                    <a:gd name="T41" fmla="*/ 168 h 245"/>
                    <a:gd name="T42" fmla="*/ 308 w 308"/>
                    <a:gd name="T43" fmla="*/ 134 h 245"/>
                    <a:gd name="T44" fmla="*/ 308 w 308"/>
                    <a:gd name="T45" fmla="*/ 87 h 245"/>
                    <a:gd name="T46" fmla="*/ 308 w 308"/>
                    <a:gd name="T47" fmla="*/ 42 h 245"/>
                    <a:gd name="T48" fmla="*/ 269 w 308"/>
                    <a:gd name="T49" fmla="*/ 1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8" h="245">
                      <a:moveTo>
                        <a:pt x="269" y="12"/>
                      </a:moveTo>
                      <a:lnTo>
                        <a:pt x="212" y="2"/>
                      </a:lnTo>
                      <a:lnTo>
                        <a:pt x="158" y="2"/>
                      </a:lnTo>
                      <a:lnTo>
                        <a:pt x="107" y="0"/>
                      </a:lnTo>
                      <a:lnTo>
                        <a:pt x="61" y="3"/>
                      </a:lnTo>
                      <a:lnTo>
                        <a:pt x="28" y="12"/>
                      </a:lnTo>
                      <a:lnTo>
                        <a:pt x="0" y="26"/>
                      </a:lnTo>
                      <a:lnTo>
                        <a:pt x="0" y="107"/>
                      </a:lnTo>
                      <a:lnTo>
                        <a:pt x="8" y="153"/>
                      </a:lnTo>
                      <a:lnTo>
                        <a:pt x="22" y="185"/>
                      </a:lnTo>
                      <a:lnTo>
                        <a:pt x="39" y="207"/>
                      </a:lnTo>
                      <a:lnTo>
                        <a:pt x="57" y="220"/>
                      </a:lnTo>
                      <a:lnTo>
                        <a:pt x="80" y="232"/>
                      </a:lnTo>
                      <a:lnTo>
                        <a:pt x="102" y="239"/>
                      </a:lnTo>
                      <a:lnTo>
                        <a:pt x="128" y="242"/>
                      </a:lnTo>
                      <a:lnTo>
                        <a:pt x="157" y="245"/>
                      </a:lnTo>
                      <a:lnTo>
                        <a:pt x="205" y="242"/>
                      </a:lnTo>
                      <a:lnTo>
                        <a:pt x="235" y="235"/>
                      </a:lnTo>
                      <a:lnTo>
                        <a:pt x="262" y="226"/>
                      </a:lnTo>
                      <a:lnTo>
                        <a:pt x="283" y="200"/>
                      </a:lnTo>
                      <a:lnTo>
                        <a:pt x="297" y="168"/>
                      </a:lnTo>
                      <a:lnTo>
                        <a:pt x="308" y="134"/>
                      </a:lnTo>
                      <a:lnTo>
                        <a:pt x="308" y="87"/>
                      </a:lnTo>
                      <a:lnTo>
                        <a:pt x="308" y="42"/>
                      </a:lnTo>
                      <a:lnTo>
                        <a:pt x="269" y="12"/>
                      </a:lnTo>
                      <a:close/>
                    </a:path>
                  </a:pathLst>
                </a:custGeom>
                <a:solidFill>
                  <a:srgbClr val="C0FFFF"/>
                </a:solidFill>
                <a:ln w="7938">
                  <a:solidFill>
                    <a:srgbClr val="000000"/>
                  </a:solidFill>
                  <a:prstDash val="solid"/>
                  <a:round/>
                </a:ln>
              </p:spPr>
              <p:txBody>
                <a:bodyPr/>
                <a:lstStyle/>
                <a:p>
                  <a:endParaRPr lang="en-GB"/>
                </a:p>
              </p:txBody>
            </p:sp>
            <p:sp>
              <p:nvSpPr>
                <p:cNvPr id="67650" name="Freeform 1090"/>
                <p:cNvSpPr/>
                <p:nvPr/>
              </p:nvSpPr>
              <p:spPr bwMode="auto">
                <a:xfrm>
                  <a:off x="2911" y="1958"/>
                  <a:ext cx="22" cy="16"/>
                </a:xfrm>
                <a:custGeom>
                  <a:avLst/>
                  <a:gdLst>
                    <a:gd name="T0" fmla="*/ 0 w 45"/>
                    <a:gd name="T1" fmla="*/ 10 h 33"/>
                    <a:gd name="T2" fmla="*/ 7 w 45"/>
                    <a:gd name="T3" fmla="*/ 3 h 33"/>
                    <a:gd name="T4" fmla="*/ 17 w 45"/>
                    <a:gd name="T5" fmla="*/ 0 h 33"/>
                    <a:gd name="T6" fmla="*/ 31 w 45"/>
                    <a:gd name="T7" fmla="*/ 0 h 33"/>
                    <a:gd name="T8" fmla="*/ 41 w 45"/>
                    <a:gd name="T9" fmla="*/ 6 h 33"/>
                    <a:gd name="T10" fmla="*/ 45 w 45"/>
                    <a:gd name="T11" fmla="*/ 31 h 33"/>
                    <a:gd name="T12" fmla="*/ 34 w 45"/>
                    <a:gd name="T13" fmla="*/ 29 h 33"/>
                    <a:gd name="T14" fmla="*/ 25 w 45"/>
                    <a:gd name="T15" fmla="*/ 24 h 33"/>
                    <a:gd name="T16" fmla="*/ 13 w 45"/>
                    <a:gd name="T17" fmla="*/ 29 h 33"/>
                    <a:gd name="T18" fmla="*/ 2 w 45"/>
                    <a:gd name="T19" fmla="*/ 33 h 33"/>
                    <a:gd name="T20" fmla="*/ 0 w 45"/>
                    <a:gd name="T21"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33">
                      <a:moveTo>
                        <a:pt x="0" y="10"/>
                      </a:moveTo>
                      <a:lnTo>
                        <a:pt x="7" y="3"/>
                      </a:lnTo>
                      <a:lnTo>
                        <a:pt x="17" y="0"/>
                      </a:lnTo>
                      <a:lnTo>
                        <a:pt x="31" y="0"/>
                      </a:lnTo>
                      <a:lnTo>
                        <a:pt x="41" y="6"/>
                      </a:lnTo>
                      <a:lnTo>
                        <a:pt x="45" y="31"/>
                      </a:lnTo>
                      <a:lnTo>
                        <a:pt x="34" y="29"/>
                      </a:lnTo>
                      <a:lnTo>
                        <a:pt x="25" y="24"/>
                      </a:lnTo>
                      <a:lnTo>
                        <a:pt x="13" y="29"/>
                      </a:lnTo>
                      <a:lnTo>
                        <a:pt x="2" y="33"/>
                      </a:lnTo>
                      <a:lnTo>
                        <a:pt x="0" y="10"/>
                      </a:lnTo>
                      <a:close/>
                    </a:path>
                  </a:pathLst>
                </a:custGeom>
                <a:solidFill>
                  <a:srgbClr val="C0C0C0"/>
                </a:solidFill>
                <a:ln w="7938">
                  <a:solidFill>
                    <a:srgbClr val="000000"/>
                  </a:solidFill>
                  <a:prstDash val="solid"/>
                  <a:round/>
                </a:ln>
              </p:spPr>
              <p:txBody>
                <a:bodyPr/>
                <a:lstStyle/>
                <a:p>
                  <a:endParaRPr lang="en-GB"/>
                </a:p>
              </p:txBody>
            </p:sp>
            <p:sp>
              <p:nvSpPr>
                <p:cNvPr id="67651" name="Freeform 1091"/>
                <p:cNvSpPr/>
                <p:nvPr/>
              </p:nvSpPr>
              <p:spPr bwMode="auto">
                <a:xfrm>
                  <a:off x="2692" y="1951"/>
                  <a:ext cx="65" cy="26"/>
                </a:xfrm>
                <a:custGeom>
                  <a:avLst/>
                  <a:gdLst>
                    <a:gd name="T0" fmla="*/ 128 w 128"/>
                    <a:gd name="T1" fmla="*/ 17 h 52"/>
                    <a:gd name="T2" fmla="*/ 128 w 128"/>
                    <a:gd name="T3" fmla="*/ 52 h 52"/>
                    <a:gd name="T4" fmla="*/ 14 w 128"/>
                    <a:gd name="T5" fmla="*/ 20 h 52"/>
                    <a:gd name="T6" fmla="*/ 0 w 128"/>
                    <a:gd name="T7" fmla="*/ 0 h 52"/>
                    <a:gd name="T8" fmla="*/ 128 w 128"/>
                    <a:gd name="T9" fmla="*/ 17 h 52"/>
                  </a:gdLst>
                  <a:ahLst/>
                  <a:cxnLst>
                    <a:cxn ang="0">
                      <a:pos x="T0" y="T1"/>
                    </a:cxn>
                    <a:cxn ang="0">
                      <a:pos x="T2" y="T3"/>
                    </a:cxn>
                    <a:cxn ang="0">
                      <a:pos x="T4" y="T5"/>
                    </a:cxn>
                    <a:cxn ang="0">
                      <a:pos x="T6" y="T7"/>
                    </a:cxn>
                    <a:cxn ang="0">
                      <a:pos x="T8" y="T9"/>
                    </a:cxn>
                  </a:cxnLst>
                  <a:rect l="0" t="0" r="r" b="b"/>
                  <a:pathLst>
                    <a:path w="128" h="52">
                      <a:moveTo>
                        <a:pt x="128" y="17"/>
                      </a:moveTo>
                      <a:lnTo>
                        <a:pt x="128" y="52"/>
                      </a:lnTo>
                      <a:lnTo>
                        <a:pt x="14" y="20"/>
                      </a:lnTo>
                      <a:lnTo>
                        <a:pt x="0" y="0"/>
                      </a:lnTo>
                      <a:lnTo>
                        <a:pt x="128" y="17"/>
                      </a:lnTo>
                      <a:close/>
                    </a:path>
                  </a:pathLst>
                </a:custGeom>
                <a:solidFill>
                  <a:srgbClr val="C0C0C0"/>
                </a:solidFill>
                <a:ln w="7938">
                  <a:solidFill>
                    <a:srgbClr val="000000"/>
                  </a:solidFill>
                  <a:prstDash val="solid"/>
                  <a:round/>
                </a:ln>
              </p:spPr>
              <p:txBody>
                <a:bodyPr/>
                <a:lstStyle/>
                <a:p>
                  <a:endParaRPr lang="en-GB"/>
                </a:p>
              </p:txBody>
            </p:sp>
            <p:sp>
              <p:nvSpPr>
                <p:cNvPr id="67652" name="Freeform 1092"/>
                <p:cNvSpPr/>
                <p:nvPr/>
              </p:nvSpPr>
              <p:spPr bwMode="auto">
                <a:xfrm>
                  <a:off x="3085" y="1950"/>
                  <a:ext cx="38" cy="27"/>
                </a:xfrm>
                <a:custGeom>
                  <a:avLst/>
                  <a:gdLst>
                    <a:gd name="T0" fmla="*/ 0 w 74"/>
                    <a:gd name="T1" fmla="*/ 29 h 54"/>
                    <a:gd name="T2" fmla="*/ 0 w 74"/>
                    <a:gd name="T3" fmla="*/ 54 h 54"/>
                    <a:gd name="T4" fmla="*/ 70 w 74"/>
                    <a:gd name="T5" fmla="*/ 22 h 54"/>
                    <a:gd name="T6" fmla="*/ 74 w 74"/>
                    <a:gd name="T7" fmla="*/ 0 h 54"/>
                    <a:gd name="T8" fmla="*/ 0 w 74"/>
                    <a:gd name="T9" fmla="*/ 29 h 54"/>
                  </a:gdLst>
                  <a:ahLst/>
                  <a:cxnLst>
                    <a:cxn ang="0">
                      <a:pos x="T0" y="T1"/>
                    </a:cxn>
                    <a:cxn ang="0">
                      <a:pos x="T2" y="T3"/>
                    </a:cxn>
                    <a:cxn ang="0">
                      <a:pos x="T4" y="T5"/>
                    </a:cxn>
                    <a:cxn ang="0">
                      <a:pos x="T6" y="T7"/>
                    </a:cxn>
                    <a:cxn ang="0">
                      <a:pos x="T8" y="T9"/>
                    </a:cxn>
                  </a:cxnLst>
                  <a:rect l="0" t="0" r="r" b="b"/>
                  <a:pathLst>
                    <a:path w="74" h="54">
                      <a:moveTo>
                        <a:pt x="0" y="29"/>
                      </a:moveTo>
                      <a:lnTo>
                        <a:pt x="0" y="54"/>
                      </a:lnTo>
                      <a:lnTo>
                        <a:pt x="70" y="22"/>
                      </a:lnTo>
                      <a:lnTo>
                        <a:pt x="74" y="0"/>
                      </a:lnTo>
                      <a:lnTo>
                        <a:pt x="0" y="29"/>
                      </a:lnTo>
                      <a:close/>
                    </a:path>
                  </a:pathLst>
                </a:custGeom>
                <a:solidFill>
                  <a:srgbClr val="C0C0C0"/>
                </a:solidFill>
                <a:ln w="7938">
                  <a:solidFill>
                    <a:srgbClr val="000000"/>
                  </a:solidFill>
                  <a:prstDash val="solid"/>
                  <a:round/>
                </a:ln>
              </p:spPr>
              <p:txBody>
                <a:bodyPr/>
                <a:lstStyle/>
                <a:p>
                  <a:endParaRPr lang="en-GB"/>
                </a:p>
              </p:txBody>
            </p:sp>
          </p:grpSp>
          <p:grpSp>
            <p:nvGrpSpPr>
              <p:cNvPr id="67653" name="Group 1093"/>
              <p:cNvGrpSpPr/>
              <p:nvPr/>
            </p:nvGrpSpPr>
            <p:grpSpPr bwMode="auto">
              <a:xfrm>
                <a:off x="2803" y="1970"/>
                <a:ext cx="67" cy="57"/>
                <a:chOff x="2803" y="1970"/>
                <a:chExt cx="67" cy="57"/>
              </a:xfrm>
            </p:grpSpPr>
            <p:sp>
              <p:nvSpPr>
                <p:cNvPr id="67654" name="Oval 1094"/>
                <p:cNvSpPr>
                  <a:spLocks noChangeArrowheads="1"/>
                </p:cNvSpPr>
                <p:nvPr/>
              </p:nvSpPr>
              <p:spPr bwMode="auto">
                <a:xfrm>
                  <a:off x="2803" y="1970"/>
                  <a:ext cx="67" cy="57"/>
                </a:xfrm>
                <a:prstGeom prst="ellipse">
                  <a:avLst/>
                </a:prstGeom>
                <a:solidFill>
                  <a:srgbClr val="C0FFFF"/>
                </a:solidFill>
                <a:ln w="7938">
                  <a:solidFill>
                    <a:srgbClr val="000000"/>
                  </a:solidFill>
                  <a:round/>
                </a:ln>
              </p:spPr>
              <p:txBody>
                <a:bodyPr/>
                <a:lstStyle/>
                <a:p>
                  <a:endParaRPr lang="en-GB"/>
                </a:p>
              </p:txBody>
            </p:sp>
            <p:sp>
              <p:nvSpPr>
                <p:cNvPr id="67655" name="Oval 1095"/>
                <p:cNvSpPr>
                  <a:spLocks noChangeArrowheads="1"/>
                </p:cNvSpPr>
                <p:nvPr/>
              </p:nvSpPr>
              <p:spPr bwMode="auto">
                <a:xfrm>
                  <a:off x="2826" y="1976"/>
                  <a:ext cx="35" cy="36"/>
                </a:xfrm>
                <a:prstGeom prst="ellipse">
                  <a:avLst/>
                </a:prstGeom>
                <a:solidFill>
                  <a:srgbClr val="618FFD"/>
                </a:solidFill>
                <a:ln w="7938">
                  <a:solidFill>
                    <a:srgbClr val="000000"/>
                  </a:solidFill>
                  <a:round/>
                </a:ln>
              </p:spPr>
              <p:txBody>
                <a:bodyPr/>
                <a:lstStyle/>
                <a:p>
                  <a:endParaRPr lang="en-GB"/>
                </a:p>
              </p:txBody>
            </p:sp>
          </p:grpSp>
          <p:grpSp>
            <p:nvGrpSpPr>
              <p:cNvPr id="67656" name="Group 1096"/>
              <p:cNvGrpSpPr/>
              <p:nvPr/>
            </p:nvGrpSpPr>
            <p:grpSpPr bwMode="auto">
              <a:xfrm>
                <a:off x="2975" y="1975"/>
                <a:ext cx="67" cy="57"/>
                <a:chOff x="2975" y="1975"/>
                <a:chExt cx="67" cy="57"/>
              </a:xfrm>
            </p:grpSpPr>
            <p:sp>
              <p:nvSpPr>
                <p:cNvPr id="67657" name="Oval 1097"/>
                <p:cNvSpPr>
                  <a:spLocks noChangeArrowheads="1"/>
                </p:cNvSpPr>
                <p:nvPr/>
              </p:nvSpPr>
              <p:spPr bwMode="auto">
                <a:xfrm>
                  <a:off x="2975" y="1975"/>
                  <a:ext cx="67" cy="57"/>
                </a:xfrm>
                <a:prstGeom prst="ellipse">
                  <a:avLst/>
                </a:prstGeom>
                <a:solidFill>
                  <a:srgbClr val="C0FFFF"/>
                </a:solidFill>
                <a:ln w="7938">
                  <a:solidFill>
                    <a:srgbClr val="000000"/>
                  </a:solidFill>
                  <a:round/>
                </a:ln>
              </p:spPr>
              <p:txBody>
                <a:bodyPr/>
                <a:lstStyle/>
                <a:p>
                  <a:endParaRPr lang="en-GB"/>
                </a:p>
              </p:txBody>
            </p:sp>
            <p:sp>
              <p:nvSpPr>
                <p:cNvPr id="67658" name="Oval 1098"/>
                <p:cNvSpPr>
                  <a:spLocks noChangeArrowheads="1"/>
                </p:cNvSpPr>
                <p:nvPr/>
              </p:nvSpPr>
              <p:spPr bwMode="auto">
                <a:xfrm>
                  <a:off x="2998" y="1982"/>
                  <a:ext cx="35" cy="35"/>
                </a:xfrm>
                <a:prstGeom prst="ellipse">
                  <a:avLst/>
                </a:prstGeom>
                <a:solidFill>
                  <a:srgbClr val="618FFD"/>
                </a:solidFill>
                <a:ln w="7938">
                  <a:solidFill>
                    <a:srgbClr val="000000"/>
                  </a:solidFill>
                  <a:round/>
                </a:ln>
              </p:spPr>
              <p:txBody>
                <a:bodyPr/>
                <a:lstStyle/>
                <a:p>
                  <a:endParaRPr lang="en-GB"/>
                </a:p>
              </p:txBody>
            </p:sp>
          </p:grpSp>
        </p:grpSp>
        <p:sp>
          <p:nvSpPr>
            <p:cNvPr id="67659" name="Freeform 1099"/>
            <p:cNvSpPr/>
            <p:nvPr/>
          </p:nvSpPr>
          <p:spPr bwMode="auto">
            <a:xfrm>
              <a:off x="2208" y="2064"/>
              <a:ext cx="192" cy="192"/>
            </a:xfrm>
            <a:custGeom>
              <a:avLst/>
              <a:gdLst>
                <a:gd name="T0" fmla="*/ 94 w 487"/>
                <a:gd name="T1" fmla="*/ 0 h 424"/>
                <a:gd name="T2" fmla="*/ 115 w 487"/>
                <a:gd name="T3" fmla="*/ 35 h 424"/>
                <a:gd name="T4" fmla="*/ 125 w 487"/>
                <a:gd name="T5" fmla="*/ 50 h 424"/>
                <a:gd name="T6" fmla="*/ 143 w 487"/>
                <a:gd name="T7" fmla="*/ 84 h 424"/>
                <a:gd name="T8" fmla="*/ 156 w 487"/>
                <a:gd name="T9" fmla="*/ 107 h 424"/>
                <a:gd name="T10" fmla="*/ 174 w 487"/>
                <a:gd name="T11" fmla="*/ 122 h 424"/>
                <a:gd name="T12" fmla="*/ 201 w 487"/>
                <a:gd name="T13" fmla="*/ 143 h 424"/>
                <a:gd name="T14" fmla="*/ 246 w 487"/>
                <a:gd name="T15" fmla="*/ 166 h 424"/>
                <a:gd name="T16" fmla="*/ 288 w 487"/>
                <a:gd name="T17" fmla="*/ 166 h 424"/>
                <a:gd name="T18" fmla="*/ 327 w 487"/>
                <a:gd name="T19" fmla="*/ 161 h 424"/>
                <a:gd name="T20" fmla="*/ 375 w 487"/>
                <a:gd name="T21" fmla="*/ 143 h 424"/>
                <a:gd name="T22" fmla="*/ 440 w 487"/>
                <a:gd name="T23" fmla="*/ 114 h 424"/>
                <a:gd name="T24" fmla="*/ 446 w 487"/>
                <a:gd name="T25" fmla="*/ 138 h 424"/>
                <a:gd name="T26" fmla="*/ 476 w 487"/>
                <a:gd name="T27" fmla="*/ 304 h 424"/>
                <a:gd name="T28" fmla="*/ 487 w 487"/>
                <a:gd name="T29" fmla="*/ 389 h 424"/>
                <a:gd name="T30" fmla="*/ 417 w 487"/>
                <a:gd name="T31" fmla="*/ 412 h 424"/>
                <a:gd name="T32" fmla="*/ 327 w 487"/>
                <a:gd name="T33" fmla="*/ 418 h 424"/>
                <a:gd name="T34" fmla="*/ 275 w 487"/>
                <a:gd name="T35" fmla="*/ 424 h 424"/>
                <a:gd name="T36" fmla="*/ 184 w 487"/>
                <a:gd name="T37" fmla="*/ 400 h 424"/>
                <a:gd name="T38" fmla="*/ 120 w 487"/>
                <a:gd name="T39" fmla="*/ 365 h 424"/>
                <a:gd name="T40" fmla="*/ 71 w 487"/>
                <a:gd name="T41" fmla="*/ 320 h 424"/>
                <a:gd name="T42" fmla="*/ 29 w 487"/>
                <a:gd name="T43" fmla="*/ 275 h 424"/>
                <a:gd name="T44" fmla="*/ 0 w 487"/>
                <a:gd name="T45" fmla="*/ 224 h 424"/>
                <a:gd name="T46" fmla="*/ 11 w 487"/>
                <a:gd name="T47" fmla="*/ 175 h 424"/>
                <a:gd name="T48" fmla="*/ 35 w 487"/>
                <a:gd name="T49" fmla="*/ 108 h 424"/>
                <a:gd name="T50" fmla="*/ 59 w 487"/>
                <a:gd name="T51" fmla="*/ 66 h 424"/>
                <a:gd name="T52" fmla="*/ 94 w 487"/>
                <a:gd name="T53" fmla="*/ 0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7" h="424">
                  <a:moveTo>
                    <a:pt x="94" y="0"/>
                  </a:moveTo>
                  <a:lnTo>
                    <a:pt x="115" y="35"/>
                  </a:lnTo>
                  <a:lnTo>
                    <a:pt x="125" y="50"/>
                  </a:lnTo>
                  <a:lnTo>
                    <a:pt x="143" y="84"/>
                  </a:lnTo>
                  <a:lnTo>
                    <a:pt x="156" y="107"/>
                  </a:lnTo>
                  <a:lnTo>
                    <a:pt x="174" y="122"/>
                  </a:lnTo>
                  <a:lnTo>
                    <a:pt x="201" y="143"/>
                  </a:lnTo>
                  <a:lnTo>
                    <a:pt x="246" y="166"/>
                  </a:lnTo>
                  <a:lnTo>
                    <a:pt x="288" y="166"/>
                  </a:lnTo>
                  <a:lnTo>
                    <a:pt x="327" y="161"/>
                  </a:lnTo>
                  <a:lnTo>
                    <a:pt x="375" y="143"/>
                  </a:lnTo>
                  <a:lnTo>
                    <a:pt x="440" y="114"/>
                  </a:lnTo>
                  <a:lnTo>
                    <a:pt x="446" y="138"/>
                  </a:lnTo>
                  <a:lnTo>
                    <a:pt x="476" y="304"/>
                  </a:lnTo>
                  <a:lnTo>
                    <a:pt x="487" y="389"/>
                  </a:lnTo>
                  <a:lnTo>
                    <a:pt x="417" y="412"/>
                  </a:lnTo>
                  <a:lnTo>
                    <a:pt x="327" y="418"/>
                  </a:lnTo>
                  <a:lnTo>
                    <a:pt x="275" y="424"/>
                  </a:lnTo>
                  <a:lnTo>
                    <a:pt x="184" y="400"/>
                  </a:lnTo>
                  <a:lnTo>
                    <a:pt x="120" y="365"/>
                  </a:lnTo>
                  <a:lnTo>
                    <a:pt x="71" y="320"/>
                  </a:lnTo>
                  <a:lnTo>
                    <a:pt x="29" y="275"/>
                  </a:lnTo>
                  <a:lnTo>
                    <a:pt x="0" y="224"/>
                  </a:lnTo>
                  <a:lnTo>
                    <a:pt x="11" y="175"/>
                  </a:lnTo>
                  <a:lnTo>
                    <a:pt x="35" y="108"/>
                  </a:lnTo>
                  <a:lnTo>
                    <a:pt x="59" y="66"/>
                  </a:lnTo>
                  <a:lnTo>
                    <a:pt x="94" y="0"/>
                  </a:lnTo>
                  <a:close/>
                </a:path>
              </a:pathLst>
            </a:custGeom>
            <a:solidFill>
              <a:srgbClr val="FFFFFF"/>
            </a:solidFill>
            <a:ln w="7938">
              <a:solidFill>
                <a:srgbClr val="000000"/>
              </a:solidFill>
              <a:prstDash val="solid"/>
              <a:round/>
            </a:ln>
          </p:spPr>
          <p:txBody>
            <a:bodyPr/>
            <a:lstStyle/>
            <a:p>
              <a:endParaRPr lang="en-GB"/>
            </a:p>
          </p:txBody>
        </p:sp>
        <p:grpSp>
          <p:nvGrpSpPr>
            <p:cNvPr id="67660" name="Group 1100"/>
            <p:cNvGrpSpPr/>
            <p:nvPr/>
          </p:nvGrpSpPr>
          <p:grpSpPr bwMode="auto">
            <a:xfrm rot="16200000" flipV="1">
              <a:off x="2006" y="1788"/>
              <a:ext cx="442" cy="322"/>
              <a:chOff x="4363" y="2585"/>
              <a:chExt cx="1104" cy="808"/>
            </a:xfrm>
          </p:grpSpPr>
          <p:sp>
            <p:nvSpPr>
              <p:cNvPr id="67661" name="Freeform 1101"/>
              <p:cNvSpPr/>
              <p:nvPr/>
            </p:nvSpPr>
            <p:spPr bwMode="auto">
              <a:xfrm>
                <a:off x="4363" y="2585"/>
                <a:ext cx="1104" cy="808"/>
              </a:xfrm>
              <a:custGeom>
                <a:avLst/>
                <a:gdLst>
                  <a:gd name="T0" fmla="*/ 729 w 3311"/>
                  <a:gd name="T1" fmla="*/ 97 h 2423"/>
                  <a:gd name="T2" fmla="*/ 1249 w 3311"/>
                  <a:gd name="T3" fmla="*/ 0 h 2423"/>
                  <a:gd name="T4" fmla="*/ 1674 w 3311"/>
                  <a:gd name="T5" fmla="*/ 79 h 2423"/>
                  <a:gd name="T6" fmla="*/ 2115 w 3311"/>
                  <a:gd name="T7" fmla="*/ 271 h 2423"/>
                  <a:gd name="T8" fmla="*/ 2512 w 3311"/>
                  <a:gd name="T9" fmla="*/ 443 h 2423"/>
                  <a:gd name="T10" fmla="*/ 2874 w 3311"/>
                  <a:gd name="T11" fmla="*/ 584 h 2423"/>
                  <a:gd name="T12" fmla="*/ 2967 w 3311"/>
                  <a:gd name="T13" fmla="*/ 663 h 2423"/>
                  <a:gd name="T14" fmla="*/ 2971 w 3311"/>
                  <a:gd name="T15" fmla="*/ 829 h 2423"/>
                  <a:gd name="T16" fmla="*/ 2874 w 3311"/>
                  <a:gd name="T17" fmla="*/ 909 h 2423"/>
                  <a:gd name="T18" fmla="*/ 2708 w 3311"/>
                  <a:gd name="T19" fmla="*/ 938 h 2423"/>
                  <a:gd name="T20" fmla="*/ 2574 w 3311"/>
                  <a:gd name="T21" fmla="*/ 931 h 2423"/>
                  <a:gd name="T22" fmla="*/ 2424 w 3311"/>
                  <a:gd name="T23" fmla="*/ 900 h 2423"/>
                  <a:gd name="T24" fmla="*/ 2477 w 3311"/>
                  <a:gd name="T25" fmla="*/ 981 h 2423"/>
                  <a:gd name="T26" fmla="*/ 2526 w 3311"/>
                  <a:gd name="T27" fmla="*/ 1048 h 2423"/>
                  <a:gd name="T28" fmla="*/ 2756 w 3311"/>
                  <a:gd name="T29" fmla="*/ 1194 h 2423"/>
                  <a:gd name="T30" fmla="*/ 2874 w 3311"/>
                  <a:gd name="T31" fmla="*/ 1309 h 2423"/>
                  <a:gd name="T32" fmla="*/ 2983 w 3311"/>
                  <a:gd name="T33" fmla="*/ 1420 h 2423"/>
                  <a:gd name="T34" fmla="*/ 3158 w 3311"/>
                  <a:gd name="T35" fmla="*/ 1570 h 2423"/>
                  <a:gd name="T36" fmla="*/ 3249 w 3311"/>
                  <a:gd name="T37" fmla="*/ 1676 h 2423"/>
                  <a:gd name="T38" fmla="*/ 3299 w 3311"/>
                  <a:gd name="T39" fmla="*/ 1776 h 2423"/>
                  <a:gd name="T40" fmla="*/ 3308 w 3311"/>
                  <a:gd name="T41" fmla="*/ 1879 h 2423"/>
                  <a:gd name="T42" fmla="*/ 3239 w 3311"/>
                  <a:gd name="T43" fmla="*/ 1969 h 2423"/>
                  <a:gd name="T44" fmla="*/ 3228 w 3311"/>
                  <a:gd name="T45" fmla="*/ 2050 h 2423"/>
                  <a:gd name="T46" fmla="*/ 3237 w 3311"/>
                  <a:gd name="T47" fmla="*/ 2131 h 2423"/>
                  <a:gd name="T48" fmla="*/ 3218 w 3311"/>
                  <a:gd name="T49" fmla="*/ 2200 h 2423"/>
                  <a:gd name="T50" fmla="*/ 3184 w 3311"/>
                  <a:gd name="T51" fmla="*/ 2244 h 2423"/>
                  <a:gd name="T52" fmla="*/ 3117 w 3311"/>
                  <a:gd name="T53" fmla="*/ 2272 h 2423"/>
                  <a:gd name="T54" fmla="*/ 3002 w 3311"/>
                  <a:gd name="T55" fmla="*/ 2267 h 2423"/>
                  <a:gd name="T56" fmla="*/ 2939 w 3311"/>
                  <a:gd name="T57" fmla="*/ 2291 h 2423"/>
                  <a:gd name="T58" fmla="*/ 2923 w 3311"/>
                  <a:gd name="T59" fmla="*/ 2369 h 2423"/>
                  <a:gd name="T60" fmla="*/ 2890 w 3311"/>
                  <a:gd name="T61" fmla="*/ 2410 h 2423"/>
                  <a:gd name="T62" fmla="*/ 2842 w 3311"/>
                  <a:gd name="T63" fmla="*/ 2422 h 2423"/>
                  <a:gd name="T64" fmla="*/ 2768 w 3311"/>
                  <a:gd name="T65" fmla="*/ 2420 h 2423"/>
                  <a:gd name="T66" fmla="*/ 2629 w 3311"/>
                  <a:gd name="T67" fmla="*/ 2373 h 2423"/>
                  <a:gd name="T68" fmla="*/ 2337 w 3311"/>
                  <a:gd name="T69" fmla="*/ 2223 h 2423"/>
                  <a:gd name="T70" fmla="*/ 2176 w 3311"/>
                  <a:gd name="T71" fmla="*/ 2173 h 2423"/>
                  <a:gd name="T72" fmla="*/ 2012 w 3311"/>
                  <a:gd name="T73" fmla="*/ 2147 h 2423"/>
                  <a:gd name="T74" fmla="*/ 1642 w 3311"/>
                  <a:gd name="T75" fmla="*/ 2004 h 2423"/>
                  <a:gd name="T76" fmla="*/ 1364 w 3311"/>
                  <a:gd name="T77" fmla="*/ 1853 h 2423"/>
                  <a:gd name="T78" fmla="*/ 1158 w 3311"/>
                  <a:gd name="T79" fmla="*/ 1766 h 2423"/>
                  <a:gd name="T80" fmla="*/ 995 w 3311"/>
                  <a:gd name="T81" fmla="*/ 1687 h 2423"/>
                  <a:gd name="T82" fmla="*/ 821 w 3311"/>
                  <a:gd name="T83" fmla="*/ 1562 h 2423"/>
                  <a:gd name="T84" fmla="*/ 270 w 3311"/>
                  <a:gd name="T85" fmla="*/ 1059 h 2423"/>
                  <a:gd name="T86" fmla="*/ 208 w 3311"/>
                  <a:gd name="T87" fmla="*/ 206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1" h="2423">
                    <a:moveTo>
                      <a:pt x="538" y="113"/>
                    </a:moveTo>
                    <a:lnTo>
                      <a:pt x="729" y="97"/>
                    </a:lnTo>
                    <a:lnTo>
                      <a:pt x="1027" y="48"/>
                    </a:lnTo>
                    <a:lnTo>
                      <a:pt x="1249" y="0"/>
                    </a:lnTo>
                    <a:lnTo>
                      <a:pt x="1563" y="32"/>
                    </a:lnTo>
                    <a:lnTo>
                      <a:pt x="1674" y="79"/>
                    </a:lnTo>
                    <a:lnTo>
                      <a:pt x="1926" y="175"/>
                    </a:lnTo>
                    <a:lnTo>
                      <a:pt x="2115" y="271"/>
                    </a:lnTo>
                    <a:lnTo>
                      <a:pt x="2376" y="379"/>
                    </a:lnTo>
                    <a:lnTo>
                      <a:pt x="2512" y="443"/>
                    </a:lnTo>
                    <a:lnTo>
                      <a:pt x="2708" y="513"/>
                    </a:lnTo>
                    <a:lnTo>
                      <a:pt x="2874" y="584"/>
                    </a:lnTo>
                    <a:lnTo>
                      <a:pt x="2927" y="616"/>
                    </a:lnTo>
                    <a:lnTo>
                      <a:pt x="2967" y="663"/>
                    </a:lnTo>
                    <a:lnTo>
                      <a:pt x="2993" y="753"/>
                    </a:lnTo>
                    <a:lnTo>
                      <a:pt x="2971" y="829"/>
                    </a:lnTo>
                    <a:lnTo>
                      <a:pt x="2929" y="873"/>
                    </a:lnTo>
                    <a:lnTo>
                      <a:pt x="2874" y="909"/>
                    </a:lnTo>
                    <a:lnTo>
                      <a:pt x="2795" y="935"/>
                    </a:lnTo>
                    <a:lnTo>
                      <a:pt x="2708" y="938"/>
                    </a:lnTo>
                    <a:lnTo>
                      <a:pt x="2643" y="937"/>
                    </a:lnTo>
                    <a:lnTo>
                      <a:pt x="2574" y="931"/>
                    </a:lnTo>
                    <a:lnTo>
                      <a:pt x="2498" y="920"/>
                    </a:lnTo>
                    <a:lnTo>
                      <a:pt x="2424" y="900"/>
                    </a:lnTo>
                    <a:lnTo>
                      <a:pt x="2258" y="837"/>
                    </a:lnTo>
                    <a:lnTo>
                      <a:pt x="2477" y="981"/>
                    </a:lnTo>
                    <a:lnTo>
                      <a:pt x="2512" y="1013"/>
                    </a:lnTo>
                    <a:lnTo>
                      <a:pt x="2526" y="1048"/>
                    </a:lnTo>
                    <a:lnTo>
                      <a:pt x="2645" y="1115"/>
                    </a:lnTo>
                    <a:lnTo>
                      <a:pt x="2756" y="1194"/>
                    </a:lnTo>
                    <a:lnTo>
                      <a:pt x="2824" y="1275"/>
                    </a:lnTo>
                    <a:lnTo>
                      <a:pt x="2874" y="1309"/>
                    </a:lnTo>
                    <a:lnTo>
                      <a:pt x="2929" y="1351"/>
                    </a:lnTo>
                    <a:lnTo>
                      <a:pt x="2983" y="1420"/>
                    </a:lnTo>
                    <a:lnTo>
                      <a:pt x="3024" y="1475"/>
                    </a:lnTo>
                    <a:lnTo>
                      <a:pt x="3158" y="1570"/>
                    </a:lnTo>
                    <a:lnTo>
                      <a:pt x="3202" y="1613"/>
                    </a:lnTo>
                    <a:lnTo>
                      <a:pt x="3249" y="1676"/>
                    </a:lnTo>
                    <a:lnTo>
                      <a:pt x="3273" y="1722"/>
                    </a:lnTo>
                    <a:lnTo>
                      <a:pt x="3299" y="1776"/>
                    </a:lnTo>
                    <a:lnTo>
                      <a:pt x="3311" y="1829"/>
                    </a:lnTo>
                    <a:lnTo>
                      <a:pt x="3308" y="1879"/>
                    </a:lnTo>
                    <a:lnTo>
                      <a:pt x="3287" y="1928"/>
                    </a:lnTo>
                    <a:lnTo>
                      <a:pt x="3239" y="1969"/>
                    </a:lnTo>
                    <a:lnTo>
                      <a:pt x="3196" y="1988"/>
                    </a:lnTo>
                    <a:lnTo>
                      <a:pt x="3228" y="2050"/>
                    </a:lnTo>
                    <a:lnTo>
                      <a:pt x="3239" y="2087"/>
                    </a:lnTo>
                    <a:lnTo>
                      <a:pt x="3237" y="2131"/>
                    </a:lnTo>
                    <a:lnTo>
                      <a:pt x="3227" y="2179"/>
                    </a:lnTo>
                    <a:lnTo>
                      <a:pt x="3218" y="2200"/>
                    </a:lnTo>
                    <a:lnTo>
                      <a:pt x="3201" y="2226"/>
                    </a:lnTo>
                    <a:lnTo>
                      <a:pt x="3184" y="2244"/>
                    </a:lnTo>
                    <a:lnTo>
                      <a:pt x="3159" y="2262"/>
                    </a:lnTo>
                    <a:lnTo>
                      <a:pt x="3117" y="2272"/>
                    </a:lnTo>
                    <a:lnTo>
                      <a:pt x="3068" y="2281"/>
                    </a:lnTo>
                    <a:lnTo>
                      <a:pt x="3002" y="2267"/>
                    </a:lnTo>
                    <a:lnTo>
                      <a:pt x="2934" y="2245"/>
                    </a:lnTo>
                    <a:lnTo>
                      <a:pt x="2939" y="2291"/>
                    </a:lnTo>
                    <a:lnTo>
                      <a:pt x="2934" y="2342"/>
                    </a:lnTo>
                    <a:lnTo>
                      <a:pt x="2923" y="2369"/>
                    </a:lnTo>
                    <a:lnTo>
                      <a:pt x="2908" y="2394"/>
                    </a:lnTo>
                    <a:lnTo>
                      <a:pt x="2890" y="2410"/>
                    </a:lnTo>
                    <a:lnTo>
                      <a:pt x="2867" y="2420"/>
                    </a:lnTo>
                    <a:lnTo>
                      <a:pt x="2842" y="2422"/>
                    </a:lnTo>
                    <a:lnTo>
                      <a:pt x="2808" y="2423"/>
                    </a:lnTo>
                    <a:lnTo>
                      <a:pt x="2768" y="2420"/>
                    </a:lnTo>
                    <a:lnTo>
                      <a:pt x="2734" y="2410"/>
                    </a:lnTo>
                    <a:lnTo>
                      <a:pt x="2629" y="2373"/>
                    </a:lnTo>
                    <a:lnTo>
                      <a:pt x="2537" y="2325"/>
                    </a:lnTo>
                    <a:lnTo>
                      <a:pt x="2337" y="2223"/>
                    </a:lnTo>
                    <a:lnTo>
                      <a:pt x="2229" y="2147"/>
                    </a:lnTo>
                    <a:lnTo>
                      <a:pt x="2176" y="2173"/>
                    </a:lnTo>
                    <a:lnTo>
                      <a:pt x="2115" y="2173"/>
                    </a:lnTo>
                    <a:lnTo>
                      <a:pt x="2012" y="2147"/>
                    </a:lnTo>
                    <a:lnTo>
                      <a:pt x="1832" y="2084"/>
                    </a:lnTo>
                    <a:lnTo>
                      <a:pt x="1642" y="2004"/>
                    </a:lnTo>
                    <a:lnTo>
                      <a:pt x="1454" y="1910"/>
                    </a:lnTo>
                    <a:lnTo>
                      <a:pt x="1364" y="1853"/>
                    </a:lnTo>
                    <a:lnTo>
                      <a:pt x="1263" y="1800"/>
                    </a:lnTo>
                    <a:lnTo>
                      <a:pt x="1158" y="1766"/>
                    </a:lnTo>
                    <a:lnTo>
                      <a:pt x="1073" y="1729"/>
                    </a:lnTo>
                    <a:lnTo>
                      <a:pt x="995" y="1687"/>
                    </a:lnTo>
                    <a:lnTo>
                      <a:pt x="941" y="1654"/>
                    </a:lnTo>
                    <a:lnTo>
                      <a:pt x="821" y="1562"/>
                    </a:lnTo>
                    <a:lnTo>
                      <a:pt x="585" y="1341"/>
                    </a:lnTo>
                    <a:lnTo>
                      <a:pt x="270" y="1059"/>
                    </a:lnTo>
                    <a:lnTo>
                      <a:pt x="0" y="696"/>
                    </a:lnTo>
                    <a:lnTo>
                      <a:pt x="208" y="206"/>
                    </a:lnTo>
                    <a:lnTo>
                      <a:pt x="538" y="113"/>
                    </a:lnTo>
                    <a:close/>
                  </a:path>
                </a:pathLst>
              </a:custGeom>
              <a:solidFill>
                <a:srgbClr val="FFDBB7"/>
              </a:solidFill>
              <a:ln w="6350">
                <a:solidFill>
                  <a:srgbClr val="000000"/>
                </a:solidFill>
                <a:prstDash val="solid"/>
                <a:round/>
              </a:ln>
            </p:spPr>
            <p:txBody>
              <a:bodyPr/>
              <a:lstStyle/>
              <a:p>
                <a:endParaRPr lang="en-GB"/>
              </a:p>
            </p:txBody>
          </p:sp>
          <p:sp>
            <p:nvSpPr>
              <p:cNvPr id="67662" name="Freeform 1102"/>
              <p:cNvSpPr/>
              <p:nvPr/>
            </p:nvSpPr>
            <p:spPr bwMode="auto">
              <a:xfrm>
                <a:off x="4784" y="3075"/>
                <a:ext cx="336" cy="224"/>
              </a:xfrm>
              <a:custGeom>
                <a:avLst/>
                <a:gdLst>
                  <a:gd name="T0" fmla="*/ 961 w 1008"/>
                  <a:gd name="T1" fmla="*/ 673 h 673"/>
                  <a:gd name="T2" fmla="*/ 995 w 1008"/>
                  <a:gd name="T3" fmla="*/ 624 h 673"/>
                  <a:gd name="T4" fmla="*/ 1008 w 1008"/>
                  <a:gd name="T5" fmla="*/ 572 h 673"/>
                  <a:gd name="T6" fmla="*/ 1004 w 1008"/>
                  <a:gd name="T7" fmla="*/ 530 h 673"/>
                  <a:gd name="T8" fmla="*/ 970 w 1008"/>
                  <a:gd name="T9" fmla="*/ 469 h 673"/>
                  <a:gd name="T10" fmla="*/ 916 w 1008"/>
                  <a:gd name="T11" fmla="*/ 420 h 673"/>
                  <a:gd name="T12" fmla="*/ 847 w 1008"/>
                  <a:gd name="T13" fmla="*/ 372 h 673"/>
                  <a:gd name="T14" fmla="*/ 763 w 1008"/>
                  <a:gd name="T15" fmla="*/ 332 h 673"/>
                  <a:gd name="T16" fmla="*/ 679 w 1008"/>
                  <a:gd name="T17" fmla="*/ 310 h 673"/>
                  <a:gd name="T18" fmla="*/ 599 w 1008"/>
                  <a:gd name="T19" fmla="*/ 291 h 673"/>
                  <a:gd name="T20" fmla="*/ 557 w 1008"/>
                  <a:gd name="T21" fmla="*/ 248 h 673"/>
                  <a:gd name="T22" fmla="*/ 513 w 1008"/>
                  <a:gd name="T23" fmla="*/ 208 h 673"/>
                  <a:gd name="T24" fmla="*/ 454 w 1008"/>
                  <a:gd name="T25" fmla="*/ 161 h 673"/>
                  <a:gd name="T26" fmla="*/ 405 w 1008"/>
                  <a:gd name="T27" fmla="*/ 129 h 673"/>
                  <a:gd name="T28" fmla="*/ 332 w 1008"/>
                  <a:gd name="T29" fmla="*/ 92 h 673"/>
                  <a:gd name="T30" fmla="*/ 292 w 1008"/>
                  <a:gd name="T31" fmla="*/ 75 h 673"/>
                  <a:gd name="T32" fmla="*/ 220 w 1008"/>
                  <a:gd name="T33" fmla="*/ 33 h 673"/>
                  <a:gd name="T34" fmla="*/ 142 w 1008"/>
                  <a:gd name="T35" fmla="*/ 10 h 673"/>
                  <a:gd name="T36" fmla="*/ 53 w 1008"/>
                  <a:gd name="T37" fmla="*/ 0 h 673"/>
                  <a:gd name="T38" fmla="*/ 0 w 1008"/>
                  <a:gd name="T39" fmla="*/ 1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08" h="673">
                    <a:moveTo>
                      <a:pt x="961" y="673"/>
                    </a:moveTo>
                    <a:lnTo>
                      <a:pt x="995" y="624"/>
                    </a:lnTo>
                    <a:lnTo>
                      <a:pt x="1008" y="572"/>
                    </a:lnTo>
                    <a:lnTo>
                      <a:pt x="1004" y="530"/>
                    </a:lnTo>
                    <a:lnTo>
                      <a:pt x="970" y="469"/>
                    </a:lnTo>
                    <a:lnTo>
                      <a:pt x="916" y="420"/>
                    </a:lnTo>
                    <a:lnTo>
                      <a:pt x="847" y="372"/>
                    </a:lnTo>
                    <a:lnTo>
                      <a:pt x="763" y="332"/>
                    </a:lnTo>
                    <a:lnTo>
                      <a:pt x="679" y="310"/>
                    </a:lnTo>
                    <a:lnTo>
                      <a:pt x="599" y="291"/>
                    </a:lnTo>
                    <a:lnTo>
                      <a:pt x="557" y="248"/>
                    </a:lnTo>
                    <a:lnTo>
                      <a:pt x="513" y="208"/>
                    </a:lnTo>
                    <a:lnTo>
                      <a:pt x="454" y="161"/>
                    </a:lnTo>
                    <a:lnTo>
                      <a:pt x="405" y="129"/>
                    </a:lnTo>
                    <a:lnTo>
                      <a:pt x="332" y="92"/>
                    </a:lnTo>
                    <a:lnTo>
                      <a:pt x="292" y="75"/>
                    </a:lnTo>
                    <a:lnTo>
                      <a:pt x="220" y="33"/>
                    </a:lnTo>
                    <a:lnTo>
                      <a:pt x="142" y="10"/>
                    </a:lnTo>
                    <a:lnTo>
                      <a:pt x="53" y="0"/>
                    </a:lnTo>
                    <a:lnTo>
                      <a:pt x="0" y="1"/>
                    </a:lnTo>
                  </a:path>
                </a:pathLst>
              </a:custGeom>
              <a:solidFill>
                <a:srgbClr val="FFDBB7"/>
              </a:solidFill>
              <a:ln w="6350">
                <a:solidFill>
                  <a:srgbClr val="000000"/>
                </a:solidFill>
                <a:prstDash val="solid"/>
                <a:round/>
              </a:ln>
            </p:spPr>
            <p:txBody>
              <a:bodyPr/>
              <a:lstStyle/>
              <a:p>
                <a:endParaRPr lang="en-GB"/>
              </a:p>
            </p:txBody>
          </p:sp>
          <p:sp>
            <p:nvSpPr>
              <p:cNvPr id="67663" name="Freeform 1103"/>
              <p:cNvSpPr/>
              <p:nvPr/>
            </p:nvSpPr>
            <p:spPr bwMode="auto">
              <a:xfrm>
                <a:off x="4981" y="3054"/>
                <a:ext cx="359" cy="279"/>
              </a:xfrm>
              <a:custGeom>
                <a:avLst/>
                <a:gdLst>
                  <a:gd name="T0" fmla="*/ 1077 w 1077"/>
                  <a:gd name="T1" fmla="*/ 838 h 838"/>
                  <a:gd name="T2" fmla="*/ 1069 w 1077"/>
                  <a:gd name="T3" fmla="*/ 806 h 838"/>
                  <a:gd name="T4" fmla="*/ 1057 w 1077"/>
                  <a:gd name="T5" fmla="*/ 769 h 838"/>
                  <a:gd name="T6" fmla="*/ 1036 w 1077"/>
                  <a:gd name="T7" fmla="*/ 732 h 838"/>
                  <a:gd name="T8" fmla="*/ 1016 w 1077"/>
                  <a:gd name="T9" fmla="*/ 704 h 838"/>
                  <a:gd name="T10" fmla="*/ 989 w 1077"/>
                  <a:gd name="T11" fmla="*/ 676 h 838"/>
                  <a:gd name="T12" fmla="*/ 908 w 1077"/>
                  <a:gd name="T13" fmla="*/ 609 h 838"/>
                  <a:gd name="T14" fmla="*/ 814 w 1077"/>
                  <a:gd name="T15" fmla="*/ 548 h 838"/>
                  <a:gd name="T16" fmla="*/ 736 w 1077"/>
                  <a:gd name="T17" fmla="*/ 514 h 838"/>
                  <a:gd name="T18" fmla="*/ 635 w 1077"/>
                  <a:gd name="T19" fmla="*/ 485 h 838"/>
                  <a:gd name="T20" fmla="*/ 547 w 1077"/>
                  <a:gd name="T21" fmla="*/ 413 h 838"/>
                  <a:gd name="T22" fmla="*/ 469 w 1077"/>
                  <a:gd name="T23" fmla="*/ 339 h 838"/>
                  <a:gd name="T24" fmla="*/ 386 w 1077"/>
                  <a:gd name="T25" fmla="*/ 275 h 838"/>
                  <a:gd name="T26" fmla="*/ 286 w 1077"/>
                  <a:gd name="T27" fmla="*/ 213 h 838"/>
                  <a:gd name="T28" fmla="*/ 198 w 1077"/>
                  <a:gd name="T29" fmla="*/ 159 h 838"/>
                  <a:gd name="T30" fmla="*/ 120 w 1077"/>
                  <a:gd name="T31" fmla="*/ 72 h 838"/>
                  <a:gd name="T32" fmla="*/ 0 w 1077"/>
                  <a:gd name="T33" fmla="*/ 0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7" h="838">
                    <a:moveTo>
                      <a:pt x="1077" y="838"/>
                    </a:moveTo>
                    <a:lnTo>
                      <a:pt x="1069" y="806"/>
                    </a:lnTo>
                    <a:lnTo>
                      <a:pt x="1057" y="769"/>
                    </a:lnTo>
                    <a:lnTo>
                      <a:pt x="1036" y="732"/>
                    </a:lnTo>
                    <a:lnTo>
                      <a:pt x="1016" y="704"/>
                    </a:lnTo>
                    <a:lnTo>
                      <a:pt x="989" y="676"/>
                    </a:lnTo>
                    <a:lnTo>
                      <a:pt x="908" y="609"/>
                    </a:lnTo>
                    <a:lnTo>
                      <a:pt x="814" y="548"/>
                    </a:lnTo>
                    <a:lnTo>
                      <a:pt x="736" y="514"/>
                    </a:lnTo>
                    <a:lnTo>
                      <a:pt x="635" y="485"/>
                    </a:lnTo>
                    <a:lnTo>
                      <a:pt x="547" y="413"/>
                    </a:lnTo>
                    <a:lnTo>
                      <a:pt x="469" y="339"/>
                    </a:lnTo>
                    <a:lnTo>
                      <a:pt x="386" y="275"/>
                    </a:lnTo>
                    <a:lnTo>
                      <a:pt x="286" y="213"/>
                    </a:lnTo>
                    <a:lnTo>
                      <a:pt x="198" y="159"/>
                    </a:lnTo>
                    <a:lnTo>
                      <a:pt x="120" y="72"/>
                    </a:lnTo>
                    <a:lnTo>
                      <a:pt x="0" y="0"/>
                    </a:lnTo>
                  </a:path>
                </a:pathLst>
              </a:custGeom>
              <a:solidFill>
                <a:srgbClr val="FFDBB7"/>
              </a:solidFill>
              <a:ln w="6350">
                <a:solidFill>
                  <a:srgbClr val="000000"/>
                </a:solidFill>
                <a:prstDash val="solid"/>
                <a:round/>
              </a:ln>
            </p:spPr>
            <p:txBody>
              <a:bodyPr/>
              <a:lstStyle/>
              <a:p>
                <a:endParaRPr lang="en-GB"/>
              </a:p>
            </p:txBody>
          </p:sp>
          <p:sp>
            <p:nvSpPr>
              <p:cNvPr id="67664" name="Freeform 1104"/>
              <p:cNvSpPr/>
              <p:nvPr/>
            </p:nvSpPr>
            <p:spPr bwMode="auto">
              <a:xfrm>
                <a:off x="5074" y="2973"/>
                <a:ext cx="356" cy="276"/>
              </a:xfrm>
              <a:custGeom>
                <a:avLst/>
                <a:gdLst>
                  <a:gd name="T0" fmla="*/ 1069 w 1069"/>
                  <a:gd name="T1" fmla="*/ 828 h 828"/>
                  <a:gd name="T2" fmla="*/ 1026 w 1069"/>
                  <a:gd name="T3" fmla="*/ 771 h 828"/>
                  <a:gd name="T4" fmla="*/ 989 w 1069"/>
                  <a:gd name="T5" fmla="*/ 728 h 828"/>
                  <a:gd name="T6" fmla="*/ 947 w 1069"/>
                  <a:gd name="T7" fmla="*/ 694 h 828"/>
                  <a:gd name="T8" fmla="*/ 797 w 1069"/>
                  <a:gd name="T9" fmla="*/ 593 h 828"/>
                  <a:gd name="T10" fmla="*/ 698 w 1069"/>
                  <a:gd name="T11" fmla="*/ 540 h 828"/>
                  <a:gd name="T12" fmla="*/ 624 w 1069"/>
                  <a:gd name="T13" fmla="*/ 463 h 828"/>
                  <a:gd name="T14" fmla="*/ 539 w 1069"/>
                  <a:gd name="T15" fmla="*/ 393 h 828"/>
                  <a:gd name="T16" fmla="*/ 458 w 1069"/>
                  <a:gd name="T17" fmla="*/ 332 h 828"/>
                  <a:gd name="T18" fmla="*/ 372 w 1069"/>
                  <a:gd name="T19" fmla="*/ 278 h 828"/>
                  <a:gd name="T20" fmla="*/ 322 w 1069"/>
                  <a:gd name="T21" fmla="*/ 243 h 828"/>
                  <a:gd name="T22" fmla="*/ 222 w 1069"/>
                  <a:gd name="T23" fmla="*/ 188 h 828"/>
                  <a:gd name="T24" fmla="*/ 126 w 1069"/>
                  <a:gd name="T25" fmla="*/ 80 h 828"/>
                  <a:gd name="T26" fmla="*/ 0 w 1069"/>
                  <a:gd name="T27" fmla="*/ 0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9" h="828">
                    <a:moveTo>
                      <a:pt x="1069" y="828"/>
                    </a:moveTo>
                    <a:lnTo>
                      <a:pt x="1026" y="771"/>
                    </a:lnTo>
                    <a:lnTo>
                      <a:pt x="989" y="728"/>
                    </a:lnTo>
                    <a:lnTo>
                      <a:pt x="947" y="694"/>
                    </a:lnTo>
                    <a:lnTo>
                      <a:pt x="797" y="593"/>
                    </a:lnTo>
                    <a:lnTo>
                      <a:pt x="698" y="540"/>
                    </a:lnTo>
                    <a:lnTo>
                      <a:pt x="624" y="463"/>
                    </a:lnTo>
                    <a:lnTo>
                      <a:pt x="539" y="393"/>
                    </a:lnTo>
                    <a:lnTo>
                      <a:pt x="458" y="332"/>
                    </a:lnTo>
                    <a:lnTo>
                      <a:pt x="372" y="278"/>
                    </a:lnTo>
                    <a:lnTo>
                      <a:pt x="322" y="243"/>
                    </a:lnTo>
                    <a:lnTo>
                      <a:pt x="222" y="188"/>
                    </a:lnTo>
                    <a:lnTo>
                      <a:pt x="126" y="80"/>
                    </a:lnTo>
                    <a:lnTo>
                      <a:pt x="0" y="0"/>
                    </a:lnTo>
                  </a:path>
                </a:pathLst>
              </a:custGeom>
              <a:solidFill>
                <a:srgbClr val="FFDBB7"/>
              </a:solidFill>
              <a:ln w="6350">
                <a:solidFill>
                  <a:srgbClr val="000000"/>
                </a:solidFill>
                <a:prstDash val="solid"/>
                <a:round/>
              </a:ln>
            </p:spPr>
            <p:txBody>
              <a:bodyPr/>
              <a:lstStyle/>
              <a:p>
                <a:endParaRPr lang="en-GB"/>
              </a:p>
            </p:txBody>
          </p:sp>
          <p:sp>
            <p:nvSpPr>
              <p:cNvPr id="67665" name="Freeform 1105"/>
              <p:cNvSpPr/>
              <p:nvPr/>
            </p:nvSpPr>
            <p:spPr bwMode="auto">
              <a:xfrm>
                <a:off x="5130" y="2749"/>
                <a:ext cx="12" cy="104"/>
              </a:xfrm>
              <a:custGeom>
                <a:avLst/>
                <a:gdLst>
                  <a:gd name="T0" fmla="*/ 20 w 36"/>
                  <a:gd name="T1" fmla="*/ 313 h 313"/>
                  <a:gd name="T2" fmla="*/ 4 w 36"/>
                  <a:gd name="T3" fmla="*/ 216 h 313"/>
                  <a:gd name="T4" fmla="*/ 0 w 36"/>
                  <a:gd name="T5" fmla="*/ 152 h 313"/>
                  <a:gd name="T6" fmla="*/ 16 w 36"/>
                  <a:gd name="T7" fmla="*/ 66 h 313"/>
                  <a:gd name="T8" fmla="*/ 36 w 36"/>
                  <a:gd name="T9" fmla="*/ 0 h 313"/>
                </a:gdLst>
                <a:ahLst/>
                <a:cxnLst>
                  <a:cxn ang="0">
                    <a:pos x="T0" y="T1"/>
                  </a:cxn>
                  <a:cxn ang="0">
                    <a:pos x="T2" y="T3"/>
                  </a:cxn>
                  <a:cxn ang="0">
                    <a:pos x="T4" y="T5"/>
                  </a:cxn>
                  <a:cxn ang="0">
                    <a:pos x="T6" y="T7"/>
                  </a:cxn>
                  <a:cxn ang="0">
                    <a:pos x="T8" y="T9"/>
                  </a:cxn>
                </a:cxnLst>
                <a:rect l="0" t="0" r="r" b="b"/>
                <a:pathLst>
                  <a:path w="36" h="313">
                    <a:moveTo>
                      <a:pt x="20" y="313"/>
                    </a:moveTo>
                    <a:lnTo>
                      <a:pt x="4" y="216"/>
                    </a:lnTo>
                    <a:lnTo>
                      <a:pt x="0" y="152"/>
                    </a:lnTo>
                    <a:lnTo>
                      <a:pt x="16" y="66"/>
                    </a:lnTo>
                    <a:lnTo>
                      <a:pt x="36" y="0"/>
                    </a:lnTo>
                  </a:path>
                </a:pathLst>
              </a:custGeom>
              <a:solidFill>
                <a:srgbClr val="FFDBB7"/>
              </a:solidFill>
              <a:ln w="6350">
                <a:solidFill>
                  <a:srgbClr val="000000"/>
                </a:solidFill>
                <a:prstDash val="solid"/>
                <a:round/>
              </a:ln>
            </p:spPr>
            <p:txBody>
              <a:bodyPr/>
              <a:lstStyle/>
              <a:p>
                <a:endParaRPr lang="en-GB"/>
              </a:p>
            </p:txBody>
          </p:sp>
          <p:sp>
            <p:nvSpPr>
              <p:cNvPr id="67666" name="Freeform 1106"/>
              <p:cNvSpPr/>
              <p:nvPr/>
            </p:nvSpPr>
            <p:spPr bwMode="auto">
              <a:xfrm>
                <a:off x="5146" y="2938"/>
                <a:ext cx="59" cy="59"/>
              </a:xfrm>
              <a:custGeom>
                <a:avLst/>
                <a:gdLst>
                  <a:gd name="T0" fmla="*/ 177 w 177"/>
                  <a:gd name="T1" fmla="*/ 0 h 175"/>
                  <a:gd name="T2" fmla="*/ 133 w 177"/>
                  <a:gd name="T3" fmla="*/ 9 h 175"/>
                  <a:gd name="T4" fmla="*/ 84 w 177"/>
                  <a:gd name="T5" fmla="*/ 34 h 175"/>
                  <a:gd name="T6" fmla="*/ 43 w 177"/>
                  <a:gd name="T7" fmla="*/ 72 h 175"/>
                  <a:gd name="T8" fmla="*/ 21 w 177"/>
                  <a:gd name="T9" fmla="*/ 107 h 175"/>
                  <a:gd name="T10" fmla="*/ 0 w 177"/>
                  <a:gd name="T11" fmla="*/ 175 h 175"/>
                </a:gdLst>
                <a:ahLst/>
                <a:cxnLst>
                  <a:cxn ang="0">
                    <a:pos x="T0" y="T1"/>
                  </a:cxn>
                  <a:cxn ang="0">
                    <a:pos x="T2" y="T3"/>
                  </a:cxn>
                  <a:cxn ang="0">
                    <a:pos x="T4" y="T5"/>
                  </a:cxn>
                  <a:cxn ang="0">
                    <a:pos x="T6" y="T7"/>
                  </a:cxn>
                  <a:cxn ang="0">
                    <a:pos x="T8" y="T9"/>
                  </a:cxn>
                  <a:cxn ang="0">
                    <a:pos x="T10" y="T11"/>
                  </a:cxn>
                </a:cxnLst>
                <a:rect l="0" t="0" r="r" b="b"/>
                <a:pathLst>
                  <a:path w="177" h="175">
                    <a:moveTo>
                      <a:pt x="177" y="0"/>
                    </a:moveTo>
                    <a:lnTo>
                      <a:pt x="133" y="9"/>
                    </a:lnTo>
                    <a:lnTo>
                      <a:pt x="84" y="34"/>
                    </a:lnTo>
                    <a:lnTo>
                      <a:pt x="43" y="72"/>
                    </a:lnTo>
                    <a:lnTo>
                      <a:pt x="21" y="107"/>
                    </a:lnTo>
                    <a:lnTo>
                      <a:pt x="0" y="175"/>
                    </a:lnTo>
                  </a:path>
                </a:pathLst>
              </a:custGeom>
              <a:solidFill>
                <a:srgbClr val="FFDBB7"/>
              </a:solidFill>
              <a:ln w="6350">
                <a:solidFill>
                  <a:srgbClr val="000000"/>
                </a:solidFill>
                <a:prstDash val="solid"/>
                <a:round/>
              </a:ln>
            </p:spPr>
            <p:txBody>
              <a:bodyPr/>
              <a:lstStyle/>
              <a:p>
                <a:endParaRPr lang="en-GB"/>
              </a:p>
            </p:txBody>
          </p:sp>
          <p:sp>
            <p:nvSpPr>
              <p:cNvPr id="67667" name="Freeform 1107"/>
              <p:cNvSpPr/>
              <p:nvPr/>
            </p:nvSpPr>
            <p:spPr bwMode="auto">
              <a:xfrm>
                <a:off x="5048" y="3028"/>
                <a:ext cx="94" cy="41"/>
              </a:xfrm>
              <a:custGeom>
                <a:avLst/>
                <a:gdLst>
                  <a:gd name="T0" fmla="*/ 281 w 281"/>
                  <a:gd name="T1" fmla="*/ 3 h 123"/>
                  <a:gd name="T2" fmla="*/ 229 w 281"/>
                  <a:gd name="T3" fmla="*/ 0 h 123"/>
                  <a:gd name="T4" fmla="*/ 159 w 281"/>
                  <a:gd name="T5" fmla="*/ 12 h 123"/>
                  <a:gd name="T6" fmla="*/ 88 w 281"/>
                  <a:gd name="T7" fmla="*/ 34 h 123"/>
                  <a:gd name="T8" fmla="*/ 50 w 281"/>
                  <a:gd name="T9" fmla="*/ 60 h 123"/>
                  <a:gd name="T10" fmla="*/ 0 w 281"/>
                  <a:gd name="T11" fmla="*/ 123 h 123"/>
                </a:gdLst>
                <a:ahLst/>
                <a:cxnLst>
                  <a:cxn ang="0">
                    <a:pos x="T0" y="T1"/>
                  </a:cxn>
                  <a:cxn ang="0">
                    <a:pos x="T2" y="T3"/>
                  </a:cxn>
                  <a:cxn ang="0">
                    <a:pos x="T4" y="T5"/>
                  </a:cxn>
                  <a:cxn ang="0">
                    <a:pos x="T6" y="T7"/>
                  </a:cxn>
                  <a:cxn ang="0">
                    <a:pos x="T8" y="T9"/>
                  </a:cxn>
                  <a:cxn ang="0">
                    <a:pos x="T10" y="T11"/>
                  </a:cxn>
                </a:cxnLst>
                <a:rect l="0" t="0" r="r" b="b"/>
                <a:pathLst>
                  <a:path w="281" h="123">
                    <a:moveTo>
                      <a:pt x="281" y="3"/>
                    </a:moveTo>
                    <a:lnTo>
                      <a:pt x="229" y="0"/>
                    </a:lnTo>
                    <a:lnTo>
                      <a:pt x="159" y="12"/>
                    </a:lnTo>
                    <a:lnTo>
                      <a:pt x="88" y="34"/>
                    </a:lnTo>
                    <a:lnTo>
                      <a:pt x="50" y="60"/>
                    </a:lnTo>
                    <a:lnTo>
                      <a:pt x="0" y="123"/>
                    </a:lnTo>
                  </a:path>
                </a:pathLst>
              </a:custGeom>
              <a:solidFill>
                <a:srgbClr val="FFDBB7"/>
              </a:solidFill>
              <a:ln w="6350">
                <a:solidFill>
                  <a:srgbClr val="000000"/>
                </a:solidFill>
                <a:prstDash val="solid"/>
                <a:round/>
              </a:ln>
            </p:spPr>
            <p:txBody>
              <a:bodyPr/>
              <a:lstStyle/>
              <a:p>
                <a:endParaRPr lang="en-GB"/>
              </a:p>
            </p:txBody>
          </p:sp>
          <p:sp>
            <p:nvSpPr>
              <p:cNvPr id="67668" name="Freeform 1108"/>
              <p:cNvSpPr/>
              <p:nvPr/>
            </p:nvSpPr>
            <p:spPr bwMode="auto">
              <a:xfrm>
                <a:off x="4920" y="3088"/>
                <a:ext cx="106" cy="22"/>
              </a:xfrm>
              <a:custGeom>
                <a:avLst/>
                <a:gdLst>
                  <a:gd name="T0" fmla="*/ 319 w 319"/>
                  <a:gd name="T1" fmla="*/ 5 h 68"/>
                  <a:gd name="T2" fmla="*/ 247 w 319"/>
                  <a:gd name="T3" fmla="*/ 0 h 68"/>
                  <a:gd name="T4" fmla="*/ 171 w 319"/>
                  <a:gd name="T5" fmla="*/ 3 h 68"/>
                  <a:gd name="T6" fmla="*/ 108 w 319"/>
                  <a:gd name="T7" fmla="*/ 21 h 68"/>
                  <a:gd name="T8" fmla="*/ 42 w 319"/>
                  <a:gd name="T9" fmla="*/ 41 h 68"/>
                  <a:gd name="T10" fmla="*/ 0 w 319"/>
                  <a:gd name="T11" fmla="*/ 68 h 68"/>
                </a:gdLst>
                <a:ahLst/>
                <a:cxnLst>
                  <a:cxn ang="0">
                    <a:pos x="T0" y="T1"/>
                  </a:cxn>
                  <a:cxn ang="0">
                    <a:pos x="T2" y="T3"/>
                  </a:cxn>
                  <a:cxn ang="0">
                    <a:pos x="T4" y="T5"/>
                  </a:cxn>
                  <a:cxn ang="0">
                    <a:pos x="T6" y="T7"/>
                  </a:cxn>
                  <a:cxn ang="0">
                    <a:pos x="T8" y="T9"/>
                  </a:cxn>
                  <a:cxn ang="0">
                    <a:pos x="T10" y="T11"/>
                  </a:cxn>
                </a:cxnLst>
                <a:rect l="0" t="0" r="r" b="b"/>
                <a:pathLst>
                  <a:path w="319" h="68">
                    <a:moveTo>
                      <a:pt x="319" y="5"/>
                    </a:moveTo>
                    <a:lnTo>
                      <a:pt x="247" y="0"/>
                    </a:lnTo>
                    <a:lnTo>
                      <a:pt x="171" y="3"/>
                    </a:lnTo>
                    <a:lnTo>
                      <a:pt x="108" y="21"/>
                    </a:lnTo>
                    <a:lnTo>
                      <a:pt x="42" y="41"/>
                    </a:lnTo>
                    <a:lnTo>
                      <a:pt x="0" y="68"/>
                    </a:lnTo>
                  </a:path>
                </a:pathLst>
              </a:custGeom>
              <a:solidFill>
                <a:srgbClr val="FFDBB7"/>
              </a:solidFill>
              <a:ln w="6350">
                <a:solidFill>
                  <a:srgbClr val="000000"/>
                </a:solidFill>
                <a:prstDash val="solid"/>
                <a:round/>
              </a:ln>
            </p:spPr>
            <p:txBody>
              <a:bodyPr/>
              <a:lstStyle/>
              <a:p>
                <a:endParaRPr lang="en-GB"/>
              </a:p>
            </p:txBody>
          </p:sp>
          <p:sp>
            <p:nvSpPr>
              <p:cNvPr id="67669" name="Freeform 1109"/>
              <p:cNvSpPr/>
              <p:nvPr/>
            </p:nvSpPr>
            <p:spPr bwMode="auto">
              <a:xfrm>
                <a:off x="5251" y="3010"/>
                <a:ext cx="50" cy="35"/>
              </a:xfrm>
              <a:custGeom>
                <a:avLst/>
                <a:gdLst>
                  <a:gd name="T0" fmla="*/ 150 w 150"/>
                  <a:gd name="T1" fmla="*/ 0 h 103"/>
                  <a:gd name="T2" fmla="*/ 97 w 150"/>
                  <a:gd name="T3" fmla="*/ 12 h 103"/>
                  <a:gd name="T4" fmla="*/ 45 w 150"/>
                  <a:gd name="T5" fmla="*/ 40 h 103"/>
                  <a:gd name="T6" fmla="*/ 0 w 150"/>
                  <a:gd name="T7" fmla="*/ 103 h 103"/>
                </a:gdLst>
                <a:ahLst/>
                <a:cxnLst>
                  <a:cxn ang="0">
                    <a:pos x="T0" y="T1"/>
                  </a:cxn>
                  <a:cxn ang="0">
                    <a:pos x="T2" y="T3"/>
                  </a:cxn>
                  <a:cxn ang="0">
                    <a:pos x="T4" y="T5"/>
                  </a:cxn>
                  <a:cxn ang="0">
                    <a:pos x="T6" y="T7"/>
                  </a:cxn>
                </a:cxnLst>
                <a:rect l="0" t="0" r="r" b="b"/>
                <a:pathLst>
                  <a:path w="150" h="103">
                    <a:moveTo>
                      <a:pt x="150" y="0"/>
                    </a:moveTo>
                    <a:lnTo>
                      <a:pt x="97" y="12"/>
                    </a:lnTo>
                    <a:lnTo>
                      <a:pt x="45" y="40"/>
                    </a:lnTo>
                    <a:lnTo>
                      <a:pt x="0" y="103"/>
                    </a:lnTo>
                  </a:path>
                </a:pathLst>
              </a:custGeom>
              <a:solidFill>
                <a:srgbClr val="FFDBB7"/>
              </a:solidFill>
              <a:ln w="6350">
                <a:solidFill>
                  <a:srgbClr val="000000"/>
                </a:solidFill>
                <a:prstDash val="solid"/>
                <a:round/>
              </a:ln>
            </p:spPr>
            <p:txBody>
              <a:bodyPr/>
              <a:lstStyle/>
              <a:p>
                <a:endParaRPr lang="en-GB"/>
              </a:p>
            </p:txBody>
          </p:sp>
          <p:sp>
            <p:nvSpPr>
              <p:cNvPr id="67670" name="Freeform 1110"/>
              <p:cNvSpPr/>
              <p:nvPr/>
            </p:nvSpPr>
            <p:spPr bwMode="auto">
              <a:xfrm>
                <a:off x="5142" y="3082"/>
                <a:ext cx="81" cy="42"/>
              </a:xfrm>
              <a:custGeom>
                <a:avLst/>
                <a:gdLst>
                  <a:gd name="T0" fmla="*/ 242 w 242"/>
                  <a:gd name="T1" fmla="*/ 3 h 124"/>
                  <a:gd name="T2" fmla="*/ 165 w 242"/>
                  <a:gd name="T3" fmla="*/ 0 h 124"/>
                  <a:gd name="T4" fmla="*/ 114 w 242"/>
                  <a:gd name="T5" fmla="*/ 19 h 124"/>
                  <a:gd name="T6" fmla="*/ 59 w 242"/>
                  <a:gd name="T7" fmla="*/ 57 h 124"/>
                  <a:gd name="T8" fmla="*/ 0 w 242"/>
                  <a:gd name="T9" fmla="*/ 124 h 124"/>
                </a:gdLst>
                <a:ahLst/>
                <a:cxnLst>
                  <a:cxn ang="0">
                    <a:pos x="T0" y="T1"/>
                  </a:cxn>
                  <a:cxn ang="0">
                    <a:pos x="T2" y="T3"/>
                  </a:cxn>
                  <a:cxn ang="0">
                    <a:pos x="T4" y="T5"/>
                  </a:cxn>
                  <a:cxn ang="0">
                    <a:pos x="T6" y="T7"/>
                  </a:cxn>
                  <a:cxn ang="0">
                    <a:pos x="T8" y="T9"/>
                  </a:cxn>
                </a:cxnLst>
                <a:rect l="0" t="0" r="r" b="b"/>
                <a:pathLst>
                  <a:path w="242" h="124">
                    <a:moveTo>
                      <a:pt x="242" y="3"/>
                    </a:moveTo>
                    <a:lnTo>
                      <a:pt x="165" y="0"/>
                    </a:lnTo>
                    <a:lnTo>
                      <a:pt x="114" y="19"/>
                    </a:lnTo>
                    <a:lnTo>
                      <a:pt x="59" y="57"/>
                    </a:lnTo>
                    <a:lnTo>
                      <a:pt x="0" y="124"/>
                    </a:lnTo>
                  </a:path>
                </a:pathLst>
              </a:custGeom>
              <a:solidFill>
                <a:srgbClr val="FFDBB7"/>
              </a:solidFill>
              <a:ln w="6350">
                <a:solidFill>
                  <a:srgbClr val="000000"/>
                </a:solidFill>
                <a:prstDash val="solid"/>
                <a:round/>
              </a:ln>
            </p:spPr>
            <p:txBody>
              <a:bodyPr/>
              <a:lstStyle/>
              <a:p>
                <a:endParaRPr lang="en-GB"/>
              </a:p>
            </p:txBody>
          </p:sp>
          <p:sp>
            <p:nvSpPr>
              <p:cNvPr id="67671" name="Freeform 1111"/>
              <p:cNvSpPr/>
              <p:nvPr/>
            </p:nvSpPr>
            <p:spPr bwMode="auto">
              <a:xfrm>
                <a:off x="5262" y="3167"/>
                <a:ext cx="68" cy="32"/>
              </a:xfrm>
              <a:custGeom>
                <a:avLst/>
                <a:gdLst>
                  <a:gd name="T0" fmla="*/ 205 w 205"/>
                  <a:gd name="T1" fmla="*/ 0 h 95"/>
                  <a:gd name="T2" fmla="*/ 155 w 205"/>
                  <a:gd name="T3" fmla="*/ 0 h 95"/>
                  <a:gd name="T4" fmla="*/ 102 w 205"/>
                  <a:gd name="T5" fmla="*/ 15 h 95"/>
                  <a:gd name="T6" fmla="*/ 44 w 205"/>
                  <a:gd name="T7" fmla="*/ 48 h 95"/>
                  <a:gd name="T8" fmla="*/ 0 w 205"/>
                  <a:gd name="T9" fmla="*/ 95 h 95"/>
                </a:gdLst>
                <a:ahLst/>
                <a:cxnLst>
                  <a:cxn ang="0">
                    <a:pos x="T0" y="T1"/>
                  </a:cxn>
                  <a:cxn ang="0">
                    <a:pos x="T2" y="T3"/>
                  </a:cxn>
                  <a:cxn ang="0">
                    <a:pos x="T4" y="T5"/>
                  </a:cxn>
                  <a:cxn ang="0">
                    <a:pos x="T6" y="T7"/>
                  </a:cxn>
                  <a:cxn ang="0">
                    <a:pos x="T8" y="T9"/>
                  </a:cxn>
                </a:cxnLst>
                <a:rect l="0" t="0" r="r" b="b"/>
                <a:pathLst>
                  <a:path w="205" h="95">
                    <a:moveTo>
                      <a:pt x="205" y="0"/>
                    </a:moveTo>
                    <a:lnTo>
                      <a:pt x="155" y="0"/>
                    </a:lnTo>
                    <a:lnTo>
                      <a:pt x="102" y="15"/>
                    </a:lnTo>
                    <a:lnTo>
                      <a:pt x="44" y="48"/>
                    </a:lnTo>
                    <a:lnTo>
                      <a:pt x="0" y="95"/>
                    </a:lnTo>
                  </a:path>
                </a:pathLst>
              </a:custGeom>
              <a:solidFill>
                <a:srgbClr val="FFDBB7"/>
              </a:solidFill>
              <a:ln w="6350">
                <a:solidFill>
                  <a:srgbClr val="000000"/>
                </a:solidFill>
                <a:prstDash val="solid"/>
                <a:round/>
              </a:ln>
            </p:spPr>
            <p:txBody>
              <a:bodyPr/>
              <a:lstStyle/>
              <a:p>
                <a:endParaRPr lang="en-GB"/>
              </a:p>
            </p:txBody>
          </p:sp>
          <p:sp>
            <p:nvSpPr>
              <p:cNvPr id="67672" name="Freeform 1112"/>
              <p:cNvSpPr/>
              <p:nvPr/>
            </p:nvSpPr>
            <p:spPr bwMode="auto">
              <a:xfrm>
                <a:off x="5139" y="3221"/>
                <a:ext cx="66" cy="33"/>
              </a:xfrm>
              <a:custGeom>
                <a:avLst/>
                <a:gdLst>
                  <a:gd name="T0" fmla="*/ 199 w 199"/>
                  <a:gd name="T1" fmla="*/ 0 h 101"/>
                  <a:gd name="T2" fmla="*/ 127 w 199"/>
                  <a:gd name="T3" fmla="*/ 14 h 101"/>
                  <a:gd name="T4" fmla="*/ 81 w 199"/>
                  <a:gd name="T5" fmla="*/ 31 h 101"/>
                  <a:gd name="T6" fmla="*/ 37 w 199"/>
                  <a:gd name="T7" fmla="*/ 66 h 101"/>
                  <a:gd name="T8" fmla="*/ 0 w 199"/>
                  <a:gd name="T9" fmla="*/ 101 h 101"/>
                </a:gdLst>
                <a:ahLst/>
                <a:cxnLst>
                  <a:cxn ang="0">
                    <a:pos x="T0" y="T1"/>
                  </a:cxn>
                  <a:cxn ang="0">
                    <a:pos x="T2" y="T3"/>
                  </a:cxn>
                  <a:cxn ang="0">
                    <a:pos x="T4" y="T5"/>
                  </a:cxn>
                  <a:cxn ang="0">
                    <a:pos x="T6" y="T7"/>
                  </a:cxn>
                  <a:cxn ang="0">
                    <a:pos x="T8" y="T9"/>
                  </a:cxn>
                </a:cxnLst>
                <a:rect l="0" t="0" r="r" b="b"/>
                <a:pathLst>
                  <a:path w="199" h="101">
                    <a:moveTo>
                      <a:pt x="199" y="0"/>
                    </a:moveTo>
                    <a:lnTo>
                      <a:pt x="127" y="14"/>
                    </a:lnTo>
                    <a:lnTo>
                      <a:pt x="81" y="31"/>
                    </a:lnTo>
                    <a:lnTo>
                      <a:pt x="37" y="66"/>
                    </a:lnTo>
                    <a:lnTo>
                      <a:pt x="0" y="101"/>
                    </a:lnTo>
                  </a:path>
                </a:pathLst>
              </a:custGeom>
              <a:solidFill>
                <a:srgbClr val="FFDBB7"/>
              </a:solidFill>
              <a:ln w="6350">
                <a:solidFill>
                  <a:srgbClr val="000000"/>
                </a:solidFill>
                <a:prstDash val="solid"/>
                <a:round/>
              </a:ln>
            </p:spPr>
            <p:txBody>
              <a:bodyPr/>
              <a:lstStyle/>
              <a:p>
                <a:endParaRPr lang="en-GB"/>
              </a:p>
            </p:txBody>
          </p:sp>
          <p:sp>
            <p:nvSpPr>
              <p:cNvPr id="67673" name="Freeform 1113"/>
              <p:cNvSpPr/>
              <p:nvPr/>
            </p:nvSpPr>
            <p:spPr bwMode="auto">
              <a:xfrm>
                <a:off x="5013" y="2863"/>
                <a:ext cx="98" cy="85"/>
              </a:xfrm>
              <a:custGeom>
                <a:avLst/>
                <a:gdLst>
                  <a:gd name="T0" fmla="*/ 0 w 296"/>
                  <a:gd name="T1" fmla="*/ 253 h 253"/>
                  <a:gd name="T2" fmla="*/ 63 w 296"/>
                  <a:gd name="T3" fmla="*/ 206 h 253"/>
                  <a:gd name="T4" fmla="*/ 146 w 296"/>
                  <a:gd name="T5" fmla="*/ 142 h 253"/>
                  <a:gd name="T6" fmla="*/ 231 w 296"/>
                  <a:gd name="T7" fmla="*/ 72 h 253"/>
                  <a:gd name="T8" fmla="*/ 296 w 296"/>
                  <a:gd name="T9" fmla="*/ 0 h 253"/>
                </a:gdLst>
                <a:ahLst/>
                <a:cxnLst>
                  <a:cxn ang="0">
                    <a:pos x="T0" y="T1"/>
                  </a:cxn>
                  <a:cxn ang="0">
                    <a:pos x="T2" y="T3"/>
                  </a:cxn>
                  <a:cxn ang="0">
                    <a:pos x="T4" y="T5"/>
                  </a:cxn>
                  <a:cxn ang="0">
                    <a:pos x="T6" y="T7"/>
                  </a:cxn>
                  <a:cxn ang="0">
                    <a:pos x="T8" y="T9"/>
                  </a:cxn>
                </a:cxnLst>
                <a:rect l="0" t="0" r="r" b="b"/>
                <a:pathLst>
                  <a:path w="296" h="253">
                    <a:moveTo>
                      <a:pt x="0" y="253"/>
                    </a:moveTo>
                    <a:lnTo>
                      <a:pt x="63" y="206"/>
                    </a:lnTo>
                    <a:lnTo>
                      <a:pt x="146" y="142"/>
                    </a:lnTo>
                    <a:lnTo>
                      <a:pt x="231" y="72"/>
                    </a:lnTo>
                    <a:lnTo>
                      <a:pt x="296" y="0"/>
                    </a:lnTo>
                  </a:path>
                </a:pathLst>
              </a:custGeom>
              <a:solidFill>
                <a:srgbClr val="FFDBB7"/>
              </a:solidFill>
              <a:ln w="6350">
                <a:solidFill>
                  <a:srgbClr val="000000"/>
                </a:solidFill>
                <a:prstDash val="solid"/>
                <a:round/>
              </a:ln>
            </p:spPr>
            <p:txBody>
              <a:bodyPr/>
              <a:lstStyle/>
              <a:p>
                <a:endParaRPr lang="en-GB"/>
              </a:p>
            </p:txBody>
          </p:sp>
          <p:sp>
            <p:nvSpPr>
              <p:cNvPr id="67674" name="Freeform 1114"/>
              <p:cNvSpPr/>
              <p:nvPr/>
            </p:nvSpPr>
            <p:spPr bwMode="auto">
              <a:xfrm>
                <a:off x="5016" y="3137"/>
                <a:ext cx="79" cy="32"/>
              </a:xfrm>
              <a:custGeom>
                <a:avLst/>
                <a:gdLst>
                  <a:gd name="T0" fmla="*/ 237 w 237"/>
                  <a:gd name="T1" fmla="*/ 0 h 96"/>
                  <a:gd name="T2" fmla="*/ 152 w 237"/>
                  <a:gd name="T3" fmla="*/ 5 h 96"/>
                  <a:gd name="T4" fmla="*/ 88 w 237"/>
                  <a:gd name="T5" fmla="*/ 25 h 96"/>
                  <a:gd name="T6" fmla="*/ 41 w 237"/>
                  <a:gd name="T7" fmla="*/ 53 h 96"/>
                  <a:gd name="T8" fmla="*/ 0 w 237"/>
                  <a:gd name="T9" fmla="*/ 96 h 96"/>
                </a:gdLst>
                <a:ahLst/>
                <a:cxnLst>
                  <a:cxn ang="0">
                    <a:pos x="T0" y="T1"/>
                  </a:cxn>
                  <a:cxn ang="0">
                    <a:pos x="T2" y="T3"/>
                  </a:cxn>
                  <a:cxn ang="0">
                    <a:pos x="T4" y="T5"/>
                  </a:cxn>
                  <a:cxn ang="0">
                    <a:pos x="T6" y="T7"/>
                  </a:cxn>
                  <a:cxn ang="0">
                    <a:pos x="T8" y="T9"/>
                  </a:cxn>
                </a:cxnLst>
                <a:rect l="0" t="0" r="r" b="b"/>
                <a:pathLst>
                  <a:path w="237" h="96">
                    <a:moveTo>
                      <a:pt x="237" y="0"/>
                    </a:moveTo>
                    <a:lnTo>
                      <a:pt x="152" y="5"/>
                    </a:lnTo>
                    <a:lnTo>
                      <a:pt x="88" y="25"/>
                    </a:lnTo>
                    <a:lnTo>
                      <a:pt x="41" y="53"/>
                    </a:lnTo>
                    <a:lnTo>
                      <a:pt x="0" y="96"/>
                    </a:lnTo>
                  </a:path>
                </a:pathLst>
              </a:custGeom>
              <a:solidFill>
                <a:srgbClr val="FFDBB7"/>
              </a:solidFill>
              <a:ln w="6350">
                <a:solidFill>
                  <a:srgbClr val="000000"/>
                </a:solidFill>
                <a:prstDash val="solid"/>
                <a:round/>
              </a:ln>
            </p:spPr>
            <p:txBody>
              <a:bodyPr/>
              <a:lstStyle/>
              <a:p>
                <a:endParaRPr lang="en-GB"/>
              </a:p>
            </p:txBody>
          </p:sp>
          <p:sp>
            <p:nvSpPr>
              <p:cNvPr id="67675" name="Freeform 1115"/>
              <p:cNvSpPr/>
              <p:nvPr/>
            </p:nvSpPr>
            <p:spPr bwMode="auto">
              <a:xfrm>
                <a:off x="5320" y="3082"/>
                <a:ext cx="66" cy="27"/>
              </a:xfrm>
              <a:custGeom>
                <a:avLst/>
                <a:gdLst>
                  <a:gd name="T0" fmla="*/ 198 w 198"/>
                  <a:gd name="T1" fmla="*/ 16 h 79"/>
                  <a:gd name="T2" fmla="*/ 145 w 198"/>
                  <a:gd name="T3" fmla="*/ 0 h 79"/>
                  <a:gd name="T4" fmla="*/ 97 w 198"/>
                  <a:gd name="T5" fmla="*/ 3 h 79"/>
                  <a:gd name="T6" fmla="*/ 47 w 198"/>
                  <a:gd name="T7" fmla="*/ 25 h 79"/>
                  <a:gd name="T8" fmla="*/ 16 w 198"/>
                  <a:gd name="T9" fmla="*/ 47 h 79"/>
                  <a:gd name="T10" fmla="*/ 0 w 198"/>
                  <a:gd name="T11" fmla="*/ 79 h 79"/>
                </a:gdLst>
                <a:ahLst/>
                <a:cxnLst>
                  <a:cxn ang="0">
                    <a:pos x="T0" y="T1"/>
                  </a:cxn>
                  <a:cxn ang="0">
                    <a:pos x="T2" y="T3"/>
                  </a:cxn>
                  <a:cxn ang="0">
                    <a:pos x="T4" y="T5"/>
                  </a:cxn>
                  <a:cxn ang="0">
                    <a:pos x="T6" y="T7"/>
                  </a:cxn>
                  <a:cxn ang="0">
                    <a:pos x="T8" y="T9"/>
                  </a:cxn>
                  <a:cxn ang="0">
                    <a:pos x="T10" y="T11"/>
                  </a:cxn>
                </a:cxnLst>
                <a:rect l="0" t="0" r="r" b="b"/>
                <a:pathLst>
                  <a:path w="198" h="79">
                    <a:moveTo>
                      <a:pt x="198" y="16"/>
                    </a:moveTo>
                    <a:lnTo>
                      <a:pt x="145" y="0"/>
                    </a:lnTo>
                    <a:lnTo>
                      <a:pt x="97" y="3"/>
                    </a:lnTo>
                    <a:lnTo>
                      <a:pt x="47" y="25"/>
                    </a:lnTo>
                    <a:lnTo>
                      <a:pt x="16" y="47"/>
                    </a:lnTo>
                    <a:lnTo>
                      <a:pt x="0" y="79"/>
                    </a:lnTo>
                  </a:path>
                </a:pathLst>
              </a:custGeom>
              <a:solidFill>
                <a:srgbClr val="FFDBB7"/>
              </a:solidFill>
              <a:ln w="6350">
                <a:solidFill>
                  <a:srgbClr val="000000"/>
                </a:solidFill>
                <a:prstDash val="solid"/>
                <a:round/>
              </a:ln>
            </p:spPr>
            <p:txBody>
              <a:bodyPr/>
              <a:lstStyle/>
              <a:p>
                <a:endParaRPr lang="en-GB"/>
              </a:p>
            </p:txBody>
          </p:sp>
          <p:sp>
            <p:nvSpPr>
              <p:cNvPr id="67676" name="Freeform 1116"/>
              <p:cNvSpPr/>
              <p:nvPr/>
            </p:nvSpPr>
            <p:spPr bwMode="auto">
              <a:xfrm>
                <a:off x="4928" y="3174"/>
                <a:ext cx="61" cy="24"/>
              </a:xfrm>
              <a:custGeom>
                <a:avLst/>
                <a:gdLst>
                  <a:gd name="T0" fmla="*/ 184 w 184"/>
                  <a:gd name="T1" fmla="*/ 0 h 72"/>
                  <a:gd name="T2" fmla="*/ 153 w 184"/>
                  <a:gd name="T3" fmla="*/ 0 h 72"/>
                  <a:gd name="T4" fmla="*/ 104 w 184"/>
                  <a:gd name="T5" fmla="*/ 5 h 72"/>
                  <a:gd name="T6" fmla="*/ 62 w 184"/>
                  <a:gd name="T7" fmla="*/ 17 h 72"/>
                  <a:gd name="T8" fmla="*/ 40 w 184"/>
                  <a:gd name="T9" fmla="*/ 32 h 72"/>
                  <a:gd name="T10" fmla="*/ 16 w 184"/>
                  <a:gd name="T11" fmla="*/ 54 h 72"/>
                  <a:gd name="T12" fmla="*/ 0 w 184"/>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184" h="72">
                    <a:moveTo>
                      <a:pt x="184" y="0"/>
                    </a:moveTo>
                    <a:lnTo>
                      <a:pt x="153" y="0"/>
                    </a:lnTo>
                    <a:lnTo>
                      <a:pt x="104" y="5"/>
                    </a:lnTo>
                    <a:lnTo>
                      <a:pt x="62" y="17"/>
                    </a:lnTo>
                    <a:lnTo>
                      <a:pt x="40" y="32"/>
                    </a:lnTo>
                    <a:lnTo>
                      <a:pt x="16" y="54"/>
                    </a:lnTo>
                    <a:lnTo>
                      <a:pt x="0" y="72"/>
                    </a:lnTo>
                  </a:path>
                </a:pathLst>
              </a:custGeom>
              <a:solidFill>
                <a:srgbClr val="FFDBB7"/>
              </a:solidFill>
              <a:ln w="6350">
                <a:solidFill>
                  <a:srgbClr val="000000"/>
                </a:solidFill>
                <a:prstDash val="solid"/>
                <a:round/>
              </a:ln>
            </p:spPr>
            <p:txBody>
              <a:bodyPr/>
              <a:lstStyle/>
              <a:p>
                <a:endParaRPr lang="en-GB"/>
              </a:p>
            </p:txBody>
          </p:sp>
          <p:sp>
            <p:nvSpPr>
              <p:cNvPr id="67677" name="Freeform 1117"/>
              <p:cNvSpPr/>
              <p:nvPr/>
            </p:nvSpPr>
            <p:spPr bwMode="auto">
              <a:xfrm>
                <a:off x="4839" y="3054"/>
                <a:ext cx="12" cy="26"/>
              </a:xfrm>
              <a:custGeom>
                <a:avLst/>
                <a:gdLst>
                  <a:gd name="T0" fmla="*/ 0 w 38"/>
                  <a:gd name="T1" fmla="*/ 78 h 78"/>
                  <a:gd name="T2" fmla="*/ 12 w 38"/>
                  <a:gd name="T3" fmla="*/ 32 h 78"/>
                  <a:gd name="T4" fmla="*/ 28 w 38"/>
                  <a:gd name="T5" fmla="*/ 9 h 78"/>
                  <a:gd name="T6" fmla="*/ 38 w 38"/>
                  <a:gd name="T7" fmla="*/ 0 h 78"/>
                </a:gdLst>
                <a:ahLst/>
                <a:cxnLst>
                  <a:cxn ang="0">
                    <a:pos x="T0" y="T1"/>
                  </a:cxn>
                  <a:cxn ang="0">
                    <a:pos x="T2" y="T3"/>
                  </a:cxn>
                  <a:cxn ang="0">
                    <a:pos x="T4" y="T5"/>
                  </a:cxn>
                  <a:cxn ang="0">
                    <a:pos x="T6" y="T7"/>
                  </a:cxn>
                </a:cxnLst>
                <a:rect l="0" t="0" r="r" b="b"/>
                <a:pathLst>
                  <a:path w="38" h="78">
                    <a:moveTo>
                      <a:pt x="0" y="78"/>
                    </a:moveTo>
                    <a:lnTo>
                      <a:pt x="12" y="32"/>
                    </a:lnTo>
                    <a:lnTo>
                      <a:pt x="28" y="9"/>
                    </a:lnTo>
                    <a:lnTo>
                      <a:pt x="38" y="0"/>
                    </a:lnTo>
                  </a:path>
                </a:pathLst>
              </a:custGeom>
              <a:solidFill>
                <a:srgbClr val="FFDBB7"/>
              </a:solidFill>
              <a:ln w="6350">
                <a:solidFill>
                  <a:srgbClr val="000000"/>
                </a:solidFill>
                <a:prstDash val="solid"/>
                <a:round/>
              </a:ln>
            </p:spPr>
            <p:txBody>
              <a:bodyPr/>
              <a:lstStyle/>
              <a:p>
                <a:endParaRPr lang="en-GB"/>
              </a:p>
            </p:txBody>
          </p:sp>
          <p:sp>
            <p:nvSpPr>
              <p:cNvPr id="67678" name="Freeform 1118"/>
              <p:cNvSpPr/>
              <p:nvPr/>
            </p:nvSpPr>
            <p:spPr bwMode="auto">
              <a:xfrm>
                <a:off x="4684" y="2741"/>
                <a:ext cx="342" cy="89"/>
              </a:xfrm>
              <a:custGeom>
                <a:avLst/>
                <a:gdLst>
                  <a:gd name="T0" fmla="*/ 0 w 1027"/>
                  <a:gd name="T1" fmla="*/ 0 h 266"/>
                  <a:gd name="T2" fmla="*/ 158 w 1027"/>
                  <a:gd name="T3" fmla="*/ 141 h 266"/>
                  <a:gd name="T4" fmla="*/ 270 w 1027"/>
                  <a:gd name="T5" fmla="*/ 204 h 266"/>
                  <a:gd name="T6" fmla="*/ 379 w 1027"/>
                  <a:gd name="T7" fmla="*/ 250 h 266"/>
                  <a:gd name="T8" fmla="*/ 727 w 1027"/>
                  <a:gd name="T9" fmla="*/ 266 h 266"/>
                  <a:gd name="T10" fmla="*/ 869 w 1027"/>
                  <a:gd name="T11" fmla="*/ 236 h 266"/>
                  <a:gd name="T12" fmla="*/ 948 w 1027"/>
                  <a:gd name="T13" fmla="*/ 204 h 266"/>
                  <a:gd name="T14" fmla="*/ 1027 w 1027"/>
                  <a:gd name="T15" fmla="*/ 204 h 2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7" h="266">
                    <a:moveTo>
                      <a:pt x="0" y="0"/>
                    </a:moveTo>
                    <a:lnTo>
                      <a:pt x="158" y="141"/>
                    </a:lnTo>
                    <a:lnTo>
                      <a:pt x="270" y="204"/>
                    </a:lnTo>
                    <a:lnTo>
                      <a:pt x="379" y="250"/>
                    </a:lnTo>
                    <a:lnTo>
                      <a:pt x="727" y="266"/>
                    </a:lnTo>
                    <a:lnTo>
                      <a:pt x="869" y="236"/>
                    </a:lnTo>
                    <a:lnTo>
                      <a:pt x="948" y="204"/>
                    </a:lnTo>
                    <a:lnTo>
                      <a:pt x="1027" y="204"/>
                    </a:lnTo>
                  </a:path>
                </a:pathLst>
              </a:custGeom>
              <a:solidFill>
                <a:srgbClr val="FFDBB7"/>
              </a:solidFill>
              <a:ln w="6350">
                <a:solidFill>
                  <a:srgbClr val="000000"/>
                </a:solidFill>
                <a:prstDash val="solid"/>
                <a:round/>
              </a:ln>
            </p:spPr>
            <p:txBody>
              <a:bodyPr/>
              <a:lstStyle/>
              <a:p>
                <a:endParaRPr lang="en-GB"/>
              </a:p>
            </p:txBody>
          </p:sp>
          <p:sp>
            <p:nvSpPr>
              <p:cNvPr id="67679" name="Freeform 1119"/>
              <p:cNvSpPr/>
              <p:nvPr/>
            </p:nvSpPr>
            <p:spPr bwMode="auto">
              <a:xfrm>
                <a:off x="4700" y="2762"/>
                <a:ext cx="58" cy="132"/>
              </a:xfrm>
              <a:custGeom>
                <a:avLst/>
                <a:gdLst>
                  <a:gd name="T0" fmla="*/ 0 w 174"/>
                  <a:gd name="T1" fmla="*/ 0 h 396"/>
                  <a:gd name="T2" fmla="*/ 80 w 174"/>
                  <a:gd name="T3" fmla="*/ 111 h 396"/>
                  <a:gd name="T4" fmla="*/ 127 w 174"/>
                  <a:gd name="T5" fmla="*/ 221 h 396"/>
                  <a:gd name="T6" fmla="*/ 143 w 174"/>
                  <a:gd name="T7" fmla="*/ 284 h 396"/>
                  <a:gd name="T8" fmla="*/ 174 w 174"/>
                  <a:gd name="T9" fmla="*/ 396 h 396"/>
                </a:gdLst>
                <a:ahLst/>
                <a:cxnLst>
                  <a:cxn ang="0">
                    <a:pos x="T0" y="T1"/>
                  </a:cxn>
                  <a:cxn ang="0">
                    <a:pos x="T2" y="T3"/>
                  </a:cxn>
                  <a:cxn ang="0">
                    <a:pos x="T4" y="T5"/>
                  </a:cxn>
                  <a:cxn ang="0">
                    <a:pos x="T6" y="T7"/>
                  </a:cxn>
                  <a:cxn ang="0">
                    <a:pos x="T8" y="T9"/>
                  </a:cxn>
                </a:cxnLst>
                <a:rect l="0" t="0" r="r" b="b"/>
                <a:pathLst>
                  <a:path w="174" h="396">
                    <a:moveTo>
                      <a:pt x="0" y="0"/>
                    </a:moveTo>
                    <a:lnTo>
                      <a:pt x="80" y="111"/>
                    </a:lnTo>
                    <a:lnTo>
                      <a:pt x="127" y="221"/>
                    </a:lnTo>
                    <a:lnTo>
                      <a:pt x="143" y="284"/>
                    </a:lnTo>
                    <a:lnTo>
                      <a:pt x="174" y="396"/>
                    </a:lnTo>
                  </a:path>
                </a:pathLst>
              </a:custGeom>
              <a:solidFill>
                <a:srgbClr val="FFDBB7"/>
              </a:solidFill>
              <a:ln w="6350">
                <a:solidFill>
                  <a:srgbClr val="000000"/>
                </a:solidFill>
                <a:prstDash val="solid"/>
                <a:round/>
              </a:ln>
            </p:spPr>
            <p:txBody>
              <a:bodyPr/>
              <a:lstStyle/>
              <a:p>
                <a:endParaRPr lang="en-GB"/>
              </a:p>
            </p:txBody>
          </p:sp>
          <p:sp>
            <p:nvSpPr>
              <p:cNvPr id="67680" name="Freeform 1120"/>
              <p:cNvSpPr/>
              <p:nvPr/>
            </p:nvSpPr>
            <p:spPr bwMode="auto">
              <a:xfrm>
                <a:off x="4653" y="2924"/>
                <a:ext cx="331" cy="142"/>
              </a:xfrm>
              <a:custGeom>
                <a:avLst/>
                <a:gdLst>
                  <a:gd name="T0" fmla="*/ 992 w 992"/>
                  <a:gd name="T1" fmla="*/ 0 h 425"/>
                  <a:gd name="T2" fmla="*/ 804 w 992"/>
                  <a:gd name="T3" fmla="*/ 110 h 425"/>
                  <a:gd name="T4" fmla="*/ 678 w 992"/>
                  <a:gd name="T5" fmla="*/ 141 h 425"/>
                  <a:gd name="T6" fmla="*/ 504 w 992"/>
                  <a:gd name="T7" fmla="*/ 204 h 425"/>
                  <a:gd name="T8" fmla="*/ 331 w 992"/>
                  <a:gd name="T9" fmla="*/ 253 h 425"/>
                  <a:gd name="T10" fmla="*/ 172 w 992"/>
                  <a:gd name="T11" fmla="*/ 315 h 425"/>
                  <a:gd name="T12" fmla="*/ 15 w 992"/>
                  <a:gd name="T13" fmla="*/ 394 h 425"/>
                  <a:gd name="T14" fmla="*/ 0 w 992"/>
                  <a:gd name="T15" fmla="*/ 425 h 4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425">
                    <a:moveTo>
                      <a:pt x="992" y="0"/>
                    </a:moveTo>
                    <a:lnTo>
                      <a:pt x="804" y="110"/>
                    </a:lnTo>
                    <a:lnTo>
                      <a:pt x="678" y="141"/>
                    </a:lnTo>
                    <a:lnTo>
                      <a:pt x="504" y="204"/>
                    </a:lnTo>
                    <a:lnTo>
                      <a:pt x="331" y="253"/>
                    </a:lnTo>
                    <a:lnTo>
                      <a:pt x="172" y="315"/>
                    </a:lnTo>
                    <a:lnTo>
                      <a:pt x="15" y="394"/>
                    </a:lnTo>
                    <a:lnTo>
                      <a:pt x="0" y="425"/>
                    </a:lnTo>
                  </a:path>
                </a:pathLst>
              </a:custGeom>
              <a:solidFill>
                <a:srgbClr val="FFDBB7"/>
              </a:solidFill>
              <a:ln w="6350">
                <a:solidFill>
                  <a:srgbClr val="000000"/>
                </a:solidFill>
                <a:prstDash val="solid"/>
                <a:round/>
              </a:ln>
            </p:spPr>
            <p:txBody>
              <a:bodyPr/>
              <a:lstStyle/>
              <a:p>
                <a:endParaRPr lang="en-GB"/>
              </a:p>
            </p:txBody>
          </p:sp>
          <p:sp>
            <p:nvSpPr>
              <p:cNvPr id="67681" name="Freeform 1121"/>
              <p:cNvSpPr/>
              <p:nvPr/>
            </p:nvSpPr>
            <p:spPr bwMode="auto">
              <a:xfrm>
                <a:off x="5082" y="2939"/>
                <a:ext cx="9" cy="39"/>
              </a:xfrm>
              <a:custGeom>
                <a:avLst/>
                <a:gdLst>
                  <a:gd name="T0" fmla="*/ 18 w 27"/>
                  <a:gd name="T1" fmla="*/ 116 h 116"/>
                  <a:gd name="T2" fmla="*/ 27 w 27"/>
                  <a:gd name="T3" fmla="*/ 86 h 116"/>
                  <a:gd name="T4" fmla="*/ 0 w 27"/>
                  <a:gd name="T5" fmla="*/ 31 h 116"/>
                  <a:gd name="T6" fmla="*/ 0 w 27"/>
                  <a:gd name="T7" fmla="*/ 0 h 116"/>
                </a:gdLst>
                <a:ahLst/>
                <a:cxnLst>
                  <a:cxn ang="0">
                    <a:pos x="T0" y="T1"/>
                  </a:cxn>
                  <a:cxn ang="0">
                    <a:pos x="T2" y="T3"/>
                  </a:cxn>
                  <a:cxn ang="0">
                    <a:pos x="T4" y="T5"/>
                  </a:cxn>
                  <a:cxn ang="0">
                    <a:pos x="T6" y="T7"/>
                  </a:cxn>
                </a:cxnLst>
                <a:rect l="0" t="0" r="r" b="b"/>
                <a:pathLst>
                  <a:path w="27" h="116">
                    <a:moveTo>
                      <a:pt x="18" y="116"/>
                    </a:moveTo>
                    <a:lnTo>
                      <a:pt x="27" y="86"/>
                    </a:lnTo>
                    <a:lnTo>
                      <a:pt x="0" y="31"/>
                    </a:lnTo>
                    <a:lnTo>
                      <a:pt x="0" y="0"/>
                    </a:lnTo>
                  </a:path>
                </a:pathLst>
              </a:custGeom>
              <a:solidFill>
                <a:srgbClr val="FFDBB7"/>
              </a:solidFill>
              <a:ln w="6350">
                <a:solidFill>
                  <a:srgbClr val="000000"/>
                </a:solidFill>
                <a:prstDash val="solid"/>
                <a:round/>
              </a:ln>
            </p:spPr>
            <p:txBody>
              <a:bodyPr/>
              <a:lstStyle/>
              <a:p>
                <a:endParaRPr lang="en-GB"/>
              </a:p>
            </p:txBody>
          </p:sp>
          <p:sp>
            <p:nvSpPr>
              <p:cNvPr id="67682" name="Freeform 1122"/>
              <p:cNvSpPr/>
              <p:nvPr/>
            </p:nvSpPr>
            <p:spPr bwMode="auto">
              <a:xfrm>
                <a:off x="5042" y="2814"/>
                <a:ext cx="68" cy="49"/>
              </a:xfrm>
              <a:custGeom>
                <a:avLst/>
                <a:gdLst>
                  <a:gd name="T0" fmla="*/ 0 w 204"/>
                  <a:gd name="T1" fmla="*/ 0 h 149"/>
                  <a:gd name="T2" fmla="*/ 53 w 204"/>
                  <a:gd name="T3" fmla="*/ 47 h 149"/>
                  <a:gd name="T4" fmla="*/ 107 w 204"/>
                  <a:gd name="T5" fmla="*/ 86 h 149"/>
                  <a:gd name="T6" fmla="*/ 204 w 204"/>
                  <a:gd name="T7" fmla="*/ 149 h 149"/>
                </a:gdLst>
                <a:ahLst/>
                <a:cxnLst>
                  <a:cxn ang="0">
                    <a:pos x="T0" y="T1"/>
                  </a:cxn>
                  <a:cxn ang="0">
                    <a:pos x="T2" y="T3"/>
                  </a:cxn>
                  <a:cxn ang="0">
                    <a:pos x="T4" y="T5"/>
                  </a:cxn>
                  <a:cxn ang="0">
                    <a:pos x="T6" y="T7"/>
                  </a:cxn>
                </a:cxnLst>
                <a:rect l="0" t="0" r="r" b="b"/>
                <a:pathLst>
                  <a:path w="204" h="149">
                    <a:moveTo>
                      <a:pt x="0" y="0"/>
                    </a:moveTo>
                    <a:lnTo>
                      <a:pt x="53" y="47"/>
                    </a:lnTo>
                    <a:lnTo>
                      <a:pt x="107" y="86"/>
                    </a:lnTo>
                    <a:lnTo>
                      <a:pt x="204" y="149"/>
                    </a:lnTo>
                  </a:path>
                </a:pathLst>
              </a:custGeom>
              <a:solidFill>
                <a:srgbClr val="FFDBB7"/>
              </a:solidFill>
              <a:ln w="6350">
                <a:solidFill>
                  <a:srgbClr val="000000"/>
                </a:solidFill>
                <a:prstDash val="solid"/>
                <a:round/>
              </a:ln>
            </p:spPr>
            <p:txBody>
              <a:bodyPr/>
              <a:lstStyle/>
              <a:p>
                <a:endParaRPr lang="en-GB"/>
              </a:p>
            </p:txBody>
          </p:sp>
        </p:grpSp>
      </p:grpSp>
      <p:sp>
        <p:nvSpPr>
          <p:cNvPr id="92" name="Rectangle 5"/>
          <p:cNvSpPr>
            <a:spLocks noChangeArrowheads="1"/>
          </p:cNvSpPr>
          <p:nvPr/>
        </p:nvSpPr>
        <p:spPr bwMode="auto">
          <a:xfrm>
            <a:off x="34925" y="44450"/>
            <a:ext cx="5400675" cy="48013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indent="-457200">
              <a:lnSpc>
                <a:spcPct val="90000"/>
              </a:lnSpc>
              <a:buClr>
                <a:srgbClr val="0000FF"/>
              </a:buClr>
              <a:buSzPct val="90000"/>
              <a:buFont typeface="Wingdings" panose="05000000000000000000" pitchFamily="2" charset="2"/>
              <a:buChar char="Ø"/>
              <a:defRPr/>
            </a:pPr>
            <a:r>
              <a:rPr kumimoji="1" lang="en-US" altLang="zh-CN" sz="2800" b="1" dirty="0">
                <a:solidFill>
                  <a:srgbClr val="0000FF"/>
                </a:solidFill>
                <a:effectLst>
                  <a:outerShdw blurRad="38100" dist="38100" dir="2700000" algn="tl">
                    <a:srgbClr val="C0C0C0"/>
                  </a:outerShdw>
                </a:effectLst>
                <a:ea typeface="楷体_GB2312" pitchFamily="49" charset="-122"/>
              </a:rPr>
              <a:t>Gauss – Seidel </a:t>
            </a:r>
            <a:r>
              <a:rPr kumimoji="1" lang="zh-CN" altLang="en-US" sz="2800" b="1" dirty="0">
                <a:solidFill>
                  <a:srgbClr val="0000FF"/>
                </a:solidFill>
                <a:effectLst>
                  <a:outerShdw blurRad="38100" dist="38100" dir="2700000" algn="tl">
                    <a:srgbClr val="C0C0C0"/>
                  </a:outerShdw>
                </a:effectLst>
                <a:ea typeface="楷体_GB2312" pitchFamily="49" charset="-122"/>
              </a:rPr>
              <a:t>迭代法</a:t>
            </a:r>
            <a:endParaRPr kumimoji="1" lang="zh-CN" altLang="en-US" sz="2800" b="1" dirty="0">
              <a:solidFill>
                <a:srgbClr val="0000FF"/>
              </a:solidFill>
              <a:effectLst>
                <a:outerShdw blurRad="38100" dist="38100" dir="2700000" algn="tl">
                  <a:srgbClr val="C0C0C0"/>
                </a:outerShdw>
              </a:effectLst>
              <a:ea typeface="楷体_GB2312" pitchFamily="49" charset="-122"/>
            </a:endParaRPr>
          </a:p>
        </p:txBody>
      </p:sp>
      <p:sp>
        <p:nvSpPr>
          <p:cNvPr id="93" name="Rectangle 30"/>
          <p:cNvSpPr>
            <a:spLocks noChangeArrowheads="1"/>
          </p:cNvSpPr>
          <p:nvPr/>
        </p:nvSpPr>
        <p:spPr bwMode="auto">
          <a:xfrm>
            <a:off x="4038600" y="0"/>
            <a:ext cx="5105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fontAlgn="ctr"/>
            <a:r>
              <a:rPr lang="en-US" altLang="zh-CN" sz="1800" b="1" dirty="0">
                <a:solidFill>
                  <a:schemeClr val="tx2"/>
                </a:solidFill>
                <a:ea typeface="楷体_GB2312" pitchFamily="49" charset="-122"/>
              </a:rPr>
              <a:t>§1</a:t>
            </a:r>
            <a:r>
              <a:rPr lang="en-US" altLang="zh-CN" sz="3600" b="1" dirty="0">
                <a:solidFill>
                  <a:schemeClr val="tx2"/>
                </a:solidFill>
                <a:ea typeface="楷体_GB2312" pitchFamily="49" charset="-122"/>
              </a:rPr>
              <a:t> </a:t>
            </a:r>
            <a:r>
              <a:rPr lang="en-US" altLang="zh-CN" sz="1800" b="1" dirty="0"/>
              <a:t>Iterative Methods</a:t>
            </a:r>
            <a:endParaRPr lang="en-US" altLang="zh-CN" sz="1800" b="1" dirty="0"/>
          </a:p>
        </p:txBody>
      </p:sp>
      <p:grpSp>
        <p:nvGrpSpPr>
          <p:cNvPr id="94" name="Group 106"/>
          <p:cNvGrpSpPr/>
          <p:nvPr/>
        </p:nvGrpSpPr>
        <p:grpSpPr bwMode="auto">
          <a:xfrm>
            <a:off x="2569340" y="1045448"/>
            <a:ext cx="4459421" cy="942683"/>
            <a:chOff x="3354" y="983"/>
            <a:chExt cx="3104" cy="624"/>
          </a:xfrm>
          <a:solidFill>
            <a:schemeClr val="bg1"/>
          </a:solidFill>
        </p:grpSpPr>
        <p:graphicFrame>
          <p:nvGraphicFramePr>
            <p:cNvPr id="95" name="Object 100"/>
            <p:cNvGraphicFramePr>
              <a:graphicFrameLocks noChangeAspect="1"/>
            </p:cNvGraphicFramePr>
            <p:nvPr/>
          </p:nvGraphicFramePr>
          <p:xfrm>
            <a:off x="3354" y="983"/>
            <a:ext cx="2112" cy="624"/>
          </p:xfrm>
          <a:graphic>
            <a:graphicData uri="http://schemas.openxmlformats.org/presentationml/2006/ole">
              <mc:AlternateContent xmlns:mc="http://schemas.openxmlformats.org/markup-compatibility/2006">
                <mc:Choice xmlns:v="urn:schemas-microsoft-com:vml" Requires="v">
                  <p:oleObj spid="_x0000_s2" name="Equation" r:id="rId4" imgW="1191895" imgH="382270" progId="Equation.3">
                    <p:embed/>
                  </p:oleObj>
                </mc:Choice>
                <mc:Fallback>
                  <p:oleObj name="Equation" r:id="rId4" imgW="1191895" imgH="382270" progId="Equation.3">
                    <p:embed/>
                    <p:pic>
                      <p:nvPicPr>
                        <p:cNvPr id="0" name="Object 1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4" y="983"/>
                          <a:ext cx="2112" cy="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6" name="Object 101"/>
            <p:cNvGraphicFramePr>
              <a:graphicFrameLocks noChangeAspect="1"/>
            </p:cNvGraphicFramePr>
            <p:nvPr/>
          </p:nvGraphicFramePr>
          <p:xfrm>
            <a:off x="5478" y="1147"/>
            <a:ext cx="980" cy="222"/>
          </p:xfrm>
          <a:graphic>
            <a:graphicData uri="http://schemas.openxmlformats.org/presentationml/2006/ole">
              <mc:AlternateContent xmlns:mc="http://schemas.openxmlformats.org/markup-compatibility/2006">
                <mc:Choice xmlns:v="urn:schemas-microsoft-com:vml" Requires="v">
                  <p:oleObj spid="_x0000_s3" name="Equation" r:id="rId6" imgW="554990" imgH="145415" progId="Equation.3">
                    <p:embed/>
                  </p:oleObj>
                </mc:Choice>
                <mc:Fallback>
                  <p:oleObj name="Equation" r:id="rId6" imgW="554990" imgH="145415" progId="Equation.3">
                    <p:embed/>
                    <p:pic>
                      <p:nvPicPr>
                        <p:cNvPr id="0" name="Object 10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78" y="1147"/>
                          <a:ext cx="980" cy="222"/>
                        </a:xfrm>
                        <a:prstGeom prst="rect">
                          <a:avLst/>
                        </a:prstGeom>
                        <a:noFill/>
                        <a:ln>
                          <a:noFill/>
                        </a:ln>
                        <a:effectLst/>
                      </p:spPr>
                    </p:pic>
                  </p:oleObj>
                </mc:Fallback>
              </mc:AlternateContent>
            </a:graphicData>
          </a:graphic>
        </p:graphicFrame>
      </p:gr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7596"/>
                                        </p:tgtEl>
                                        <p:attrNameLst>
                                          <p:attrName>style.visibility</p:attrName>
                                        </p:attrNameLst>
                                      </p:cBhvr>
                                      <p:to>
                                        <p:strVal val="visible"/>
                                      </p:to>
                                    </p:set>
                                    <p:anim calcmode="lin" valueType="num">
                                      <p:cBhvr additive="base">
                                        <p:cTn id="7" dur="500" fill="hold"/>
                                        <p:tgtEl>
                                          <p:spTgt spid="67596"/>
                                        </p:tgtEl>
                                        <p:attrNameLst>
                                          <p:attrName>ppt_x</p:attrName>
                                        </p:attrNameLst>
                                      </p:cBhvr>
                                      <p:tavLst>
                                        <p:tav tm="0">
                                          <p:val>
                                            <p:strVal val="#ppt_x"/>
                                          </p:val>
                                        </p:tav>
                                        <p:tav tm="100000">
                                          <p:val>
                                            <p:strVal val="#ppt_x"/>
                                          </p:val>
                                        </p:tav>
                                      </p:tavLst>
                                    </p:anim>
                                    <p:anim calcmode="lin" valueType="num">
                                      <p:cBhvr additive="base">
                                        <p:cTn id="8" dur="500" fill="hold"/>
                                        <p:tgtEl>
                                          <p:spTgt spid="6759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67613"/>
                                        </p:tgtEl>
                                        <p:attrNameLst>
                                          <p:attrName>style.visibility</p:attrName>
                                        </p:attrNameLst>
                                      </p:cBhvr>
                                      <p:to>
                                        <p:strVal val="visible"/>
                                      </p:to>
                                    </p:set>
                                    <p:animEffect transition="in" filter="dissolve">
                                      <p:cBhvr>
                                        <p:cTn id="13" dur="500"/>
                                        <p:tgtEl>
                                          <p:spTgt spid="676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67684"/>
                                        </p:tgtEl>
                                        <p:attrNameLst>
                                          <p:attrName>style.visibility</p:attrName>
                                        </p:attrNameLst>
                                      </p:cBhvr>
                                      <p:to>
                                        <p:strVal val="visible"/>
                                      </p:to>
                                    </p:set>
                                    <p:animEffect transition="in" filter="wipe(up)">
                                      <p:cBhvr>
                                        <p:cTn id="18" dur="500"/>
                                        <p:tgtEl>
                                          <p:spTgt spid="676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96"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914400" y="635000"/>
            <a:ext cx="7315200" cy="2143125"/>
          </a:xfrm>
          <a:prstGeom prst="rect">
            <a:avLst/>
          </a:prstGeom>
          <a:noFill/>
        </p:spPr>
        <p:txBody>
          <a:bodyPr vert="horz" wrap="square" rtlCol="0" anchor="ctr" anchorCtr="0">
            <a:noAutofit/>
          </a:bodyPr>
          <a:lstStyle/>
          <a:p>
            <a:r>
              <a:rPr lang="zh-CN" altLang="en-US" sz="2600" b="1" dirty="0">
                <a:solidFill>
                  <a:srgbClr val="000000"/>
                </a:solidFill>
                <a:sym typeface="微软雅黑" panose="020B0503020204020204" charset="-122"/>
              </a:rPr>
              <a:t>用紧凑格式求矩阵</a:t>
            </a:r>
            <a:r>
              <a:rPr lang="en-US" altLang="zh-CN" sz="2600" b="1" dirty="0">
                <a:solidFill>
                  <a:srgbClr val="000000"/>
                </a:solidFill>
                <a:sym typeface="微软雅黑" panose="020B0503020204020204" charset="-122"/>
              </a:rPr>
              <a:t>A</a:t>
            </a:r>
            <a:r>
              <a:rPr lang="zh-CN" altLang="en-US" sz="2600" b="1" dirty="0">
                <a:solidFill>
                  <a:srgbClr val="000000"/>
                </a:solidFill>
                <a:sym typeface="微软雅黑" panose="020B0503020204020204" charset="-122"/>
              </a:rPr>
              <a:t>的</a:t>
            </a:r>
            <a:r>
              <a:rPr lang="en-US" altLang="zh-CN" sz="2600" b="1" dirty="0">
                <a:solidFill>
                  <a:srgbClr val="000000"/>
                </a:solidFill>
                <a:sym typeface="微软雅黑" panose="020B0503020204020204" charset="-122"/>
              </a:rPr>
              <a:t>LU</a:t>
            </a:r>
            <a:r>
              <a:rPr lang="zh-CN" altLang="en-US" sz="2600" b="1" dirty="0">
                <a:solidFill>
                  <a:srgbClr val="000000"/>
                </a:solidFill>
                <a:sym typeface="微软雅黑" panose="020B0503020204020204" charset="-122"/>
              </a:rPr>
              <a:t>分解</a:t>
            </a:r>
            <a:endParaRPr lang="zh-CN" altLang="en-US" sz="2600" b="1" dirty="0">
              <a:solidFill>
                <a:srgbClr val="000000"/>
              </a:solidFill>
              <a:sym typeface="微软雅黑" panose="020B0503020204020204" charset="-122"/>
            </a:endParaRPr>
          </a:p>
        </p:txBody>
      </p:sp>
      <p:sp>
        <p:nvSpPr>
          <p:cNvPr id="6" name="矩形: 圆角 5"/>
          <p:cNvSpPr/>
          <p:nvPr>
            <p:custDataLst>
              <p:tags r:id="rId2"/>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作答</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graphicFrame>
        <p:nvGraphicFramePr>
          <p:cNvPr id="12" name="Object 61"/>
          <p:cNvGraphicFramePr>
            <a:graphicFrameLocks noChangeAspect="1"/>
          </p:cNvGraphicFramePr>
          <p:nvPr/>
        </p:nvGraphicFramePr>
        <p:xfrm>
          <a:off x="5436096" y="757273"/>
          <a:ext cx="2592288" cy="1915492"/>
        </p:xfrm>
        <a:graphic>
          <a:graphicData uri="http://schemas.openxmlformats.org/presentationml/2006/ole">
            <mc:AlternateContent xmlns:mc="http://schemas.openxmlformats.org/markup-compatibility/2006">
              <mc:Choice xmlns:v="urn:schemas-microsoft-com:vml" Requires="v">
                <p:oleObj spid="_x0000_s0" name="Equation" r:id="rId3" imgW="27736800" imgH="20421600" progId="Equation.DSMT4">
                  <p:embed/>
                </p:oleObj>
              </mc:Choice>
              <mc:Fallback>
                <p:oleObj name="Equation" r:id="rId3" imgW="27736800" imgH="20421600" progId="Equation.DSMT4">
                  <p:embed/>
                  <p:pic>
                    <p:nvPicPr>
                      <p:cNvPr id="0" name="Object 61"/>
                      <p:cNvPicPr>
                        <a:picLocks noChangeAspect="1" noChangeArrowheads="1"/>
                      </p:cNvPicPr>
                      <p:nvPr/>
                    </p:nvPicPr>
                    <p:blipFill>
                      <a:blip r:embed="rId4"/>
                      <a:srcRect/>
                      <a:stretch>
                        <a:fillRect/>
                      </a:stretch>
                    </p:blipFill>
                    <p:spPr bwMode="auto">
                      <a:xfrm>
                        <a:off x="5436096" y="757273"/>
                        <a:ext cx="2592288" cy="1915492"/>
                      </a:xfrm>
                      <a:prstGeom prst="rect">
                        <a:avLst/>
                      </a:prstGeom>
                      <a:noFill/>
                      <a:ln>
                        <a:noFill/>
                      </a:ln>
                      <a:effectLst/>
                    </p:spPr>
                  </p:pic>
                </p:oleObj>
              </mc:Fallback>
            </mc:AlternateContent>
          </a:graphicData>
        </a:graphic>
      </p:graphicFrame>
      <p:grpSp>
        <p:nvGrpSpPr>
          <p:cNvPr id="11" name="组合 10"/>
          <p:cNvGrpSpPr/>
          <p:nvPr>
            <p:custDataLst>
              <p:tags r:id="rId5"/>
            </p:custDataLst>
          </p:nvPr>
        </p:nvGrpSpPr>
        <p:grpSpPr>
          <a:xfrm>
            <a:off x="0" y="0"/>
            <a:ext cx="9144000" cy="635000"/>
            <a:chOff x="0" y="0"/>
            <a:chExt cx="9144000" cy="635000"/>
          </a:xfrm>
        </p:grpSpPr>
        <p:sp>
          <p:nvSpPr>
            <p:cNvPr id="7" name="TitleBackground"/>
            <p:cNvSpPr/>
            <p:nvPr>
              <p:custDataLst>
                <p:tags r:id="rId6"/>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ColorBlock"/>
            <p:cNvSpPr/>
            <p:nvPr>
              <p:custDataLst>
                <p:tags r:id="rId7"/>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ypeText"/>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主观题</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0" name="TipText"/>
            <p:cNvSpPr txBox="1"/>
            <p:nvPr>
              <p:custDataLst>
                <p:tags r:id="rId9"/>
              </p:custDataLst>
            </p:nvPr>
          </p:nvSpPr>
          <p:spPr>
            <a:xfrm>
              <a:off x="1427480"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10</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endParaRPr lang="zh-CN" altLang="en-US" sz="2000">
                <a:solidFill>
                  <a:srgbClr val="808080"/>
                </a:solidFill>
                <a:latin typeface="微软雅黑" panose="020B0503020204020204" charset="-122"/>
                <a:ea typeface="微软雅黑" panose="020B0503020204020204" charset="-122"/>
                <a:sym typeface="微软雅黑" panose="020B0503020204020204" charset="-122"/>
              </a:endParaRPr>
            </a:p>
          </p:txBody>
        </p:sp>
      </p:grpSp>
      <p:pic>
        <p:nvPicPr>
          <p:cNvPr id="4" name="图片 3"/>
          <p:cNvPicPr/>
          <p:nvPr>
            <p:custDataLst>
              <p:tags r:id="rId10"/>
            </p:custDataLst>
          </p:nvPr>
        </p:nvPicPr>
        <p:blipFill>
          <a:blip r:embed="rId11">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2"/>
    </p:custData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914400" y="635000"/>
            <a:ext cx="7315200" cy="2143125"/>
          </a:xfrm>
          <a:prstGeom prst="rect">
            <a:avLst/>
          </a:prstGeom>
          <a:noFill/>
        </p:spPr>
        <p:txBody>
          <a:bodyPr vert="horz" wrap="square" rtlCol="0" anchor="ctr" anchorCtr="0">
            <a:noAutofit/>
          </a:bodyPr>
          <a:lstStyle/>
          <a:p>
            <a:r>
              <a:rPr lang="zh-CN" altLang="en-US" sz="2600" b="1" dirty="0">
                <a:solidFill>
                  <a:srgbClr val="000000"/>
                </a:solidFill>
                <a:sym typeface="微软雅黑" panose="020B0503020204020204" charset="-122"/>
              </a:rPr>
              <a:t>用紧凑格式求矩阵</a:t>
            </a:r>
            <a:r>
              <a:rPr lang="en-US" altLang="zh-CN" sz="2600" b="1" dirty="0">
                <a:solidFill>
                  <a:srgbClr val="000000"/>
                </a:solidFill>
                <a:sym typeface="微软雅黑" panose="020B0503020204020204" charset="-122"/>
              </a:rPr>
              <a:t>A</a:t>
            </a:r>
            <a:r>
              <a:rPr lang="zh-CN" altLang="en-US" sz="2600" b="1" dirty="0">
                <a:solidFill>
                  <a:srgbClr val="000000"/>
                </a:solidFill>
                <a:sym typeface="微软雅黑" panose="020B0503020204020204" charset="-122"/>
              </a:rPr>
              <a:t>的</a:t>
            </a:r>
            <a:r>
              <a:rPr lang="en-US" altLang="zh-CN" sz="2600" b="1" dirty="0">
                <a:solidFill>
                  <a:srgbClr val="000000"/>
                </a:solidFill>
                <a:sym typeface="微软雅黑" panose="020B0503020204020204" charset="-122"/>
              </a:rPr>
              <a:t>LU</a:t>
            </a:r>
            <a:r>
              <a:rPr lang="zh-CN" altLang="en-US" sz="2600" b="1" dirty="0">
                <a:solidFill>
                  <a:srgbClr val="000000"/>
                </a:solidFill>
                <a:sym typeface="微软雅黑" panose="020B0503020204020204" charset="-122"/>
              </a:rPr>
              <a:t>分解</a:t>
            </a:r>
            <a:endParaRPr lang="zh-CN" altLang="en-US" sz="2600" b="1" dirty="0">
              <a:solidFill>
                <a:srgbClr val="000000"/>
              </a:solidFill>
              <a:sym typeface="微软雅黑" panose="020B0503020204020204" charset="-122"/>
            </a:endParaRPr>
          </a:p>
        </p:txBody>
      </p:sp>
      <p:graphicFrame>
        <p:nvGraphicFramePr>
          <p:cNvPr id="3" name="Object 61"/>
          <p:cNvGraphicFramePr>
            <a:graphicFrameLocks noChangeAspect="1"/>
          </p:cNvGraphicFramePr>
          <p:nvPr/>
        </p:nvGraphicFramePr>
        <p:xfrm>
          <a:off x="5436096" y="757273"/>
          <a:ext cx="2592288" cy="1915492"/>
        </p:xfrm>
        <a:graphic>
          <a:graphicData uri="http://schemas.openxmlformats.org/presentationml/2006/ole">
            <mc:AlternateContent xmlns:mc="http://schemas.openxmlformats.org/markup-compatibility/2006">
              <mc:Choice xmlns:v="urn:schemas-microsoft-com:vml" Requires="v">
                <p:oleObj spid="_x0000_s0" name="Equation" r:id="rId2" imgW="27736800" imgH="20421600" progId="Equation.DSMT4">
                  <p:embed/>
                </p:oleObj>
              </mc:Choice>
              <mc:Fallback>
                <p:oleObj name="Equation" r:id="rId2" imgW="27736800" imgH="20421600" progId="Equation.DSMT4">
                  <p:embed/>
                  <p:pic>
                    <p:nvPicPr>
                      <p:cNvPr id="0" name="Object 61"/>
                      <p:cNvPicPr>
                        <a:picLocks noChangeAspect="1" noChangeArrowheads="1"/>
                      </p:cNvPicPr>
                      <p:nvPr/>
                    </p:nvPicPr>
                    <p:blipFill>
                      <a:blip r:embed="rId3"/>
                      <a:srcRect/>
                      <a:stretch>
                        <a:fillRect/>
                      </a:stretch>
                    </p:blipFill>
                    <p:spPr bwMode="auto">
                      <a:xfrm>
                        <a:off x="5436096" y="757273"/>
                        <a:ext cx="2592288" cy="1915492"/>
                      </a:xfrm>
                      <a:prstGeom prst="rect">
                        <a:avLst/>
                      </a:prstGeom>
                      <a:noFill/>
                      <a:ln>
                        <a:noFill/>
                      </a:ln>
                      <a:effectLst/>
                    </p:spPr>
                  </p:pic>
                </p:oleObj>
              </mc:Fallback>
            </mc:AlternateContent>
          </a:graphicData>
        </a:graphic>
      </p:graphicFrame>
      <p:sp>
        <p:nvSpPr>
          <p:cNvPr id="4" name="Text Box 62"/>
          <p:cNvSpPr txBox="1">
            <a:spLocks noChangeArrowheads="1"/>
          </p:cNvSpPr>
          <p:nvPr/>
        </p:nvSpPr>
        <p:spPr bwMode="auto">
          <a:xfrm>
            <a:off x="2491330" y="3007629"/>
            <a:ext cx="628486" cy="415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100">
                <a:sym typeface="Wingdings" panose="05000000000000000000" pitchFamily="2" charset="2"/>
              </a:rPr>
              <a:t></a:t>
            </a:r>
            <a:endParaRPr lang="zh-CN" altLang="en-US" sz="2100"/>
          </a:p>
        </p:txBody>
      </p:sp>
      <p:grpSp>
        <p:nvGrpSpPr>
          <p:cNvPr id="5" name="组合 4"/>
          <p:cNvGrpSpPr/>
          <p:nvPr/>
        </p:nvGrpSpPr>
        <p:grpSpPr>
          <a:xfrm>
            <a:off x="2918438" y="2148680"/>
            <a:ext cx="2187117" cy="1931196"/>
            <a:chOff x="3717734" y="2515972"/>
            <a:chExt cx="1493437" cy="1192885"/>
          </a:xfrm>
        </p:grpSpPr>
        <p:graphicFrame>
          <p:nvGraphicFramePr>
            <p:cNvPr id="6" name="Object 63"/>
            <p:cNvGraphicFramePr>
              <a:graphicFrameLocks noChangeAspect="1"/>
            </p:cNvGraphicFramePr>
            <p:nvPr/>
          </p:nvGraphicFramePr>
          <p:xfrm>
            <a:off x="3717734" y="2515972"/>
            <a:ext cx="1493437" cy="1192885"/>
          </p:xfrm>
          <a:graphic>
            <a:graphicData uri="http://schemas.openxmlformats.org/presentationml/2006/ole">
              <mc:AlternateContent xmlns:mc="http://schemas.openxmlformats.org/markup-compatibility/2006">
                <mc:Choice xmlns:v="urn:schemas-microsoft-com:vml" Requires="v">
                  <p:oleObj spid="_x0000_s7" name="Equation" r:id="rId4" imgW="25603200" imgH="20421600" progId="Equation.DSMT4">
                    <p:embed/>
                  </p:oleObj>
                </mc:Choice>
                <mc:Fallback>
                  <p:oleObj name="Equation" r:id="rId4" imgW="25603200" imgH="20421600" progId="Equation.DSMT4">
                    <p:embed/>
                    <p:pic>
                      <p:nvPicPr>
                        <p:cNvPr id="0" name="Object 63"/>
                        <p:cNvPicPr>
                          <a:picLocks noChangeAspect="1" noChangeArrowheads="1"/>
                        </p:cNvPicPr>
                        <p:nvPr/>
                      </p:nvPicPr>
                      <p:blipFill>
                        <a:blip r:embed="rId5"/>
                        <a:srcRect/>
                        <a:stretch>
                          <a:fillRect/>
                        </a:stretch>
                      </p:blipFill>
                      <p:spPr bwMode="auto">
                        <a:xfrm>
                          <a:off x="3717734" y="2515972"/>
                          <a:ext cx="1493437" cy="1192885"/>
                        </a:xfrm>
                        <a:prstGeom prst="rect">
                          <a:avLst/>
                        </a:prstGeom>
                        <a:noFill/>
                        <a:ln>
                          <a:noFill/>
                        </a:ln>
                        <a:effectLst/>
                      </p:spPr>
                    </p:pic>
                  </p:oleObj>
                </mc:Fallback>
              </mc:AlternateContent>
            </a:graphicData>
          </a:graphic>
        </p:graphicFrame>
        <p:sp>
          <p:nvSpPr>
            <p:cNvPr id="8" name="Line 71"/>
            <p:cNvSpPr>
              <a:spLocks noChangeShapeType="1"/>
            </p:cNvSpPr>
            <p:nvPr/>
          </p:nvSpPr>
          <p:spPr bwMode="auto">
            <a:xfrm flipV="1">
              <a:off x="4240092" y="2823880"/>
              <a:ext cx="922035" cy="15815"/>
            </a:xfrm>
            <a:prstGeom prst="line">
              <a:avLst/>
            </a:prstGeom>
            <a:noFill/>
            <a:ln w="952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p>
          </p:txBody>
        </p:sp>
      </p:grpSp>
      <p:graphicFrame>
        <p:nvGraphicFramePr>
          <p:cNvPr id="9" name="Object 74"/>
          <p:cNvGraphicFramePr>
            <a:graphicFrameLocks noChangeAspect="1"/>
          </p:cNvGraphicFramePr>
          <p:nvPr/>
        </p:nvGraphicFramePr>
        <p:xfrm>
          <a:off x="5962318" y="4479327"/>
          <a:ext cx="2987327" cy="1804631"/>
        </p:xfrm>
        <a:graphic>
          <a:graphicData uri="http://schemas.openxmlformats.org/presentationml/2006/ole">
            <mc:AlternateContent xmlns:mc="http://schemas.openxmlformats.org/markup-compatibility/2006">
              <mc:Choice xmlns:v="urn:schemas-microsoft-com:vml" Requires="v">
                <p:oleObj spid="_x0000_s10" name="" r:id="rId6" imgW="1537335" imgH="927735" progId="Equation.3">
                  <p:embed/>
                </p:oleObj>
              </mc:Choice>
              <mc:Fallback>
                <p:oleObj name="" r:id="rId6" imgW="1537335" imgH="927735" progId="Equation.3">
                  <p:embed/>
                  <p:pic>
                    <p:nvPicPr>
                      <p:cNvPr id="0" name="Object 7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62318" y="4479327"/>
                        <a:ext cx="2987327" cy="1804631"/>
                      </a:xfrm>
                      <a:prstGeom prst="rect">
                        <a:avLst/>
                      </a:prstGeom>
                      <a:noFill/>
                      <a:ln>
                        <a:noFill/>
                      </a:ln>
                      <a:effectLst/>
                    </p:spPr>
                  </p:pic>
                </p:oleObj>
              </mc:Fallback>
            </mc:AlternateContent>
          </a:graphicData>
        </a:graphic>
      </p:graphicFrame>
      <p:graphicFrame>
        <p:nvGraphicFramePr>
          <p:cNvPr id="11" name="Object 75"/>
          <p:cNvGraphicFramePr>
            <a:graphicFrameLocks noChangeAspect="1"/>
          </p:cNvGraphicFramePr>
          <p:nvPr/>
        </p:nvGraphicFramePr>
        <p:xfrm>
          <a:off x="5962318" y="2794653"/>
          <a:ext cx="2870855" cy="1692446"/>
        </p:xfrm>
        <a:graphic>
          <a:graphicData uri="http://schemas.openxmlformats.org/presentationml/2006/ole">
            <mc:AlternateContent xmlns:mc="http://schemas.openxmlformats.org/markup-compatibility/2006">
              <mc:Choice xmlns:v="urn:schemas-microsoft-com:vml" Requires="v">
                <p:oleObj spid="_x0000_s12" name="" r:id="rId8" imgW="1575435" imgH="927735" progId="Equation.3">
                  <p:embed/>
                </p:oleObj>
              </mc:Choice>
              <mc:Fallback>
                <p:oleObj name="" r:id="rId8" imgW="1575435" imgH="927735" progId="Equation.3">
                  <p:embed/>
                  <p:pic>
                    <p:nvPicPr>
                      <p:cNvPr id="0" name="Object 7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62318" y="2794653"/>
                        <a:ext cx="2870855" cy="1692446"/>
                      </a:xfrm>
                      <a:prstGeom prst="rect">
                        <a:avLst/>
                      </a:prstGeom>
                      <a:noFill/>
                      <a:ln>
                        <a:noFill/>
                      </a:ln>
                      <a:effectLst/>
                    </p:spPr>
                  </p:pic>
                </p:oleObj>
              </mc:Fallback>
            </mc:AlternateContent>
          </a:graphicData>
        </a:graphic>
      </p:graphicFrame>
      <p:sp>
        <p:nvSpPr>
          <p:cNvPr id="13" name="Text Box 66"/>
          <p:cNvSpPr txBox="1">
            <a:spLocks noChangeArrowheads="1"/>
          </p:cNvSpPr>
          <p:nvPr/>
        </p:nvSpPr>
        <p:spPr bwMode="auto">
          <a:xfrm>
            <a:off x="2516940" y="4833525"/>
            <a:ext cx="484963" cy="415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100" dirty="0">
                <a:sym typeface="Wingdings" panose="05000000000000000000" pitchFamily="2" charset="2"/>
              </a:rPr>
              <a:t></a:t>
            </a:r>
            <a:endParaRPr lang="zh-CN" altLang="en-US" sz="2100" dirty="0"/>
          </a:p>
        </p:txBody>
      </p:sp>
      <p:sp>
        <p:nvSpPr>
          <p:cNvPr id="14" name="Text Box 67"/>
          <p:cNvSpPr txBox="1">
            <a:spLocks noChangeArrowheads="1"/>
          </p:cNvSpPr>
          <p:nvPr/>
        </p:nvSpPr>
        <p:spPr bwMode="auto">
          <a:xfrm>
            <a:off x="116074" y="4864326"/>
            <a:ext cx="628486" cy="415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100">
                <a:sym typeface="Wingdings" panose="05000000000000000000" pitchFamily="2" charset="2"/>
              </a:rPr>
              <a:t></a:t>
            </a:r>
            <a:endParaRPr lang="zh-CN" altLang="en-US" sz="2100"/>
          </a:p>
        </p:txBody>
      </p:sp>
      <p:grpSp>
        <p:nvGrpSpPr>
          <p:cNvPr id="15" name="组合 14"/>
          <p:cNvGrpSpPr/>
          <p:nvPr/>
        </p:nvGrpSpPr>
        <p:grpSpPr>
          <a:xfrm>
            <a:off x="567268" y="4438334"/>
            <a:ext cx="2047239" cy="1870986"/>
            <a:chOff x="629158" y="4509932"/>
            <a:chExt cx="1567027" cy="1168139"/>
          </a:xfrm>
        </p:grpSpPr>
        <p:graphicFrame>
          <p:nvGraphicFramePr>
            <p:cNvPr id="16" name="Object 64"/>
            <p:cNvGraphicFramePr>
              <a:graphicFrameLocks noChangeAspect="1"/>
            </p:cNvGraphicFramePr>
            <p:nvPr/>
          </p:nvGraphicFramePr>
          <p:xfrm>
            <a:off x="629158" y="4509932"/>
            <a:ext cx="1567027" cy="1168139"/>
          </p:xfrm>
          <a:graphic>
            <a:graphicData uri="http://schemas.openxmlformats.org/presentationml/2006/ole">
              <mc:AlternateContent xmlns:mc="http://schemas.openxmlformats.org/markup-compatibility/2006">
                <mc:Choice xmlns:v="urn:schemas-microsoft-com:vml" Requires="v">
                  <p:oleObj spid="_x0000_s17" name="Equation" r:id="rId10" imgW="27432000" imgH="20421600" progId="Equation.DSMT4">
                    <p:embed/>
                  </p:oleObj>
                </mc:Choice>
                <mc:Fallback>
                  <p:oleObj name="Equation" r:id="rId10" imgW="27432000" imgH="20421600" progId="Equation.DSMT4">
                    <p:embed/>
                    <p:pic>
                      <p:nvPicPr>
                        <p:cNvPr id="0" name="Object 64"/>
                        <p:cNvPicPr>
                          <a:picLocks noChangeAspect="1" noChangeArrowheads="1"/>
                        </p:cNvPicPr>
                        <p:nvPr/>
                      </p:nvPicPr>
                      <p:blipFill>
                        <a:blip r:embed="rId11"/>
                        <a:srcRect/>
                        <a:stretch>
                          <a:fillRect/>
                        </a:stretch>
                      </p:blipFill>
                      <p:spPr bwMode="auto">
                        <a:xfrm>
                          <a:off x="629158" y="4509932"/>
                          <a:ext cx="1567027" cy="11681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Line 69"/>
            <p:cNvSpPr>
              <a:spLocks noChangeShapeType="1"/>
            </p:cNvSpPr>
            <p:nvPr/>
          </p:nvSpPr>
          <p:spPr bwMode="auto">
            <a:xfrm flipV="1">
              <a:off x="1499220" y="5087994"/>
              <a:ext cx="696965" cy="12015"/>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p>
          </p:txBody>
        </p:sp>
        <p:sp>
          <p:nvSpPr>
            <p:cNvPr id="19" name="Line 70"/>
            <p:cNvSpPr>
              <a:spLocks noChangeShapeType="1"/>
            </p:cNvSpPr>
            <p:nvPr/>
          </p:nvSpPr>
          <p:spPr bwMode="auto">
            <a:xfrm flipH="1">
              <a:off x="1502929" y="5102774"/>
              <a:ext cx="5951" cy="565943"/>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p>
          </p:txBody>
        </p:sp>
      </p:grpSp>
      <p:grpSp>
        <p:nvGrpSpPr>
          <p:cNvPr id="20" name="组合 19"/>
          <p:cNvGrpSpPr/>
          <p:nvPr/>
        </p:nvGrpSpPr>
        <p:grpSpPr>
          <a:xfrm>
            <a:off x="2965100" y="4438334"/>
            <a:ext cx="2259229" cy="1870986"/>
            <a:chOff x="2558366" y="4512744"/>
            <a:chExt cx="1657863" cy="1247584"/>
          </a:xfrm>
        </p:grpSpPr>
        <p:graphicFrame>
          <p:nvGraphicFramePr>
            <p:cNvPr id="21" name="Object 65"/>
            <p:cNvGraphicFramePr>
              <a:graphicFrameLocks noChangeAspect="1"/>
            </p:cNvGraphicFramePr>
            <p:nvPr/>
          </p:nvGraphicFramePr>
          <p:xfrm>
            <a:off x="2558366" y="4512744"/>
            <a:ext cx="1657863" cy="1247584"/>
          </p:xfrm>
          <a:graphic>
            <a:graphicData uri="http://schemas.openxmlformats.org/presentationml/2006/ole">
              <mc:AlternateContent xmlns:mc="http://schemas.openxmlformats.org/markup-compatibility/2006">
                <mc:Choice xmlns:v="urn:schemas-microsoft-com:vml" Requires="v">
                  <p:oleObj spid="_x0000_s22" name="Equation" r:id="rId12" imgW="32918400" imgH="20421600" progId="Equation.DSMT4">
                    <p:embed/>
                  </p:oleObj>
                </mc:Choice>
                <mc:Fallback>
                  <p:oleObj name="Equation" r:id="rId12" imgW="32918400" imgH="20421600" progId="Equation.DSMT4">
                    <p:embed/>
                    <p:pic>
                      <p:nvPicPr>
                        <p:cNvPr id="0" name="Object 65"/>
                        <p:cNvPicPr>
                          <a:picLocks noChangeAspect="1" noChangeArrowheads="1"/>
                        </p:cNvPicPr>
                        <p:nvPr/>
                      </p:nvPicPr>
                      <p:blipFill>
                        <a:blip r:embed="rId13"/>
                        <a:srcRect/>
                        <a:stretch>
                          <a:fillRect/>
                        </a:stretch>
                      </p:blipFill>
                      <p:spPr bwMode="auto">
                        <a:xfrm>
                          <a:off x="2558366" y="4512744"/>
                          <a:ext cx="1657863" cy="1247584"/>
                        </a:xfrm>
                        <a:prstGeom prst="rect">
                          <a:avLst/>
                        </a:prstGeom>
                        <a:noFill/>
                        <a:ln>
                          <a:noFill/>
                        </a:ln>
                        <a:effectLst/>
                      </p:spPr>
                    </p:pic>
                  </p:oleObj>
                </mc:Fallback>
              </mc:AlternateContent>
            </a:graphicData>
          </a:graphic>
        </p:graphicFrame>
        <p:sp>
          <p:nvSpPr>
            <p:cNvPr id="23" name="Line 72"/>
            <p:cNvSpPr>
              <a:spLocks noChangeShapeType="1"/>
            </p:cNvSpPr>
            <p:nvPr/>
          </p:nvSpPr>
          <p:spPr bwMode="auto">
            <a:xfrm flipV="1">
              <a:off x="3834086" y="5420649"/>
              <a:ext cx="379019" cy="3571"/>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p>
          </p:txBody>
        </p:sp>
        <p:sp>
          <p:nvSpPr>
            <p:cNvPr id="24" name="Line 73"/>
            <p:cNvSpPr>
              <a:spLocks noChangeShapeType="1"/>
            </p:cNvSpPr>
            <p:nvPr/>
          </p:nvSpPr>
          <p:spPr bwMode="auto">
            <a:xfrm>
              <a:off x="3843220" y="5426636"/>
              <a:ext cx="0" cy="285676"/>
            </a:xfrm>
            <a:prstGeom prst="line">
              <a:avLst/>
            </a:prstGeom>
            <a:noFill/>
            <a:ln w="28575">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p>
          </p:txBody>
        </p:sp>
      </p:grpSp>
      <p:sp>
        <p:nvSpPr>
          <p:cNvPr id="25" name="Line 68"/>
          <p:cNvSpPr>
            <a:spLocks noChangeShapeType="1"/>
          </p:cNvSpPr>
          <p:nvPr/>
        </p:nvSpPr>
        <p:spPr bwMode="auto">
          <a:xfrm>
            <a:off x="3701513" y="2659962"/>
            <a:ext cx="11882" cy="1274363"/>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p>
        </p:txBody>
      </p:sp>
      <p:graphicFrame>
        <p:nvGraphicFramePr>
          <p:cNvPr id="26" name="Object 61"/>
          <p:cNvGraphicFramePr>
            <a:graphicFrameLocks noChangeAspect="1"/>
          </p:cNvGraphicFramePr>
          <p:nvPr/>
        </p:nvGraphicFramePr>
        <p:xfrm>
          <a:off x="22219" y="2145344"/>
          <a:ext cx="2592288" cy="1915492"/>
        </p:xfrm>
        <a:graphic>
          <a:graphicData uri="http://schemas.openxmlformats.org/presentationml/2006/ole">
            <mc:AlternateContent xmlns:mc="http://schemas.openxmlformats.org/markup-compatibility/2006">
              <mc:Choice xmlns:v="urn:schemas-microsoft-com:vml" Requires="v">
                <p:oleObj spid="_x0000_s27" name="Equation" r:id="rId14" imgW="27736800" imgH="20421600" progId="Equation.DSMT4">
                  <p:embed/>
                </p:oleObj>
              </mc:Choice>
              <mc:Fallback>
                <p:oleObj name="Equation" r:id="rId14" imgW="27736800" imgH="20421600" progId="Equation.DSMT4">
                  <p:embed/>
                  <p:pic>
                    <p:nvPicPr>
                      <p:cNvPr id="0" name="Object 61"/>
                      <p:cNvPicPr>
                        <a:picLocks noChangeAspect="1" noChangeArrowheads="1"/>
                      </p:cNvPicPr>
                      <p:nvPr/>
                    </p:nvPicPr>
                    <p:blipFill>
                      <a:blip r:embed="rId3"/>
                      <a:srcRect/>
                      <a:stretch>
                        <a:fillRect/>
                      </a:stretch>
                    </p:blipFill>
                    <p:spPr bwMode="auto">
                      <a:xfrm>
                        <a:off x="22219" y="2145344"/>
                        <a:ext cx="2592288" cy="1915492"/>
                      </a:xfrm>
                      <a:prstGeom prst="rect">
                        <a:avLst/>
                      </a:prstGeom>
                      <a:noFill/>
                      <a:ln>
                        <a:noFill/>
                      </a:ln>
                      <a:effectLst/>
                    </p:spPr>
                  </p:pic>
                </p:oleObj>
              </mc:Fallback>
            </mc:AlternateContent>
          </a:graphicData>
        </a:graphic>
      </p:graphicFrame>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552" y="2204864"/>
            <a:ext cx="8064896" cy="1000980"/>
          </a:xfrm>
          <a:prstGeom prst="rect">
            <a:avLst/>
          </a:prstGeom>
        </p:spPr>
        <p:txBody>
          <a:bodyPr wrap="square">
            <a:spAutoFit/>
          </a:bodyPr>
          <a:lstStyle/>
          <a:p>
            <a:pPr>
              <a:lnSpc>
                <a:spcPct val="130000"/>
              </a:lnSpc>
            </a:pPr>
            <a:r>
              <a:rPr lang="zh-CN" altLang="en-US" b="1" dirty="0"/>
              <a:t>如果有一系列方程组，其系数矩阵都是相同的，右端向量</a:t>
            </a:r>
            <a:r>
              <a:rPr lang="en-US" altLang="zh-CN" b="1" dirty="0"/>
              <a:t>b</a:t>
            </a:r>
            <a:r>
              <a:rPr lang="zh-CN" altLang="en-US" b="1" dirty="0"/>
              <a:t>不同，则只须进行一次</a:t>
            </a:r>
            <a:r>
              <a:rPr lang="en-US" altLang="zh-CN" b="1" dirty="0"/>
              <a:t>LU</a:t>
            </a:r>
            <a:r>
              <a:rPr lang="zh-CN" altLang="en-US" b="1" dirty="0"/>
              <a:t>分解计算。</a:t>
            </a:r>
            <a:endParaRPr lang="en-US" altLang="zh-CN" b="1" dirty="0"/>
          </a:p>
        </p:txBody>
      </p:sp>
      <p:sp>
        <p:nvSpPr>
          <p:cNvPr id="3" name="Text Box 40"/>
          <p:cNvSpPr txBox="1">
            <a:spLocks noChangeArrowheads="1"/>
          </p:cNvSpPr>
          <p:nvPr/>
        </p:nvSpPr>
        <p:spPr bwMode="auto">
          <a:xfrm>
            <a:off x="0" y="-12253"/>
            <a:ext cx="55446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en-US" altLang="zh-CN" sz="2400" dirty="0">
                <a:solidFill>
                  <a:schemeClr val="accent2"/>
                </a:solidFill>
                <a:latin typeface="楷体_GB2312" pitchFamily="49" charset="-122"/>
                <a:sym typeface="Wingdings" panose="05000000000000000000" pitchFamily="2" charset="2"/>
              </a:rPr>
              <a:t> </a:t>
            </a:r>
            <a:r>
              <a:rPr lang="en-GB" altLang="zh-CN" sz="2400" dirty="0"/>
              <a:t>LU</a:t>
            </a:r>
            <a:r>
              <a:rPr lang="zh-CN" altLang="en-US" sz="2400" dirty="0"/>
              <a:t>分解法在矩阵求逆中的应用</a:t>
            </a:r>
            <a:endParaRPr lang="zh-CN" altLang="en-US" sz="2400" dirty="0">
              <a:solidFill>
                <a:srgbClr val="FF33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9684" name="Object 4"/>
          <p:cNvGraphicFramePr>
            <a:graphicFrameLocks noChangeAspect="1"/>
          </p:cNvGraphicFramePr>
          <p:nvPr/>
        </p:nvGraphicFramePr>
        <p:xfrm>
          <a:off x="796340" y="1597846"/>
          <a:ext cx="7245350" cy="1738313"/>
        </p:xfrm>
        <a:graphic>
          <a:graphicData uri="http://schemas.openxmlformats.org/presentationml/2006/ole">
            <mc:AlternateContent xmlns:mc="http://schemas.openxmlformats.org/markup-compatibility/2006">
              <mc:Choice xmlns:v="urn:schemas-microsoft-com:vml" Requires="v">
                <p:oleObj spid="_x0000_s0" name="Equation" r:id="rId1" imgW="3492500" imgH="838200" progId="Equation.DSMT4">
                  <p:embed/>
                </p:oleObj>
              </mc:Choice>
              <mc:Fallback>
                <p:oleObj name="Equation" r:id="rId1" imgW="3492500" imgH="838200" progId="Equation.DSMT4">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340" y="1597846"/>
                        <a:ext cx="7245350" cy="1738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9686" name="Rectangle 6"/>
          <p:cNvSpPr>
            <a:spLocks noChangeArrowheads="1"/>
          </p:cNvSpPr>
          <p:nvPr/>
        </p:nvSpPr>
        <p:spPr bwMode="auto">
          <a:xfrm>
            <a:off x="387350" y="629471"/>
            <a:ext cx="7848600"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pPr>
            <a:r>
              <a:rPr lang="en-US" altLang="zh-CN" sz="2400" b="1" dirty="0"/>
              <a:t>    </a:t>
            </a:r>
            <a:r>
              <a:rPr lang="zh-CN" altLang="en-US" sz="2400" b="1" dirty="0"/>
              <a:t>设</a:t>
            </a:r>
            <a:r>
              <a:rPr lang="en-US" altLang="zh-CN" sz="2400" b="1" i="1" dirty="0"/>
              <a:t>A</a:t>
            </a:r>
            <a:r>
              <a:rPr lang="zh-CN" altLang="en-US" sz="2400" b="1" dirty="0"/>
              <a:t>为非奇异矩阵，</a:t>
            </a:r>
            <a:r>
              <a:rPr lang="en-US" altLang="zh-CN" sz="2400" b="1" dirty="0"/>
              <a:t>A</a:t>
            </a:r>
            <a:r>
              <a:rPr lang="zh-CN" altLang="en-US" sz="2400" b="1" dirty="0"/>
              <a:t>还有一种分解式</a:t>
            </a:r>
            <a:r>
              <a:rPr lang="en-US" altLang="zh-CN" sz="2400" b="1" i="1" dirty="0"/>
              <a:t>A</a:t>
            </a:r>
            <a:r>
              <a:rPr lang="en-US" altLang="zh-CN" sz="2400" b="1" dirty="0"/>
              <a:t>=</a:t>
            </a:r>
            <a:r>
              <a:rPr lang="en-US" altLang="zh-CN" sz="2400" b="1" i="1" dirty="0"/>
              <a:t>LU</a:t>
            </a:r>
            <a:r>
              <a:rPr lang="zh-CN" altLang="en-US" sz="2400" b="1" dirty="0"/>
              <a:t>，其中</a:t>
            </a:r>
            <a:r>
              <a:rPr lang="en-US" altLang="zh-CN" sz="2400" b="1" i="1" dirty="0"/>
              <a:t>L</a:t>
            </a:r>
            <a:r>
              <a:rPr lang="zh-CN" altLang="en-US" sz="2400" b="1" dirty="0"/>
              <a:t>为下三角阵，</a:t>
            </a:r>
            <a:r>
              <a:rPr lang="en-US" altLang="zh-CN" sz="2400" b="1" i="1" dirty="0"/>
              <a:t>U</a:t>
            </a:r>
            <a:r>
              <a:rPr lang="zh-CN" altLang="en-US" sz="2400" b="1" dirty="0"/>
              <a:t>为单位上三角阵，即</a:t>
            </a:r>
            <a:endParaRPr lang="zh-CN" altLang="en-US" sz="2400" b="1" dirty="0"/>
          </a:p>
        </p:txBody>
      </p:sp>
      <p:sp>
        <p:nvSpPr>
          <p:cNvPr id="199689" name="Rectangle 9"/>
          <p:cNvSpPr>
            <a:spLocks noChangeArrowheads="1"/>
          </p:cNvSpPr>
          <p:nvPr/>
        </p:nvSpPr>
        <p:spPr bwMode="auto">
          <a:xfrm>
            <a:off x="467544" y="3404011"/>
            <a:ext cx="7920880"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15000"/>
              </a:lnSpc>
              <a:spcBef>
                <a:spcPct val="20000"/>
              </a:spcBef>
            </a:pPr>
            <a:r>
              <a:rPr lang="zh-CN" altLang="en-US" sz="2400" b="1" dirty="0">
                <a:solidFill>
                  <a:srgbClr val="FF0000"/>
                </a:solidFill>
              </a:rPr>
              <a:t>先计算</a:t>
            </a:r>
            <a:r>
              <a:rPr lang="en-US" altLang="zh-CN" sz="2400" b="1" dirty="0">
                <a:solidFill>
                  <a:srgbClr val="FF0000"/>
                </a:solidFill>
              </a:rPr>
              <a:t>L</a:t>
            </a:r>
            <a:r>
              <a:rPr lang="zh-CN" altLang="en-US" sz="2400" b="1" dirty="0">
                <a:solidFill>
                  <a:srgbClr val="FF0000"/>
                </a:solidFill>
              </a:rPr>
              <a:t>的第一列，再计算</a:t>
            </a:r>
            <a:r>
              <a:rPr lang="en-US" altLang="zh-CN" sz="2400" b="1" dirty="0">
                <a:solidFill>
                  <a:srgbClr val="FF0000"/>
                </a:solidFill>
              </a:rPr>
              <a:t>U</a:t>
            </a:r>
            <a:r>
              <a:rPr lang="zh-CN" altLang="en-US" sz="2400" b="1" dirty="0">
                <a:solidFill>
                  <a:srgbClr val="FF0000"/>
                </a:solidFill>
              </a:rPr>
              <a:t>的第一行</a:t>
            </a:r>
            <a:r>
              <a:rPr lang="zh-CN" altLang="en-US" sz="2400" b="1" dirty="0"/>
              <a:t>，其余类此。得到以下公式，</a:t>
            </a:r>
            <a:endParaRPr lang="zh-CN" altLang="en-US" sz="2400" b="1" i="1" dirty="0"/>
          </a:p>
        </p:txBody>
      </p:sp>
      <p:graphicFrame>
        <p:nvGraphicFramePr>
          <p:cNvPr id="199690" name="Object 10"/>
          <p:cNvGraphicFramePr>
            <a:graphicFrameLocks noChangeAspect="1"/>
          </p:cNvGraphicFramePr>
          <p:nvPr/>
        </p:nvGraphicFramePr>
        <p:xfrm>
          <a:off x="781253" y="4405313"/>
          <a:ext cx="6315298" cy="2305700"/>
        </p:xfrm>
        <a:graphic>
          <a:graphicData uri="http://schemas.openxmlformats.org/presentationml/2006/ole">
            <mc:AlternateContent xmlns:mc="http://schemas.openxmlformats.org/markup-compatibility/2006">
              <mc:Choice xmlns:v="urn:schemas-microsoft-com:vml" Requires="v">
                <p:oleObj spid="_x0000_s2" name="Equation" r:id="rId3" imgW="3822700" imgH="1397000" progId="Equation.DSMT4">
                  <p:embed/>
                </p:oleObj>
              </mc:Choice>
              <mc:Fallback>
                <p:oleObj name="Equation" r:id="rId3" imgW="3822700" imgH="1397000" progId="Equation.DSMT4">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253" y="4405313"/>
                        <a:ext cx="6315298" cy="2305700"/>
                      </a:xfrm>
                      <a:prstGeom prst="rect">
                        <a:avLst/>
                      </a:prstGeom>
                      <a:noFill/>
                      <a:ln>
                        <a:noFill/>
                      </a:ln>
                      <a:effectLst/>
                    </p:spPr>
                  </p:pic>
                </p:oleObj>
              </mc:Fallback>
            </mc:AlternateContent>
          </a:graphicData>
        </a:graphic>
      </p:graphicFrame>
      <p:sp>
        <p:nvSpPr>
          <p:cNvPr id="7" name="Text Box 40"/>
          <p:cNvSpPr txBox="1">
            <a:spLocks noChangeArrowheads="1"/>
          </p:cNvSpPr>
          <p:nvPr/>
        </p:nvSpPr>
        <p:spPr bwMode="auto">
          <a:xfrm>
            <a:off x="35496" y="0"/>
            <a:ext cx="55446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补充：</a:t>
            </a:r>
            <a:r>
              <a:rPr lang="en-GB" altLang="zh-CN" sz="2400" dirty="0">
                <a:ea typeface="宋体" panose="02010600030101010101" pitchFamily="2" charset="-122"/>
              </a:rPr>
              <a:t>Grout</a:t>
            </a:r>
            <a:r>
              <a:rPr lang="zh-CN" altLang="en-US" sz="2400" dirty="0">
                <a:ea typeface="宋体" panose="02010600030101010101" pitchFamily="2" charset="-122"/>
              </a:rPr>
              <a:t>分解（＊＊）</a:t>
            </a:r>
            <a:endParaRPr lang="zh-CN" altLang="en-US" sz="2400" dirty="0">
              <a:solidFill>
                <a:srgbClr val="FF3300"/>
              </a:solidFill>
              <a:ea typeface="宋体" panose="02010600030101010101" pitchFamily="2" charset="-122"/>
            </a:endParaRPr>
          </a:p>
        </p:txBody>
      </p:sp>
      <p:sp>
        <p:nvSpPr>
          <p:cNvPr id="9" name="Rectangle 2"/>
          <p:cNvSpPr>
            <a:spLocks noChangeArrowheads="1"/>
          </p:cNvSpPr>
          <p:nvPr/>
        </p:nvSpPr>
        <p:spPr bwMode="auto">
          <a:xfrm>
            <a:off x="3962400" y="0"/>
            <a:ext cx="5181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§5 Matrix Factorization</a:t>
            </a:r>
            <a:endParaRPr lang="en-US" altLang="zh-CN" sz="1800" b="1" dirty="0"/>
          </a:p>
        </p:txBody>
      </p:sp>
    </p:spTree>
  </p:cSld>
  <p:clrMapOvr>
    <a:masterClrMapping/>
  </p:clrMapOvr>
  <p:transition>
    <p:cover dir="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body" idx="1"/>
          </p:nvPr>
        </p:nvSpPr>
        <p:spPr bwMode="auto">
          <a:xfrm>
            <a:off x="457200" y="800100"/>
            <a:ext cx="8351838" cy="5905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a:buFontTx/>
              <a:buNone/>
            </a:pP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实现 </a:t>
            </a:r>
            <a:r>
              <a:rPr lang="en-US" altLang="zh-CN" sz="2400" b="1" i="1" dirty="0">
                <a:latin typeface="Times New Roman" panose="02020603050405020304" pitchFamily="18" charset="0"/>
                <a:ea typeface="宋体" panose="02010600030101010101" pitchFamily="2" charset="-122"/>
              </a:rPr>
              <a:t>A</a:t>
            </a:r>
            <a:r>
              <a:rPr lang="en-US" altLang="zh-CN" sz="2400" b="1" dirty="0">
                <a:latin typeface="Times New Roman" panose="02020603050405020304" pitchFamily="18" charset="0"/>
                <a:ea typeface="宋体" panose="02010600030101010101" pitchFamily="2" charset="-122"/>
              </a:rPr>
              <a:t>=</a:t>
            </a:r>
            <a:r>
              <a:rPr lang="en-US" altLang="zh-CN" sz="2400" b="1" i="1" dirty="0">
                <a:latin typeface="Times New Roman" panose="02020603050405020304" pitchFamily="18" charset="0"/>
                <a:ea typeface="宋体" panose="02010600030101010101" pitchFamily="2" charset="-122"/>
              </a:rPr>
              <a:t>LU</a:t>
            </a:r>
            <a:r>
              <a:rPr lang="zh-CN" altLang="en-US" sz="2400" b="1" dirty="0">
                <a:latin typeface="Times New Roman" panose="02020603050405020304" pitchFamily="18" charset="0"/>
                <a:ea typeface="宋体" panose="02010600030101010101" pitchFamily="2" charset="-122"/>
              </a:rPr>
              <a:t>，则 </a:t>
            </a:r>
            <a:r>
              <a:rPr lang="en-US" altLang="zh-CN" sz="2400" b="1" i="1" dirty="0">
                <a:latin typeface="Times New Roman" panose="02020603050405020304" pitchFamily="18" charset="0"/>
                <a:ea typeface="宋体" panose="02010600030101010101" pitchFamily="2" charset="-122"/>
              </a:rPr>
              <a:t>Ax</a:t>
            </a:r>
            <a:r>
              <a:rPr lang="en-US" altLang="zh-CN" sz="2400" b="1" dirty="0">
                <a:latin typeface="Times New Roman" panose="02020603050405020304" pitchFamily="18" charset="0"/>
                <a:ea typeface="宋体" panose="02010600030101010101" pitchFamily="2" charset="-122"/>
              </a:rPr>
              <a:t>=</a:t>
            </a:r>
            <a:r>
              <a:rPr lang="en-US" altLang="zh-CN" sz="2400" b="1" i="1" dirty="0">
                <a:latin typeface="Times New Roman" panose="02020603050405020304" pitchFamily="18" charset="0"/>
                <a:ea typeface="宋体" panose="02010600030101010101" pitchFamily="2" charset="-122"/>
              </a:rPr>
              <a:t>b </a:t>
            </a:r>
            <a:r>
              <a:rPr lang="zh-CN" altLang="en-US" sz="2400" b="1" dirty="0">
                <a:latin typeface="Times New Roman" panose="02020603050405020304" pitchFamily="18" charset="0"/>
                <a:ea typeface="宋体" panose="02010600030101010101" pitchFamily="2" charset="-122"/>
              </a:rPr>
              <a:t>可以化为 </a:t>
            </a:r>
            <a:r>
              <a:rPr lang="en-US" altLang="zh-CN" sz="2400" b="1" i="1" dirty="0" err="1">
                <a:latin typeface="Times New Roman" panose="02020603050405020304" pitchFamily="18" charset="0"/>
                <a:ea typeface="宋体" panose="02010600030101010101" pitchFamily="2" charset="-122"/>
              </a:rPr>
              <a:t>LUx</a:t>
            </a:r>
            <a:r>
              <a:rPr lang="en-US" altLang="zh-CN" sz="2400" b="1" dirty="0">
                <a:latin typeface="Times New Roman" panose="02020603050405020304" pitchFamily="18" charset="0"/>
                <a:ea typeface="宋体" panose="02010600030101010101" pitchFamily="2" charset="-122"/>
              </a:rPr>
              <a:t>=</a:t>
            </a:r>
            <a:r>
              <a:rPr lang="en-US" altLang="zh-CN" sz="2400" b="1" i="1" dirty="0">
                <a:latin typeface="Times New Roman" panose="02020603050405020304" pitchFamily="18" charset="0"/>
                <a:ea typeface="宋体" panose="02010600030101010101" pitchFamily="2" charset="-122"/>
              </a:rPr>
              <a:t>b</a:t>
            </a:r>
            <a:r>
              <a:rPr lang="zh-CN" altLang="en-US" sz="2400" b="1" dirty="0">
                <a:latin typeface="Times New Roman" panose="02020603050405020304" pitchFamily="18" charset="0"/>
                <a:ea typeface="宋体" panose="02010600030101010101" pitchFamily="2" charset="-122"/>
              </a:rPr>
              <a:t>。</a:t>
            </a:r>
            <a:endParaRPr lang="zh-CN" altLang="en-US" sz="2400" b="1" dirty="0">
              <a:latin typeface="Times New Roman" panose="02020603050405020304" pitchFamily="18" charset="0"/>
              <a:ea typeface="宋体" panose="02010600030101010101" pitchFamily="2" charset="-122"/>
            </a:endParaRPr>
          </a:p>
          <a:p>
            <a:pPr>
              <a:lnSpc>
                <a:spcPct val="120000"/>
              </a:lnSpc>
              <a:buFontTx/>
              <a:buNone/>
            </a:pPr>
            <a:r>
              <a:rPr lang="zh-CN" altLang="en-US" sz="2400" b="1" dirty="0">
                <a:latin typeface="Times New Roman" panose="02020603050405020304" pitchFamily="18" charset="0"/>
                <a:ea typeface="宋体" panose="02010600030101010101" pitchFamily="2" charset="-122"/>
              </a:rPr>
              <a:t>令 </a:t>
            </a:r>
            <a:r>
              <a:rPr lang="en-US" altLang="zh-CN" sz="2400" b="1" i="1" dirty="0" err="1">
                <a:latin typeface="Times New Roman" panose="02020603050405020304" pitchFamily="18" charset="0"/>
                <a:ea typeface="宋体" panose="02010600030101010101" pitchFamily="2" charset="-122"/>
              </a:rPr>
              <a:t>Ux</a:t>
            </a:r>
            <a:r>
              <a:rPr lang="en-US" altLang="zh-CN" sz="2400" b="1" dirty="0">
                <a:latin typeface="Times New Roman" panose="02020603050405020304" pitchFamily="18" charset="0"/>
                <a:ea typeface="宋体" panose="02010600030101010101" pitchFamily="2" charset="-122"/>
              </a:rPr>
              <a:t>=</a:t>
            </a:r>
            <a:r>
              <a:rPr lang="en-US" altLang="zh-CN" sz="2400" b="1" i="1" dirty="0">
                <a:latin typeface="Times New Roman" panose="02020603050405020304" pitchFamily="18" charset="0"/>
                <a:ea typeface="宋体" panose="02010600030101010101" pitchFamily="2" charset="-122"/>
              </a:rPr>
              <a:t>y</a:t>
            </a:r>
            <a:r>
              <a:rPr lang="zh-CN" altLang="en-US" sz="2400" b="1" dirty="0">
                <a:latin typeface="Times New Roman" panose="02020603050405020304" pitchFamily="18" charset="0"/>
                <a:ea typeface="宋体" panose="02010600030101010101" pitchFamily="2" charset="-122"/>
              </a:rPr>
              <a:t>，则 </a:t>
            </a:r>
            <a:r>
              <a:rPr lang="en-US" altLang="zh-CN" sz="2400" b="1" i="1" dirty="0">
                <a:latin typeface="Times New Roman" panose="02020603050405020304" pitchFamily="18" charset="0"/>
                <a:ea typeface="宋体" panose="02010600030101010101" pitchFamily="2" charset="-122"/>
              </a:rPr>
              <a:t>Ly</a:t>
            </a:r>
            <a:r>
              <a:rPr lang="en-US" altLang="zh-CN" sz="2400" b="1" dirty="0">
                <a:latin typeface="Times New Roman" panose="02020603050405020304" pitchFamily="18" charset="0"/>
                <a:ea typeface="宋体" panose="02010600030101010101" pitchFamily="2" charset="-122"/>
              </a:rPr>
              <a:t>=</a:t>
            </a:r>
            <a:r>
              <a:rPr lang="en-US" altLang="zh-CN" sz="2400" b="1" i="1" dirty="0">
                <a:latin typeface="Times New Roman" panose="02020603050405020304" pitchFamily="18" charset="0"/>
                <a:ea typeface="宋体" panose="02010600030101010101" pitchFamily="2" charset="-122"/>
              </a:rPr>
              <a:t>b</a:t>
            </a:r>
            <a:r>
              <a:rPr lang="zh-CN" altLang="en-US" sz="2400" b="1" dirty="0">
                <a:latin typeface="Times New Roman" panose="02020603050405020304" pitchFamily="18" charset="0"/>
                <a:ea typeface="宋体" panose="02010600030101010101" pitchFamily="2" charset="-122"/>
              </a:rPr>
              <a:t>。</a:t>
            </a:r>
            <a:endParaRPr lang="zh-CN" altLang="en-US" sz="2400" b="1" dirty="0">
              <a:latin typeface="Times New Roman" panose="02020603050405020304" pitchFamily="18" charset="0"/>
              <a:ea typeface="宋体" panose="02010600030101010101" pitchFamily="2" charset="-122"/>
            </a:endParaRPr>
          </a:p>
          <a:p>
            <a:pPr>
              <a:lnSpc>
                <a:spcPct val="135000"/>
              </a:lnSpc>
              <a:buFontTx/>
              <a:buNone/>
            </a:pPr>
            <a:r>
              <a:rPr lang="zh-CN" altLang="en-US" sz="2400" b="1" dirty="0">
                <a:latin typeface="Times New Roman" panose="02020603050405020304" pitchFamily="18" charset="0"/>
                <a:ea typeface="宋体" panose="02010600030101010101" pitchFamily="2" charset="-122"/>
              </a:rPr>
              <a:t>       由  </a:t>
            </a:r>
            <a:r>
              <a:rPr lang="en-US" altLang="zh-CN" sz="2400" b="1" i="1" dirty="0">
                <a:latin typeface="Times New Roman" panose="02020603050405020304" pitchFamily="18" charset="0"/>
                <a:ea typeface="宋体" panose="02010600030101010101" pitchFamily="2" charset="-122"/>
              </a:rPr>
              <a:t>Ly</a:t>
            </a:r>
            <a:r>
              <a:rPr lang="en-US" altLang="zh-CN" sz="2400" b="1" dirty="0">
                <a:latin typeface="Times New Roman" panose="02020603050405020304" pitchFamily="18" charset="0"/>
                <a:ea typeface="宋体" panose="02010600030101010101" pitchFamily="2" charset="-122"/>
              </a:rPr>
              <a:t>=</a:t>
            </a:r>
            <a:r>
              <a:rPr lang="en-US" altLang="zh-CN" sz="2400" b="1" i="1" dirty="0">
                <a:latin typeface="Times New Roman" panose="02020603050405020304" pitchFamily="18" charset="0"/>
                <a:ea typeface="宋体" panose="02010600030101010101" pitchFamily="2" charset="-122"/>
              </a:rPr>
              <a:t>b</a:t>
            </a:r>
            <a:r>
              <a:rPr lang="zh-CN" altLang="en-US" sz="2400" b="1" dirty="0">
                <a:latin typeface="Times New Roman" panose="02020603050405020304" pitchFamily="18" charset="0"/>
                <a:ea typeface="宋体" panose="02010600030101010101" pitchFamily="2" charset="-122"/>
              </a:rPr>
              <a:t>解出 </a:t>
            </a:r>
            <a:r>
              <a:rPr lang="en-US" altLang="zh-CN" sz="2400" b="1" i="1" dirty="0" err="1">
                <a:latin typeface="Times New Roman" panose="02020603050405020304" pitchFamily="18" charset="0"/>
                <a:ea typeface="宋体" panose="02010600030101010101" pitchFamily="2" charset="-122"/>
              </a:rPr>
              <a:t>y</a:t>
            </a:r>
            <a:r>
              <a:rPr lang="en-US" altLang="zh-CN" sz="2400" b="1" i="1" baseline="-25000" dirty="0" err="1">
                <a:latin typeface="Times New Roman" panose="02020603050405020304" pitchFamily="18" charset="0"/>
                <a:ea typeface="宋体" panose="02010600030101010101" pitchFamily="2" charset="-122"/>
              </a:rPr>
              <a:t>i</a:t>
            </a:r>
            <a:r>
              <a:rPr lang="en-US" altLang="zh-CN" sz="2400" b="1" dirty="0">
                <a:latin typeface="Times New Roman" panose="02020603050405020304" pitchFamily="18" charset="0"/>
                <a:ea typeface="宋体" panose="02010600030101010101" pitchFamily="2" charset="-122"/>
              </a:rPr>
              <a:t>:</a:t>
            </a:r>
            <a:endParaRPr lang="en-US" altLang="zh-CN" sz="2400" b="1" dirty="0">
              <a:latin typeface="Times New Roman" panose="02020603050405020304" pitchFamily="18" charset="0"/>
              <a:ea typeface="宋体" panose="02010600030101010101" pitchFamily="2" charset="-122"/>
            </a:endParaRPr>
          </a:p>
          <a:p>
            <a:pPr>
              <a:lnSpc>
                <a:spcPct val="135000"/>
              </a:lnSpc>
              <a:buFontTx/>
              <a:buNone/>
            </a:pPr>
            <a:endParaRPr lang="en-US" altLang="zh-CN" sz="2400" b="1" dirty="0">
              <a:latin typeface="Times New Roman" panose="02020603050405020304" pitchFamily="18" charset="0"/>
              <a:ea typeface="宋体" panose="02010600030101010101" pitchFamily="2" charset="-122"/>
            </a:endParaRPr>
          </a:p>
          <a:p>
            <a:pPr>
              <a:lnSpc>
                <a:spcPct val="135000"/>
              </a:lnSpc>
              <a:buFontTx/>
              <a:buNone/>
            </a:pPr>
            <a:endParaRPr lang="en-US" altLang="zh-CN" sz="2400" b="1" dirty="0">
              <a:latin typeface="Times New Roman" panose="02020603050405020304" pitchFamily="18" charset="0"/>
              <a:ea typeface="宋体" panose="02010600030101010101" pitchFamily="2" charset="-122"/>
            </a:endParaRPr>
          </a:p>
          <a:p>
            <a:pPr>
              <a:lnSpc>
                <a:spcPct val="135000"/>
              </a:lnSpc>
              <a:buFontTx/>
              <a:buNone/>
            </a:pP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再由 </a:t>
            </a:r>
            <a:r>
              <a:rPr lang="en-US" altLang="zh-CN" sz="2400" b="1" i="1" dirty="0" err="1">
                <a:latin typeface="Times New Roman" panose="02020603050405020304" pitchFamily="18" charset="0"/>
                <a:ea typeface="宋体" panose="02010600030101010101" pitchFamily="2" charset="-122"/>
              </a:rPr>
              <a:t>Ux</a:t>
            </a:r>
            <a:r>
              <a:rPr lang="en-US" altLang="zh-CN" sz="2400" b="1" dirty="0">
                <a:latin typeface="Times New Roman" panose="02020603050405020304" pitchFamily="18" charset="0"/>
                <a:ea typeface="宋体" panose="02010600030101010101" pitchFamily="2" charset="-122"/>
              </a:rPr>
              <a:t>=</a:t>
            </a:r>
            <a:r>
              <a:rPr lang="en-US" altLang="zh-CN" sz="2400" b="1" i="1" dirty="0">
                <a:latin typeface="Times New Roman" panose="02020603050405020304" pitchFamily="18" charset="0"/>
                <a:ea typeface="宋体" panose="02010600030101010101" pitchFamily="2" charset="-122"/>
              </a:rPr>
              <a:t>y </a:t>
            </a:r>
            <a:r>
              <a:rPr lang="zh-CN" altLang="en-US" sz="2400" b="1" dirty="0">
                <a:latin typeface="Times New Roman" panose="02020603050405020304" pitchFamily="18" charset="0"/>
                <a:ea typeface="宋体" panose="02010600030101010101" pitchFamily="2" charset="-122"/>
              </a:rPr>
              <a:t>解出 </a:t>
            </a:r>
            <a:r>
              <a:rPr lang="en-US" altLang="zh-CN" sz="2400" b="1" i="1" dirty="0">
                <a:latin typeface="Times New Roman" panose="02020603050405020304" pitchFamily="18" charset="0"/>
                <a:ea typeface="宋体" panose="02010600030101010101" pitchFamily="2" charset="-122"/>
              </a:rPr>
              <a:t>x</a:t>
            </a:r>
            <a:r>
              <a:rPr lang="en-US" altLang="zh-CN" sz="2400" b="1" i="1" baseline="-25000" dirty="0">
                <a:latin typeface="Times New Roman" panose="02020603050405020304" pitchFamily="18" charset="0"/>
                <a:ea typeface="宋体" panose="02010600030101010101" pitchFamily="2" charset="-122"/>
              </a:rPr>
              <a:t>i</a:t>
            </a:r>
            <a:r>
              <a:rPr lang="en-US" altLang="zh-CN" sz="2400" b="1" dirty="0">
                <a:latin typeface="Times New Roman" panose="02020603050405020304" pitchFamily="18" charset="0"/>
                <a:ea typeface="宋体" panose="02010600030101010101" pitchFamily="2" charset="-122"/>
              </a:rPr>
              <a:t>:</a:t>
            </a:r>
            <a:endParaRPr lang="en-US" altLang="zh-CN" sz="2400" b="1" dirty="0">
              <a:latin typeface="Times New Roman" panose="02020603050405020304" pitchFamily="18" charset="0"/>
              <a:ea typeface="宋体" panose="02010600030101010101" pitchFamily="2" charset="-122"/>
            </a:endParaRPr>
          </a:p>
          <a:p>
            <a:pPr>
              <a:lnSpc>
                <a:spcPct val="120000"/>
              </a:lnSpc>
              <a:buFontTx/>
              <a:buNone/>
            </a:pPr>
            <a:endParaRPr lang="en-US" altLang="zh-CN" sz="2800" b="1" dirty="0">
              <a:latin typeface="Times New Roman" panose="02020603050405020304" pitchFamily="18" charset="0"/>
              <a:ea typeface="宋体" panose="02010600030101010101" pitchFamily="2" charset="-122"/>
            </a:endParaRPr>
          </a:p>
          <a:p>
            <a:pPr>
              <a:lnSpc>
                <a:spcPct val="120000"/>
              </a:lnSpc>
              <a:buFontTx/>
              <a:buNone/>
            </a:pPr>
            <a:endParaRPr lang="en-US" altLang="zh-CN" b="1" dirty="0">
              <a:latin typeface="Times New Roman" panose="02020603050405020304" pitchFamily="18" charset="0"/>
              <a:ea typeface="宋体" panose="02010600030101010101" pitchFamily="2" charset="-122"/>
            </a:endParaRPr>
          </a:p>
          <a:p>
            <a:pPr>
              <a:lnSpc>
                <a:spcPct val="120000"/>
              </a:lnSpc>
              <a:buFontTx/>
              <a:buNone/>
            </a:pPr>
            <a:r>
              <a:rPr lang="en-US" altLang="zh-CN" b="1" dirty="0">
                <a:latin typeface="Times New Roman" panose="02020603050405020304" pitchFamily="18" charset="0"/>
                <a:ea typeface="宋体" panose="02010600030101010101" pitchFamily="2" charset="-122"/>
              </a:rPr>
              <a:t>      </a:t>
            </a:r>
            <a:endParaRPr lang="en-US" altLang="zh-CN" b="1" dirty="0">
              <a:latin typeface="Times New Roman" panose="02020603050405020304" pitchFamily="18" charset="0"/>
              <a:ea typeface="宋体" panose="02010600030101010101" pitchFamily="2" charset="-122"/>
            </a:endParaRPr>
          </a:p>
        </p:txBody>
      </p:sp>
      <p:graphicFrame>
        <p:nvGraphicFramePr>
          <p:cNvPr id="200707" name="Object 3"/>
          <p:cNvGraphicFramePr>
            <a:graphicFrameLocks noChangeAspect="1"/>
          </p:cNvGraphicFramePr>
          <p:nvPr/>
        </p:nvGraphicFramePr>
        <p:xfrm>
          <a:off x="1619672" y="2420888"/>
          <a:ext cx="5627588" cy="1097279"/>
        </p:xfrm>
        <a:graphic>
          <a:graphicData uri="http://schemas.openxmlformats.org/presentationml/2006/ole">
            <mc:AlternateContent xmlns:mc="http://schemas.openxmlformats.org/markup-compatibility/2006">
              <mc:Choice xmlns:v="urn:schemas-microsoft-com:vml" Requires="v">
                <p:oleObj spid="_x0000_s0" name="Equation" r:id="rId1" imgW="2476500" imgH="482600" progId="Equation.DSMT4">
                  <p:embed/>
                </p:oleObj>
              </mc:Choice>
              <mc:Fallback>
                <p:oleObj name="Equation" r:id="rId1" imgW="2476500" imgH="482600" progId="Equation.DSMT4">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420888"/>
                        <a:ext cx="5627588" cy="1097279"/>
                      </a:xfrm>
                      <a:prstGeom prst="rect">
                        <a:avLst/>
                      </a:prstGeom>
                      <a:noFill/>
                      <a:ln>
                        <a:noFill/>
                      </a:ln>
                      <a:effectLst/>
                    </p:spPr>
                  </p:pic>
                </p:oleObj>
              </mc:Fallback>
            </mc:AlternateContent>
          </a:graphicData>
        </a:graphic>
      </p:graphicFrame>
      <p:graphicFrame>
        <p:nvGraphicFramePr>
          <p:cNvPr id="200708" name="Object 4"/>
          <p:cNvGraphicFramePr>
            <a:graphicFrameLocks noChangeAspect="1"/>
          </p:cNvGraphicFramePr>
          <p:nvPr/>
        </p:nvGraphicFramePr>
        <p:xfrm>
          <a:off x="971600" y="4149080"/>
          <a:ext cx="6696744" cy="1611201"/>
        </p:xfrm>
        <a:graphic>
          <a:graphicData uri="http://schemas.openxmlformats.org/presentationml/2006/ole">
            <mc:AlternateContent xmlns:mc="http://schemas.openxmlformats.org/markup-compatibility/2006">
              <mc:Choice xmlns:v="urn:schemas-microsoft-com:vml" Requires="v">
                <p:oleObj spid="_x0000_s2" name="Equation" r:id="rId3" imgW="2743200" imgH="660400" progId="Equation.DSMT4">
                  <p:embed/>
                </p:oleObj>
              </mc:Choice>
              <mc:Fallback>
                <p:oleObj name="Equation" r:id="rId3" imgW="2743200" imgH="6604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4149080"/>
                        <a:ext cx="6696744" cy="1611201"/>
                      </a:xfrm>
                      <a:prstGeom prst="rect">
                        <a:avLst/>
                      </a:prstGeom>
                      <a:noFill/>
                      <a:ln>
                        <a:noFill/>
                      </a:ln>
                      <a:effectLst/>
                    </p:spPr>
                  </p:pic>
                </p:oleObj>
              </mc:Fallback>
            </mc:AlternateContent>
          </a:graphicData>
        </a:graphic>
      </p:graphicFrame>
      <p:sp>
        <p:nvSpPr>
          <p:cNvPr id="5" name="Rectangle 2"/>
          <p:cNvSpPr>
            <a:spLocks noChangeArrowheads="1"/>
          </p:cNvSpPr>
          <p:nvPr/>
        </p:nvSpPr>
        <p:spPr bwMode="auto">
          <a:xfrm>
            <a:off x="3962400" y="0"/>
            <a:ext cx="5181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§5 Matrix Factorization</a:t>
            </a:r>
            <a:endParaRPr lang="en-US" altLang="zh-CN" sz="1800" b="1" dirty="0"/>
          </a:p>
        </p:txBody>
      </p:sp>
      <p:sp>
        <p:nvSpPr>
          <p:cNvPr id="3" name="矩形 2"/>
          <p:cNvSpPr/>
          <p:nvPr/>
        </p:nvSpPr>
        <p:spPr>
          <a:xfrm>
            <a:off x="4018002" y="3198168"/>
            <a:ext cx="1107996" cy="461665"/>
          </a:xfrm>
          <a:prstGeom prst="rect">
            <a:avLst/>
          </a:prstGeom>
        </p:spPr>
        <p:txBody>
          <a:bodyPr wrap="none">
            <a:spAutoFit/>
          </a:bodyPr>
          <a:lstStyle/>
          <a:p>
            <a:r>
              <a:rPr lang="zh-CN" altLang="en-US" dirty="0"/>
              <a:t>补充：</a:t>
            </a:r>
            <a:endParaRPr lang="en-GB" dirty="0"/>
          </a:p>
        </p:txBody>
      </p:sp>
      <p:sp>
        <p:nvSpPr>
          <p:cNvPr id="8" name="Text Box 40"/>
          <p:cNvSpPr txBox="1">
            <a:spLocks noChangeArrowheads="1"/>
          </p:cNvSpPr>
          <p:nvPr/>
        </p:nvSpPr>
        <p:spPr bwMode="auto">
          <a:xfrm>
            <a:off x="35496" y="0"/>
            <a:ext cx="55446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补充：</a:t>
            </a:r>
            <a:r>
              <a:rPr lang="en-GB" altLang="zh-CN" sz="2400" dirty="0">
                <a:ea typeface="宋体" panose="02010600030101010101" pitchFamily="2" charset="-122"/>
              </a:rPr>
              <a:t>Grout</a:t>
            </a:r>
            <a:r>
              <a:rPr lang="zh-CN" altLang="en-US" sz="2400" dirty="0">
                <a:ea typeface="宋体" panose="02010600030101010101" pitchFamily="2" charset="-122"/>
              </a:rPr>
              <a:t>分解（＊＊）</a:t>
            </a:r>
            <a:endParaRPr lang="zh-CN" altLang="en-US" sz="2400" dirty="0">
              <a:solidFill>
                <a:srgbClr val="FF3300"/>
              </a:solidFill>
              <a:ea typeface="宋体" panose="02010600030101010101" pitchFamily="2" charset="-122"/>
            </a:endParaRPr>
          </a:p>
        </p:txBody>
      </p:sp>
    </p:spTree>
  </p:cSld>
  <p:clrMapOvr>
    <a:masterClrMapping/>
  </p:clrMapOvr>
  <p:transition>
    <p:cove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bwMode="auto">
          <a:xfrm>
            <a:off x="251520" y="762000"/>
            <a:ext cx="8229600" cy="706437"/>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algn="l"/>
            <a:r>
              <a:rPr lang="zh-CN" altLang="en-US" sz="2400" b="1" dirty="0">
                <a:solidFill>
                  <a:schemeClr val="tx1"/>
                </a:solidFill>
                <a:latin typeface="Times New Roman" panose="02020603050405020304" pitchFamily="18" charset="0"/>
                <a:ea typeface="宋体" panose="02010600030101010101" pitchFamily="2" charset="-122"/>
              </a:rPr>
              <a:t>例 用</a:t>
            </a:r>
            <a:r>
              <a:rPr lang="en-US" altLang="zh-CN" sz="2400" b="1" dirty="0" err="1">
                <a:solidFill>
                  <a:schemeClr val="tx1"/>
                </a:solidFill>
                <a:latin typeface="Times New Roman" panose="02020603050405020304" pitchFamily="18" charset="0"/>
                <a:ea typeface="宋体" panose="02010600030101010101" pitchFamily="2" charset="-122"/>
              </a:rPr>
              <a:t>Crout</a:t>
            </a:r>
            <a:r>
              <a:rPr lang="zh-CN" altLang="en-US" sz="2400" b="1" dirty="0">
                <a:solidFill>
                  <a:schemeClr val="tx1"/>
                </a:solidFill>
                <a:latin typeface="Times New Roman" panose="02020603050405020304" pitchFamily="18" charset="0"/>
                <a:ea typeface="宋体" panose="02010600030101010101" pitchFamily="2" charset="-122"/>
              </a:rPr>
              <a:t>分解求解方程组：</a:t>
            </a:r>
            <a:endParaRPr lang="zh-CN" altLang="en-US" sz="2400" b="1" dirty="0">
              <a:solidFill>
                <a:schemeClr val="tx1"/>
              </a:solidFill>
              <a:latin typeface="Times New Roman" panose="02020603050405020304" pitchFamily="18" charset="0"/>
              <a:ea typeface="宋体" panose="02010600030101010101" pitchFamily="2" charset="-122"/>
            </a:endParaRPr>
          </a:p>
        </p:txBody>
      </p:sp>
      <p:sp>
        <p:nvSpPr>
          <p:cNvPr id="203779" name="Rectangle 3"/>
          <p:cNvSpPr>
            <a:spLocks noGrp="1" noChangeArrowheads="1"/>
          </p:cNvSpPr>
          <p:nvPr>
            <p:ph type="body" idx="1"/>
          </p:nvPr>
        </p:nvSpPr>
        <p:spPr bwMode="auto">
          <a:xfrm>
            <a:off x="251520" y="1808957"/>
            <a:ext cx="8229600" cy="609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a:buFontTx/>
              <a:buNone/>
            </a:pPr>
            <a:r>
              <a:rPr lang="zh-CN" altLang="en-US" sz="2400" b="1" dirty="0">
                <a:solidFill>
                  <a:schemeClr val="tx1">
                    <a:lumMod val="95000"/>
                    <a:lumOff val="5000"/>
                  </a:schemeClr>
                </a:solidFill>
                <a:ea typeface="宋体" panose="02010600030101010101" pitchFamily="2" charset="-122"/>
              </a:rPr>
              <a:t>解 </a:t>
            </a:r>
            <a:r>
              <a:rPr lang="zh-CN" altLang="en-US" sz="2800" b="1" dirty="0">
                <a:solidFill>
                  <a:schemeClr val="tx1">
                    <a:lumMod val="95000"/>
                    <a:lumOff val="5000"/>
                  </a:schemeClr>
                </a:solidFill>
                <a:ea typeface="宋体" panose="02010600030101010101" pitchFamily="2" charset="-122"/>
              </a:rPr>
              <a:t>  </a:t>
            </a:r>
            <a:r>
              <a:rPr lang="zh-CN" altLang="en-US" sz="2400" b="1" dirty="0">
                <a:solidFill>
                  <a:schemeClr val="tx1">
                    <a:lumMod val="95000"/>
                    <a:lumOff val="5000"/>
                  </a:schemeClr>
                </a:solidFill>
                <a:ea typeface="宋体" panose="02010600030101010101" pitchFamily="2" charset="-122"/>
              </a:rPr>
              <a:t>设 </a:t>
            </a:r>
            <a:r>
              <a:rPr lang="en-US" altLang="zh-CN" sz="2400" b="1" i="1" dirty="0">
                <a:solidFill>
                  <a:schemeClr val="tx1">
                    <a:lumMod val="95000"/>
                    <a:lumOff val="5000"/>
                  </a:schemeClr>
                </a:solidFill>
                <a:ea typeface="宋体" panose="02010600030101010101" pitchFamily="2" charset="-122"/>
              </a:rPr>
              <a:t>A=LU</a:t>
            </a:r>
            <a:r>
              <a:rPr lang="zh-CN" altLang="en-US" sz="2400" b="1" dirty="0">
                <a:solidFill>
                  <a:schemeClr val="tx1">
                    <a:lumMod val="95000"/>
                    <a:lumOff val="5000"/>
                  </a:schemeClr>
                </a:solidFill>
                <a:ea typeface="宋体" panose="02010600030101010101" pitchFamily="2" charset="-122"/>
              </a:rPr>
              <a:t>，即</a:t>
            </a:r>
            <a:endParaRPr lang="zh-CN" altLang="en-US" sz="2800" b="1" dirty="0">
              <a:solidFill>
                <a:schemeClr val="tx1">
                  <a:lumMod val="95000"/>
                  <a:lumOff val="5000"/>
                </a:schemeClr>
              </a:solidFill>
              <a:ea typeface="宋体" panose="02010600030101010101" pitchFamily="2" charset="-122"/>
            </a:endParaRPr>
          </a:p>
        </p:txBody>
      </p:sp>
      <p:graphicFrame>
        <p:nvGraphicFramePr>
          <p:cNvPr id="203780" name="Object 4"/>
          <p:cNvGraphicFramePr>
            <a:graphicFrameLocks noChangeAspect="1"/>
          </p:cNvGraphicFramePr>
          <p:nvPr/>
        </p:nvGraphicFramePr>
        <p:xfrm>
          <a:off x="4283968" y="628744"/>
          <a:ext cx="3659188" cy="1366838"/>
        </p:xfrm>
        <a:graphic>
          <a:graphicData uri="http://schemas.openxmlformats.org/presentationml/2006/ole">
            <mc:AlternateContent xmlns:mc="http://schemas.openxmlformats.org/markup-compatibility/2006">
              <mc:Choice xmlns:v="urn:schemas-microsoft-com:vml" Requires="v">
                <p:oleObj spid="_x0000_s0" name="Equation" r:id="rId1" imgW="1701800" imgH="635000" progId="Equation.DSMT4">
                  <p:embed/>
                </p:oleObj>
              </mc:Choice>
              <mc:Fallback>
                <p:oleObj name="Equation" r:id="rId1" imgW="1701800" imgH="635000" progId="Equation.DSMT4">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968" y="628744"/>
                        <a:ext cx="3659188" cy="1366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3781" name="Object 5"/>
          <p:cNvGraphicFramePr>
            <a:graphicFrameLocks noChangeAspect="1"/>
          </p:cNvGraphicFramePr>
          <p:nvPr/>
        </p:nvGraphicFramePr>
        <p:xfrm>
          <a:off x="323528" y="2625725"/>
          <a:ext cx="5875338" cy="3197225"/>
        </p:xfrm>
        <a:graphic>
          <a:graphicData uri="http://schemas.openxmlformats.org/presentationml/2006/ole">
            <mc:AlternateContent xmlns:mc="http://schemas.openxmlformats.org/markup-compatibility/2006">
              <mc:Choice xmlns:v="urn:schemas-microsoft-com:vml" Requires="v">
                <p:oleObj spid="_x0000_s2" name="Equation" r:id="rId3" imgW="2476500" imgH="1346200" progId="Equation.DSMT4">
                  <p:embed/>
                </p:oleObj>
              </mc:Choice>
              <mc:Fallback>
                <p:oleObj name="Equation" r:id="rId3" imgW="2476500" imgH="13462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2625725"/>
                        <a:ext cx="5875338" cy="3197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3782" name="Object 6"/>
          <p:cNvGraphicFramePr>
            <a:graphicFrameLocks noChangeAspect="1"/>
          </p:cNvGraphicFramePr>
          <p:nvPr/>
        </p:nvGraphicFramePr>
        <p:xfrm>
          <a:off x="6012160" y="2895600"/>
          <a:ext cx="2957513" cy="2927350"/>
        </p:xfrm>
        <a:graphic>
          <a:graphicData uri="http://schemas.openxmlformats.org/presentationml/2006/ole">
            <mc:AlternateContent xmlns:mc="http://schemas.openxmlformats.org/markup-compatibility/2006">
              <mc:Choice xmlns:v="urn:schemas-microsoft-com:vml" Requires="v">
                <p:oleObj spid="_x0000_s3" name="Equation" r:id="rId5" imgW="1308100" imgH="1295400" progId="Equation.DSMT4">
                  <p:embed/>
                </p:oleObj>
              </mc:Choice>
              <mc:Fallback>
                <p:oleObj name="Equation" r:id="rId5" imgW="1308100" imgH="12954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2160" y="2895600"/>
                        <a:ext cx="2957513" cy="292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Rectangle 2"/>
          <p:cNvSpPr>
            <a:spLocks noChangeArrowheads="1"/>
          </p:cNvSpPr>
          <p:nvPr/>
        </p:nvSpPr>
        <p:spPr bwMode="auto">
          <a:xfrm>
            <a:off x="3962400" y="0"/>
            <a:ext cx="5181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§5 Matrix Factorization</a:t>
            </a:r>
            <a:endParaRPr lang="en-US" altLang="zh-CN" sz="1800" b="1" dirty="0"/>
          </a:p>
        </p:txBody>
      </p:sp>
      <p:sp>
        <p:nvSpPr>
          <p:cNvPr id="9" name="Text Box 40"/>
          <p:cNvSpPr txBox="1">
            <a:spLocks noChangeArrowheads="1"/>
          </p:cNvSpPr>
          <p:nvPr/>
        </p:nvSpPr>
        <p:spPr bwMode="auto">
          <a:xfrm>
            <a:off x="35496" y="0"/>
            <a:ext cx="55446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补充：</a:t>
            </a:r>
            <a:r>
              <a:rPr lang="en-GB" altLang="zh-CN" sz="2400" dirty="0">
                <a:ea typeface="宋体" panose="02010600030101010101" pitchFamily="2" charset="-122"/>
              </a:rPr>
              <a:t>Grout</a:t>
            </a:r>
            <a:r>
              <a:rPr lang="zh-CN" altLang="en-US" sz="2400" dirty="0">
                <a:ea typeface="宋体" panose="02010600030101010101" pitchFamily="2" charset="-122"/>
              </a:rPr>
              <a:t>分解（＊＊）</a:t>
            </a:r>
            <a:endParaRPr lang="zh-CN" altLang="en-US" sz="2400" dirty="0">
              <a:solidFill>
                <a:srgbClr val="FF3300"/>
              </a:solidFill>
              <a:ea typeface="宋体" panose="02010600030101010101" pitchFamily="2" charset="-122"/>
            </a:endParaRPr>
          </a:p>
        </p:txBody>
      </p:sp>
    </p:spTree>
  </p:cSld>
  <p:clrMapOvr>
    <a:masterClrMapping/>
  </p:clrMapOvr>
  <p:transition>
    <p:cover dir="u"/>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ChangeArrowheads="1"/>
          </p:cNvSpPr>
          <p:nvPr>
            <p:ph type="body" idx="1"/>
          </p:nvPr>
        </p:nvSpPr>
        <p:spPr bwMode="auto">
          <a:xfrm>
            <a:off x="385763" y="1196752"/>
            <a:ext cx="8229600" cy="5073650"/>
          </a:xfrm>
          <a:solidFill>
            <a:srgbClr val="FFFFFF"/>
          </a:solidFill>
          <a:ln>
            <a:solidFill>
              <a:srgbClr val="000000"/>
            </a:solidFill>
            <a:miter lim="800000"/>
          </a:ln>
        </p:spPr>
        <p:txBody>
          <a:bodyPr vert="horz" wrap="square" lIns="91440" tIns="45720" rIns="91440" bIns="45720" numCol="1" anchor="t" anchorCtr="0" compatLnSpc="1"/>
          <a:lstStyle/>
          <a:p>
            <a:pPr>
              <a:buFontTx/>
              <a:buNone/>
            </a:pPr>
            <a:r>
              <a:rPr lang="zh-CN" altLang="en-US" sz="2400" dirty="0">
                <a:ea typeface="华文中宋" panose="02010600040101010101" pitchFamily="2" charset="-122"/>
              </a:rPr>
              <a:t>解下三角方程组 </a:t>
            </a:r>
            <a:r>
              <a:rPr lang="en-US" altLang="zh-CN" sz="2400" i="1" dirty="0">
                <a:ea typeface="华文中宋" panose="02010600040101010101" pitchFamily="2" charset="-122"/>
              </a:rPr>
              <a:t>Ly </a:t>
            </a:r>
            <a:r>
              <a:rPr lang="en-US" altLang="zh-CN" sz="2400" dirty="0">
                <a:ea typeface="华文中宋" panose="02010600040101010101" pitchFamily="2" charset="-122"/>
              </a:rPr>
              <a:t>= </a:t>
            </a:r>
            <a:r>
              <a:rPr lang="en-US" altLang="zh-CN" sz="2400" i="1" dirty="0">
                <a:ea typeface="华文中宋" panose="02010600040101010101" pitchFamily="2" charset="-122"/>
              </a:rPr>
              <a:t>b</a:t>
            </a:r>
            <a:r>
              <a:rPr lang="zh-CN" altLang="en-US" sz="2400" dirty="0">
                <a:ea typeface="华文中宋" panose="02010600040101010101" pitchFamily="2" charset="-122"/>
              </a:rPr>
              <a:t>，即</a:t>
            </a:r>
            <a:endParaRPr lang="zh-CN" altLang="en-US" sz="2400" dirty="0">
              <a:ea typeface="华文中宋" panose="02010600040101010101" pitchFamily="2" charset="-122"/>
            </a:endParaRPr>
          </a:p>
          <a:p>
            <a:pPr>
              <a:buFontTx/>
              <a:buNone/>
            </a:pPr>
            <a:endParaRPr lang="zh-CN" altLang="en-US" sz="2400" dirty="0">
              <a:ea typeface="华文中宋" panose="02010600040101010101" pitchFamily="2" charset="-122"/>
            </a:endParaRPr>
          </a:p>
          <a:p>
            <a:pPr>
              <a:buFontTx/>
              <a:buNone/>
            </a:pPr>
            <a:endParaRPr lang="zh-CN" altLang="en-US" sz="2400" dirty="0">
              <a:ea typeface="华文中宋" panose="02010600040101010101" pitchFamily="2" charset="-122"/>
            </a:endParaRPr>
          </a:p>
          <a:p>
            <a:pPr>
              <a:buFontTx/>
              <a:buNone/>
            </a:pPr>
            <a:endParaRPr lang="zh-CN" altLang="en-US" sz="2400" dirty="0">
              <a:ea typeface="华文中宋" panose="02010600040101010101" pitchFamily="2" charset="-122"/>
            </a:endParaRPr>
          </a:p>
          <a:p>
            <a:pPr>
              <a:buFontTx/>
              <a:buNone/>
            </a:pPr>
            <a:endParaRPr lang="zh-CN" altLang="en-US" sz="2400" dirty="0">
              <a:ea typeface="华文中宋" panose="02010600040101010101" pitchFamily="2" charset="-122"/>
            </a:endParaRPr>
          </a:p>
          <a:p>
            <a:pPr>
              <a:buFontTx/>
              <a:buNone/>
            </a:pPr>
            <a:r>
              <a:rPr lang="zh-CN" altLang="en-US" sz="2400" dirty="0">
                <a:ea typeface="华文中宋" panose="02010600040101010101" pitchFamily="2" charset="-122"/>
              </a:rPr>
              <a:t>解</a:t>
            </a:r>
            <a:r>
              <a:rPr lang="en-US" altLang="zh-CN" sz="2400" dirty="0">
                <a:ea typeface="华文中宋" panose="02010600040101010101" pitchFamily="2" charset="-122"/>
              </a:rPr>
              <a:t>(</a:t>
            </a:r>
            <a:r>
              <a:rPr lang="zh-CN" altLang="en-US" sz="2400" dirty="0">
                <a:solidFill>
                  <a:srgbClr val="0000FF"/>
                </a:solidFill>
                <a:ea typeface="华文中宋" panose="02010600040101010101" pitchFamily="2" charset="-122"/>
              </a:rPr>
              <a:t>单位</a:t>
            </a:r>
            <a:r>
              <a:rPr lang="en-US" altLang="zh-CN" sz="2400" dirty="0">
                <a:ea typeface="华文中宋" panose="02010600040101010101" pitchFamily="2" charset="-122"/>
              </a:rPr>
              <a:t>)</a:t>
            </a:r>
            <a:r>
              <a:rPr lang="zh-CN" altLang="en-US" sz="2400" dirty="0">
                <a:ea typeface="华文中宋" panose="02010600040101010101" pitchFamily="2" charset="-122"/>
              </a:rPr>
              <a:t>上三角方程组 </a:t>
            </a:r>
            <a:r>
              <a:rPr lang="en-US" altLang="zh-CN" sz="2400" i="1" dirty="0" err="1">
                <a:ea typeface="华文中宋" panose="02010600040101010101" pitchFamily="2" charset="-122"/>
              </a:rPr>
              <a:t>Ux</a:t>
            </a:r>
            <a:r>
              <a:rPr lang="en-US" altLang="zh-CN" sz="2400" dirty="0">
                <a:ea typeface="华文中宋" panose="02010600040101010101" pitchFamily="2" charset="-122"/>
              </a:rPr>
              <a:t>= </a:t>
            </a:r>
            <a:r>
              <a:rPr lang="en-US" altLang="zh-CN" sz="2400" i="1" dirty="0">
                <a:ea typeface="华文中宋" panose="02010600040101010101" pitchFamily="2" charset="-122"/>
              </a:rPr>
              <a:t>y</a:t>
            </a:r>
            <a:r>
              <a:rPr lang="zh-CN" altLang="en-US" sz="2400" dirty="0">
                <a:ea typeface="华文中宋" panose="02010600040101010101" pitchFamily="2" charset="-122"/>
              </a:rPr>
              <a:t>，即</a:t>
            </a:r>
            <a:endParaRPr lang="zh-CN" altLang="en-US" sz="2400" dirty="0">
              <a:ea typeface="华文中宋" panose="02010600040101010101" pitchFamily="2" charset="-122"/>
            </a:endParaRPr>
          </a:p>
        </p:txBody>
      </p:sp>
      <p:graphicFrame>
        <p:nvGraphicFramePr>
          <p:cNvPr id="204803" name="Object 3"/>
          <p:cNvGraphicFramePr>
            <a:graphicFrameLocks noChangeAspect="1"/>
          </p:cNvGraphicFramePr>
          <p:nvPr/>
        </p:nvGraphicFramePr>
        <p:xfrm>
          <a:off x="386644" y="726704"/>
          <a:ext cx="7273925" cy="450850"/>
        </p:xfrm>
        <a:graphic>
          <a:graphicData uri="http://schemas.openxmlformats.org/presentationml/2006/ole">
            <mc:AlternateContent xmlns:mc="http://schemas.openxmlformats.org/markup-compatibility/2006">
              <mc:Choice xmlns:v="urn:schemas-microsoft-com:vml" Requires="v">
                <p:oleObj spid="_x0000_s0" name="Equation" r:id="rId1" imgW="3276600" imgH="203200" progId="Equation.DSMT4">
                  <p:embed/>
                </p:oleObj>
              </mc:Choice>
              <mc:Fallback>
                <p:oleObj name="Equation" r:id="rId1" imgW="3276600" imgH="203200" progId="Equation.DSMT4">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644" y="726704"/>
                        <a:ext cx="7273925" cy="45085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804" name="Object 4"/>
          <p:cNvGraphicFramePr>
            <a:graphicFrameLocks noChangeAspect="1"/>
          </p:cNvGraphicFramePr>
          <p:nvPr/>
        </p:nvGraphicFramePr>
        <p:xfrm>
          <a:off x="1403350" y="1733475"/>
          <a:ext cx="5994400" cy="1455738"/>
        </p:xfrm>
        <a:graphic>
          <a:graphicData uri="http://schemas.openxmlformats.org/presentationml/2006/ole">
            <mc:AlternateContent xmlns:mc="http://schemas.openxmlformats.org/markup-compatibility/2006">
              <mc:Choice xmlns:v="urn:schemas-microsoft-com:vml" Requires="v">
                <p:oleObj spid="_x0000_s2" name="Equation" r:id="rId3" imgW="2616200" imgH="635000" progId="Equation.DSMT4">
                  <p:embed/>
                </p:oleObj>
              </mc:Choice>
              <mc:Fallback>
                <p:oleObj name="Equation" r:id="rId3" imgW="2616200" imgH="6350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1733475"/>
                        <a:ext cx="5994400" cy="1455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805" name="Object 5"/>
          <p:cNvGraphicFramePr>
            <a:graphicFrameLocks noChangeAspect="1"/>
          </p:cNvGraphicFramePr>
          <p:nvPr/>
        </p:nvGraphicFramePr>
        <p:xfrm>
          <a:off x="1403350" y="3933825"/>
          <a:ext cx="5689600" cy="1616075"/>
        </p:xfrm>
        <a:graphic>
          <a:graphicData uri="http://schemas.openxmlformats.org/presentationml/2006/ole">
            <mc:AlternateContent xmlns:mc="http://schemas.openxmlformats.org/markup-compatibility/2006">
              <mc:Choice xmlns:v="urn:schemas-microsoft-com:vml" Requires="v">
                <p:oleObj spid="_x0000_s3" name="Equation" r:id="rId5" imgW="2233930" imgH="635000" progId="Equation.DSMT4">
                  <p:embed/>
                </p:oleObj>
              </mc:Choice>
              <mc:Fallback>
                <p:oleObj name="Equation" r:id="rId5" imgW="2233930" imgH="6350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3350" y="3933825"/>
                        <a:ext cx="5689600" cy="161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Rectangle 2"/>
          <p:cNvSpPr>
            <a:spLocks noChangeArrowheads="1"/>
          </p:cNvSpPr>
          <p:nvPr/>
        </p:nvSpPr>
        <p:spPr bwMode="auto">
          <a:xfrm>
            <a:off x="3962400" y="0"/>
            <a:ext cx="5181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§5 Matrix Factorization</a:t>
            </a:r>
            <a:endParaRPr lang="en-US" altLang="zh-CN" sz="1800" b="1" dirty="0"/>
          </a:p>
        </p:txBody>
      </p:sp>
      <p:sp>
        <p:nvSpPr>
          <p:cNvPr id="8" name="Text Box 40"/>
          <p:cNvSpPr txBox="1">
            <a:spLocks noChangeArrowheads="1"/>
          </p:cNvSpPr>
          <p:nvPr/>
        </p:nvSpPr>
        <p:spPr bwMode="auto">
          <a:xfrm>
            <a:off x="35496" y="0"/>
            <a:ext cx="55446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补充：</a:t>
            </a:r>
            <a:r>
              <a:rPr lang="en-GB" altLang="zh-CN" sz="2400" dirty="0">
                <a:ea typeface="宋体" panose="02010600030101010101" pitchFamily="2" charset="-122"/>
              </a:rPr>
              <a:t>Grout</a:t>
            </a:r>
            <a:r>
              <a:rPr lang="zh-CN" altLang="en-US" sz="2400" dirty="0">
                <a:ea typeface="宋体" panose="02010600030101010101" pitchFamily="2" charset="-122"/>
              </a:rPr>
              <a:t>分解（＊＊）</a:t>
            </a:r>
            <a:endParaRPr lang="zh-CN" altLang="en-US" sz="2400" dirty="0">
              <a:solidFill>
                <a:srgbClr val="FF3300"/>
              </a:solidFill>
              <a:ea typeface="宋体" panose="02010600030101010101" pitchFamily="2" charset="-122"/>
            </a:endParaRPr>
          </a:p>
        </p:txBody>
      </p:sp>
    </p:spTree>
  </p:cSld>
  <p:clrMapOvr>
    <a:masterClrMapping/>
  </p:clrMapOvr>
  <p:transition>
    <p:cover dir="u"/>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7"/>
          <p:cNvSpPr txBox="1">
            <a:spLocks noChangeArrowheads="1"/>
          </p:cNvSpPr>
          <p:nvPr/>
        </p:nvSpPr>
        <p:spPr bwMode="auto">
          <a:xfrm>
            <a:off x="0" y="0"/>
            <a:ext cx="44999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b="1" dirty="0">
                <a:solidFill>
                  <a:schemeClr val="accent2"/>
                </a:solidFill>
                <a:sym typeface="Wingdings" panose="05000000000000000000" pitchFamily="2" charset="2"/>
              </a:rPr>
              <a:t> </a:t>
            </a:r>
            <a:r>
              <a:rPr lang="zh-CN" altLang="en-US" sz="2400" b="1" dirty="0"/>
              <a:t>特殊线性方程组的解法</a:t>
            </a:r>
            <a:endParaRPr lang="zh-CN" altLang="en-US" sz="2400" dirty="0"/>
          </a:p>
        </p:txBody>
      </p:sp>
      <p:sp>
        <p:nvSpPr>
          <p:cNvPr id="7" name="Rectangle 2"/>
          <p:cNvSpPr>
            <a:spLocks noChangeArrowheads="1"/>
          </p:cNvSpPr>
          <p:nvPr/>
        </p:nvSpPr>
        <p:spPr bwMode="auto">
          <a:xfrm>
            <a:off x="3962400" y="0"/>
            <a:ext cx="5181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§5 Matrix Factorization</a:t>
            </a:r>
            <a:endParaRPr lang="en-US" altLang="zh-CN" sz="1800" b="1" dirty="0"/>
          </a:p>
        </p:txBody>
      </p:sp>
      <p:sp>
        <p:nvSpPr>
          <p:cNvPr id="8" name="文本框 7"/>
          <p:cNvSpPr txBox="1"/>
          <p:nvPr/>
        </p:nvSpPr>
        <p:spPr>
          <a:xfrm>
            <a:off x="467544" y="1196752"/>
            <a:ext cx="8153399" cy="4454233"/>
          </a:xfrm>
          <a:prstGeom prst="rect">
            <a:avLst/>
          </a:prstGeom>
          <a:noFill/>
        </p:spPr>
        <p:txBody>
          <a:bodyPr wrap="square">
            <a:spAutoFit/>
          </a:bodyPr>
          <a:lstStyle/>
          <a:p>
            <a:pPr>
              <a:lnSpc>
                <a:spcPct val="150000"/>
              </a:lnSpc>
            </a:pPr>
            <a:r>
              <a:rPr lang="zh-CN" altLang="en-US" b="1" dirty="0">
                <a:effectLst/>
              </a:rPr>
              <a:t>特殊线性方程组</a:t>
            </a:r>
            <a:r>
              <a:rPr lang="en-US" altLang="zh-CN" b="1" dirty="0">
                <a:effectLst/>
              </a:rPr>
              <a:t>:</a:t>
            </a:r>
            <a:endParaRPr lang="en-US" altLang="zh-CN" b="1" dirty="0">
              <a:effectLst/>
            </a:endParaRPr>
          </a:p>
          <a:p>
            <a:pPr>
              <a:lnSpc>
                <a:spcPct val="150000"/>
              </a:lnSpc>
            </a:pPr>
            <a:r>
              <a:rPr lang="en-US" altLang="zh-CN" b="1" dirty="0">
                <a:effectLst/>
              </a:rPr>
              <a:t>	</a:t>
            </a:r>
            <a:r>
              <a:rPr lang="zh-CN" altLang="en-US" b="1" dirty="0">
                <a:effectLst/>
              </a:rPr>
              <a:t>是指系数矩阵有很多零元素或有特殊结构的方程组。</a:t>
            </a:r>
            <a:endParaRPr lang="en-US" altLang="zh-CN" b="1" dirty="0">
              <a:effectLst/>
            </a:endParaRPr>
          </a:p>
          <a:p>
            <a:pPr>
              <a:lnSpc>
                <a:spcPct val="150000"/>
              </a:lnSpc>
            </a:pPr>
            <a:r>
              <a:rPr lang="en-US" altLang="zh-CN" b="1" dirty="0">
                <a:effectLst/>
              </a:rPr>
              <a:t>	</a:t>
            </a:r>
            <a:r>
              <a:rPr lang="zh-CN" altLang="en-US" b="1" dirty="0">
                <a:effectLst/>
              </a:rPr>
              <a:t>如系数矩阵是</a:t>
            </a:r>
            <a:r>
              <a:rPr lang="zh-CN" altLang="en-US" b="1" u="sng" dirty="0">
                <a:solidFill>
                  <a:srgbClr val="FF0000"/>
                </a:solidFill>
                <a:effectLst/>
              </a:rPr>
              <a:t>稀疏矩阵、带状矩阵和对称矩阵</a:t>
            </a:r>
            <a:r>
              <a:rPr lang="zh-CN" altLang="en-US" b="1" dirty="0">
                <a:effectLst/>
              </a:rPr>
              <a:t>等。</a:t>
            </a:r>
            <a:endParaRPr lang="zh-CN" altLang="en-US" b="1" dirty="0">
              <a:effectLst/>
            </a:endParaRPr>
          </a:p>
          <a:p>
            <a:pPr>
              <a:lnSpc>
                <a:spcPct val="150000"/>
              </a:lnSpc>
            </a:pPr>
            <a:endParaRPr lang="en-US" altLang="zh-CN" b="1" dirty="0">
              <a:effectLst/>
            </a:endParaRPr>
          </a:p>
          <a:p>
            <a:pPr>
              <a:lnSpc>
                <a:spcPct val="150000"/>
              </a:lnSpc>
            </a:pPr>
            <a:r>
              <a:rPr lang="zh-CN" altLang="en-US" b="1" dirty="0">
                <a:effectLst/>
              </a:rPr>
              <a:t>用</a:t>
            </a:r>
            <a:r>
              <a:rPr lang="en-US" altLang="zh-CN" b="1" dirty="0">
                <a:effectLst/>
              </a:rPr>
              <a:t>LU</a:t>
            </a:r>
            <a:r>
              <a:rPr lang="zh-CN" altLang="en-US" b="1" dirty="0">
                <a:effectLst/>
              </a:rPr>
              <a:t>分解法解会产生较多无效的零元计算</a:t>
            </a:r>
            <a:r>
              <a:rPr lang="en-US" altLang="zh-CN" b="1" dirty="0">
                <a:effectLst/>
              </a:rPr>
              <a:t>, </a:t>
            </a:r>
            <a:r>
              <a:rPr lang="zh-CN" altLang="en-US" b="1" dirty="0">
                <a:effectLst/>
              </a:rPr>
              <a:t>损失计算效率。</a:t>
            </a:r>
            <a:endParaRPr lang="en-US" altLang="zh-CN" b="1" dirty="0">
              <a:effectLst/>
            </a:endParaRPr>
          </a:p>
          <a:p>
            <a:pPr>
              <a:lnSpc>
                <a:spcPct val="150000"/>
              </a:lnSpc>
            </a:pPr>
            <a:r>
              <a:rPr lang="zh-CN" altLang="en-US" b="1" dirty="0">
                <a:effectLst/>
              </a:rPr>
              <a:t>构造能</a:t>
            </a:r>
            <a:r>
              <a:rPr lang="zh-CN" altLang="en-US" b="1" dirty="0">
                <a:solidFill>
                  <a:srgbClr val="FF0000"/>
                </a:solidFill>
                <a:effectLst/>
              </a:rPr>
              <a:t>去掉其中无效、重复计算部分的内容</a:t>
            </a:r>
            <a:r>
              <a:rPr lang="zh-CN" altLang="en-US" b="1" dirty="0">
                <a:effectLst/>
              </a:rPr>
              <a:t>的专用算法是首选，直接法的消元、回代或分解技术等可以帮助我们达到目的。</a:t>
            </a:r>
            <a:endParaRPr lang="zh-CN" altLang="en-US" b="1" dirty="0"/>
          </a:p>
        </p:txBody>
      </p:sp>
      <p:sp>
        <p:nvSpPr>
          <p:cNvPr id="2" name="文本框 1"/>
          <p:cNvSpPr txBox="1"/>
          <p:nvPr/>
        </p:nvSpPr>
        <p:spPr>
          <a:xfrm>
            <a:off x="1403648" y="5589240"/>
            <a:ext cx="6048672" cy="461665"/>
          </a:xfrm>
          <a:prstGeom prst="rect">
            <a:avLst/>
          </a:prstGeom>
          <a:noFill/>
        </p:spPr>
        <p:txBody>
          <a:bodyPr wrap="square" rtlCol="0">
            <a:spAutoFit/>
          </a:bodyPr>
          <a:lstStyle/>
          <a:p>
            <a:r>
              <a:rPr lang="zh-CN" altLang="en-US" b="1" dirty="0"/>
              <a:t>下面重点介绍</a:t>
            </a:r>
            <a:r>
              <a:rPr lang="zh-CN" altLang="en-US" b="1" dirty="0">
                <a:solidFill>
                  <a:srgbClr val="FF0000"/>
                </a:solidFill>
              </a:rPr>
              <a:t>追赶法、平方根法</a:t>
            </a:r>
            <a:endParaRPr lang="en-GB"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40"/>
          <p:cNvSpPr txBox="1">
            <a:spLocks noChangeArrowheads="1"/>
          </p:cNvSpPr>
          <p:nvPr/>
        </p:nvSpPr>
        <p:spPr bwMode="auto">
          <a:xfrm>
            <a:off x="323528" y="776667"/>
            <a:ext cx="8142288" cy="1000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lnSpc>
                <a:spcPct val="130000"/>
              </a:lnSpc>
            </a:pPr>
            <a:r>
              <a:rPr lang="zh-CN" altLang="en-US" sz="2400" dirty="0">
                <a:ea typeface="宋体" panose="02010600030101010101" pitchFamily="2" charset="-122"/>
              </a:rPr>
              <a:t>基本思想：利用系数矩阵的特殊性消除无效的零元计算来构造求解公式以提高效率。</a:t>
            </a:r>
            <a:endParaRPr lang="zh-CN" altLang="en-US" sz="2400" dirty="0">
              <a:solidFill>
                <a:srgbClr val="FF3300"/>
              </a:solidFill>
              <a:ea typeface="宋体" panose="02010600030101010101" pitchFamily="2" charset="-122"/>
            </a:endParaRPr>
          </a:p>
        </p:txBody>
      </p:sp>
      <p:sp>
        <p:nvSpPr>
          <p:cNvPr id="20" name="Text Box 40"/>
          <p:cNvSpPr txBox="1">
            <a:spLocks noChangeArrowheads="1"/>
          </p:cNvSpPr>
          <p:nvPr/>
        </p:nvSpPr>
        <p:spPr bwMode="auto">
          <a:xfrm>
            <a:off x="323528" y="1802378"/>
            <a:ext cx="30670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 </a:t>
            </a:r>
            <a:r>
              <a:rPr lang="en-US" altLang="zh-CN" sz="2400" dirty="0">
                <a:ea typeface="宋体" panose="02010600030101010101" pitchFamily="2" charset="-122"/>
              </a:rPr>
              <a:t>1</a:t>
            </a:r>
            <a:r>
              <a:rPr lang="zh-CN" altLang="en-US" sz="2400" dirty="0">
                <a:ea typeface="宋体" panose="02010600030101010101" pitchFamily="2" charset="-122"/>
              </a:rPr>
              <a:t>）追赶法</a:t>
            </a:r>
            <a:endParaRPr lang="zh-CN" altLang="en-US" sz="2400" dirty="0">
              <a:ea typeface="宋体" panose="02010600030101010101" pitchFamily="2" charset="-122"/>
            </a:endParaRPr>
          </a:p>
        </p:txBody>
      </p:sp>
      <p:graphicFrame>
        <p:nvGraphicFramePr>
          <p:cNvPr id="6" name="Object 15"/>
          <p:cNvGraphicFramePr>
            <a:graphicFrameLocks noChangeAspect="1"/>
          </p:cNvGraphicFramePr>
          <p:nvPr/>
        </p:nvGraphicFramePr>
        <p:xfrm>
          <a:off x="827584" y="2395519"/>
          <a:ext cx="6426200" cy="1643062"/>
        </p:xfrm>
        <a:graphic>
          <a:graphicData uri="http://schemas.openxmlformats.org/presentationml/2006/ole">
            <mc:AlternateContent xmlns:mc="http://schemas.openxmlformats.org/markup-compatibility/2006">
              <mc:Choice xmlns:v="urn:schemas-microsoft-com:vml" Requires="v">
                <p:oleObj spid="_x0000_s0" name="Equation" r:id="rId1" imgW="3035300" imgH="711200" progId="Equation.DSMT4">
                  <p:embed/>
                </p:oleObj>
              </mc:Choice>
              <mc:Fallback>
                <p:oleObj name="Equation" r:id="rId1" imgW="3035300" imgH="711200" progId="Equation.DSMT4">
                  <p:embed/>
                  <p:pic>
                    <p:nvPicPr>
                      <p:cNvPr id="0" name="Object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395519"/>
                        <a:ext cx="6426200" cy="1643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Text Box 40"/>
          <p:cNvSpPr txBox="1">
            <a:spLocks noChangeArrowheads="1"/>
          </p:cNvSpPr>
          <p:nvPr/>
        </p:nvSpPr>
        <p:spPr bwMode="auto">
          <a:xfrm>
            <a:off x="6444208" y="3639728"/>
            <a:ext cx="23042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latin typeface="+mn-ea"/>
                <a:ea typeface="+mn-ea"/>
              </a:rPr>
              <a:t> 三对角方程组</a:t>
            </a:r>
            <a:endParaRPr lang="zh-CN" altLang="en-US" sz="2400" dirty="0">
              <a:solidFill>
                <a:srgbClr val="FF3300"/>
              </a:solidFill>
              <a:latin typeface="+mn-ea"/>
              <a:ea typeface="+mn-ea"/>
            </a:endParaRPr>
          </a:p>
        </p:txBody>
      </p:sp>
      <p:graphicFrame>
        <p:nvGraphicFramePr>
          <p:cNvPr id="7" name="Object 15"/>
          <p:cNvGraphicFramePr>
            <a:graphicFrameLocks noChangeAspect="1"/>
          </p:cNvGraphicFramePr>
          <p:nvPr/>
        </p:nvGraphicFramePr>
        <p:xfrm>
          <a:off x="828029" y="4077072"/>
          <a:ext cx="3744416" cy="2529465"/>
        </p:xfrm>
        <a:graphic>
          <a:graphicData uri="http://schemas.openxmlformats.org/presentationml/2006/ole">
            <mc:AlternateContent xmlns:mc="http://schemas.openxmlformats.org/markup-compatibility/2006">
              <mc:Choice xmlns:v="urn:schemas-microsoft-com:vml" Requires="v">
                <p:oleObj spid="_x0000_s2" name="Equation" r:id="rId3" imgW="2120900" imgH="1397000" progId="Equation.DSMT4">
                  <p:embed/>
                </p:oleObj>
              </mc:Choice>
              <mc:Fallback>
                <p:oleObj name="Equation" r:id="rId3" imgW="2120900" imgH="1397000" progId="Equation.DSMT4">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029" y="4077072"/>
                        <a:ext cx="3744416" cy="2529465"/>
                      </a:xfrm>
                      <a:prstGeom prst="rect">
                        <a:avLst/>
                      </a:prstGeom>
                      <a:noFill/>
                      <a:ln>
                        <a:noFill/>
                      </a:ln>
                      <a:effectLst/>
                    </p:spPr>
                  </p:pic>
                </p:oleObj>
              </mc:Fallback>
            </mc:AlternateContent>
          </a:graphicData>
        </a:graphic>
      </p:graphicFrame>
      <p:sp>
        <p:nvSpPr>
          <p:cNvPr id="24" name="Text Box 40"/>
          <p:cNvSpPr txBox="1">
            <a:spLocks noChangeArrowheads="1"/>
          </p:cNvSpPr>
          <p:nvPr/>
        </p:nvSpPr>
        <p:spPr bwMode="auto">
          <a:xfrm>
            <a:off x="6444208" y="5114136"/>
            <a:ext cx="2146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latin typeface="+mn-ea"/>
                <a:ea typeface="+mn-ea"/>
              </a:rPr>
              <a:t> 三对角矩阵</a:t>
            </a:r>
            <a:endParaRPr lang="zh-CN" altLang="en-US" sz="2400" dirty="0">
              <a:solidFill>
                <a:srgbClr val="FF3300"/>
              </a:solidFill>
              <a:latin typeface="+mn-ea"/>
              <a:ea typeface="+mn-ea"/>
            </a:endParaRPr>
          </a:p>
        </p:txBody>
      </p:sp>
      <p:sp>
        <p:nvSpPr>
          <p:cNvPr id="15" name="Text Box 7"/>
          <p:cNvSpPr txBox="1">
            <a:spLocks noChangeArrowheads="1"/>
          </p:cNvSpPr>
          <p:nvPr/>
        </p:nvSpPr>
        <p:spPr bwMode="auto">
          <a:xfrm>
            <a:off x="25960" y="23912"/>
            <a:ext cx="8153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1" dirty="0">
                <a:solidFill>
                  <a:schemeClr val="accent2"/>
                </a:solidFill>
                <a:sym typeface="Wingdings" panose="05000000000000000000" pitchFamily="2" charset="2"/>
              </a:rPr>
              <a:t> </a:t>
            </a:r>
            <a:r>
              <a:rPr lang="zh-CN" altLang="en-US" sz="2400" b="1" dirty="0"/>
              <a:t>追赶法解</a:t>
            </a:r>
            <a:r>
              <a:rPr lang="zh-CN" altLang="en-US" sz="2400" b="1" dirty="0">
                <a:solidFill>
                  <a:schemeClr val="accent2"/>
                </a:solidFill>
              </a:rPr>
              <a:t>三对角</a:t>
            </a:r>
            <a:r>
              <a:rPr lang="zh-CN" altLang="en-US" sz="2400" b="1" dirty="0"/>
              <a:t>方程组</a:t>
            </a:r>
            <a:r>
              <a:rPr lang="zh-CN" altLang="en-US" sz="2400" dirty="0"/>
              <a:t> </a:t>
            </a:r>
            <a:endParaRPr lang="zh-CN" altLang="en-US" sz="2400" dirty="0"/>
          </a:p>
        </p:txBody>
      </p:sp>
      <p:sp>
        <p:nvSpPr>
          <p:cNvPr id="16" name="Rectangle 2"/>
          <p:cNvSpPr>
            <a:spLocks noChangeArrowheads="1"/>
          </p:cNvSpPr>
          <p:nvPr/>
        </p:nvSpPr>
        <p:spPr bwMode="auto">
          <a:xfrm>
            <a:off x="3962400" y="0"/>
            <a:ext cx="5181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§5 Matrix Factorization</a:t>
            </a:r>
            <a:endParaRPr lang="en-US" altLang="zh-CN" sz="1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0-#ppt_w/2"/>
                                          </p:val>
                                        </p:tav>
                                        <p:tav tm="100000">
                                          <p:val>
                                            <p:strVal val="#ppt_x"/>
                                          </p:val>
                                        </p:tav>
                                      </p:tavLst>
                                    </p:anim>
                                    <p:anim calcmode="lin" valueType="num">
                                      <p:cBhvr additive="base">
                                        <p:cTn id="14"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fill="hold"/>
                                        <p:tgtEl>
                                          <p:spTgt spid="22"/>
                                        </p:tgtEl>
                                        <p:attrNameLst>
                                          <p:attrName>ppt_x</p:attrName>
                                        </p:attrNameLst>
                                      </p:cBhvr>
                                      <p:tavLst>
                                        <p:tav tm="0">
                                          <p:val>
                                            <p:strVal val="0-#ppt_w/2"/>
                                          </p:val>
                                        </p:tav>
                                        <p:tav tm="100000">
                                          <p:val>
                                            <p:strVal val="#ppt_x"/>
                                          </p:val>
                                        </p:tav>
                                      </p:tavLst>
                                    </p:anim>
                                    <p:anim calcmode="lin" valueType="num">
                                      <p:cBhvr additive="base">
                                        <p:cTn id="25"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left)">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0-#ppt_w/2"/>
                                          </p:val>
                                        </p:tav>
                                        <p:tav tm="100000">
                                          <p:val>
                                            <p:strVal val="#ppt_x"/>
                                          </p:val>
                                        </p:tav>
                                      </p:tavLst>
                                    </p:anim>
                                    <p:anim calcmode="lin" valueType="num">
                                      <p:cBhvr additive="base">
                                        <p:cTn id="36"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0" grpId="0"/>
      <p:bldP spid="22" grpId="0"/>
      <p:bldP spid="24"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42" name="Text Box 6"/>
          <p:cNvSpPr txBox="1">
            <a:spLocks noChangeArrowheads="1"/>
          </p:cNvSpPr>
          <p:nvPr/>
        </p:nvSpPr>
        <p:spPr bwMode="auto">
          <a:xfrm>
            <a:off x="395536" y="840731"/>
            <a:ext cx="3797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定义</a:t>
            </a:r>
            <a:r>
              <a:rPr lang="en-US" altLang="zh-CN" sz="2400" dirty="0">
                <a:ea typeface="宋体" panose="02010600030101010101" pitchFamily="2" charset="-122"/>
              </a:rPr>
              <a:t>3-7  </a:t>
            </a:r>
            <a:r>
              <a:rPr lang="zh-CN" altLang="en-US" sz="2400" dirty="0">
                <a:ea typeface="宋体" panose="02010600030101010101" pitchFamily="2" charset="-122"/>
              </a:rPr>
              <a:t>带状矩阵</a:t>
            </a:r>
            <a:endParaRPr lang="zh-CN" altLang="en-US" sz="2400" dirty="0">
              <a:ea typeface="宋体" panose="02010600030101010101" pitchFamily="2" charset="-122"/>
            </a:endParaRPr>
          </a:p>
        </p:txBody>
      </p:sp>
      <p:sp>
        <p:nvSpPr>
          <p:cNvPr id="12" name="Text Box 40"/>
          <p:cNvSpPr txBox="1">
            <a:spLocks noChangeArrowheads="1"/>
          </p:cNvSpPr>
          <p:nvPr/>
        </p:nvSpPr>
        <p:spPr bwMode="auto">
          <a:xfrm>
            <a:off x="467544" y="3215631"/>
            <a:ext cx="53285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定理</a:t>
            </a:r>
            <a:r>
              <a:rPr lang="en-US" altLang="zh-CN" sz="2400" dirty="0">
                <a:ea typeface="宋体" panose="02010600030101010101" pitchFamily="2" charset="-122"/>
              </a:rPr>
              <a:t>3-13  </a:t>
            </a:r>
            <a:r>
              <a:rPr lang="zh-CN" altLang="en-US" sz="2400" dirty="0">
                <a:ea typeface="宋体" panose="02010600030101010101" pitchFamily="2" charset="-122"/>
              </a:rPr>
              <a:t>带状矩阵的三角分解</a:t>
            </a:r>
            <a:endParaRPr lang="zh-CN" altLang="en-US" sz="2400" dirty="0">
              <a:ea typeface="宋体" panose="02010600030101010101" pitchFamily="2" charset="-122"/>
            </a:endParaRPr>
          </a:p>
        </p:txBody>
      </p:sp>
      <p:sp>
        <p:nvSpPr>
          <p:cNvPr id="64521"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graphicFrame>
        <p:nvGraphicFramePr>
          <p:cNvPr id="64514" name="Object 4"/>
          <p:cNvGraphicFramePr>
            <a:graphicFrameLocks noChangeAspect="1"/>
          </p:cNvGraphicFramePr>
          <p:nvPr/>
        </p:nvGraphicFramePr>
        <p:xfrm>
          <a:off x="3491880" y="812354"/>
          <a:ext cx="3322637" cy="2374900"/>
        </p:xfrm>
        <a:graphic>
          <a:graphicData uri="http://schemas.openxmlformats.org/presentationml/2006/ole">
            <mc:AlternateContent xmlns:mc="http://schemas.openxmlformats.org/markup-compatibility/2006">
              <mc:Choice xmlns:v="urn:schemas-microsoft-com:vml" Requires="v">
                <p:oleObj spid="_x0000_s0" name="Visio" r:id="rId1" imgW="1742440" imgH="1028065" progId="Visio.Drawing.11">
                  <p:embed/>
                </p:oleObj>
              </mc:Choice>
              <mc:Fallback>
                <p:oleObj name="Visio" r:id="rId1" imgW="1742440" imgH="1028065" progId="Visio.Drawing.11">
                  <p:embed/>
                  <p:pic>
                    <p:nvPicPr>
                      <p:cNvPr id="0" name="Object 4"/>
                      <p:cNvPicPr>
                        <a:picLocks noChangeAspect="1" noChangeArrowheads="1"/>
                      </p:cNvPicPr>
                      <p:nvPr/>
                    </p:nvPicPr>
                    <p:blipFill>
                      <a:blip r:embed="rId2"/>
                      <a:srcRect/>
                      <a:stretch>
                        <a:fillRect/>
                      </a:stretch>
                    </p:blipFill>
                    <p:spPr bwMode="auto">
                      <a:xfrm>
                        <a:off x="3491880" y="812354"/>
                        <a:ext cx="3322637" cy="2374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4522" name="Rectangle 7"/>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graphicFrame>
        <p:nvGraphicFramePr>
          <p:cNvPr id="64515" name="Object 6"/>
          <p:cNvGraphicFramePr>
            <a:graphicFrameLocks noChangeAspect="1"/>
          </p:cNvGraphicFramePr>
          <p:nvPr/>
        </p:nvGraphicFramePr>
        <p:xfrm>
          <a:off x="665163" y="3903663"/>
          <a:ext cx="7389812" cy="2555875"/>
        </p:xfrm>
        <a:graphic>
          <a:graphicData uri="http://schemas.openxmlformats.org/presentationml/2006/ole">
            <mc:AlternateContent xmlns:mc="http://schemas.openxmlformats.org/markup-compatibility/2006">
              <mc:Choice xmlns:v="urn:schemas-microsoft-com:vml" Requires="v">
                <p:oleObj spid="_x0000_s2" name="" r:id="rId3" imgW="6544945" imgH="1320800" progId="Visio.Drawing.11">
                  <p:embed/>
                </p:oleObj>
              </mc:Choice>
              <mc:Fallback>
                <p:oleObj name="" r:id="rId3" imgW="6544945" imgH="1320800" progId="Visio.Drawing.11">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163" y="3903663"/>
                        <a:ext cx="7389812" cy="2555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Rectangle 2"/>
          <p:cNvSpPr>
            <a:spLocks noChangeArrowheads="1"/>
          </p:cNvSpPr>
          <p:nvPr/>
        </p:nvSpPr>
        <p:spPr bwMode="auto">
          <a:xfrm>
            <a:off x="3962400" y="0"/>
            <a:ext cx="5181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§5 Matrix Factorization</a:t>
            </a:r>
            <a:endParaRPr lang="en-US" altLang="zh-CN" sz="1800" b="1" dirty="0"/>
          </a:p>
        </p:txBody>
      </p:sp>
      <p:sp>
        <p:nvSpPr>
          <p:cNvPr id="9" name="Text Box 7"/>
          <p:cNvSpPr txBox="1">
            <a:spLocks noChangeArrowheads="1"/>
          </p:cNvSpPr>
          <p:nvPr/>
        </p:nvSpPr>
        <p:spPr bwMode="auto">
          <a:xfrm>
            <a:off x="25960" y="23912"/>
            <a:ext cx="8153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1" dirty="0">
                <a:solidFill>
                  <a:schemeClr val="accent2"/>
                </a:solidFill>
                <a:sym typeface="Wingdings" panose="05000000000000000000" pitchFamily="2" charset="2"/>
              </a:rPr>
              <a:t> </a:t>
            </a:r>
            <a:r>
              <a:rPr lang="zh-CN" altLang="en-US" sz="2400" b="1" dirty="0"/>
              <a:t>追赶法解</a:t>
            </a:r>
            <a:r>
              <a:rPr lang="zh-CN" altLang="en-US" sz="2400" b="1" dirty="0">
                <a:solidFill>
                  <a:schemeClr val="accent2"/>
                </a:solidFill>
              </a:rPr>
              <a:t>三对角</a:t>
            </a:r>
            <a:r>
              <a:rPr lang="zh-CN" altLang="en-US" sz="2400" b="1" dirty="0"/>
              <a:t>方程组</a:t>
            </a:r>
            <a:r>
              <a:rPr lang="zh-CN" altLang="en-US" sz="2400" dirty="0"/>
              <a:t> </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0342"/>
                                        </p:tgtEl>
                                        <p:attrNameLst>
                                          <p:attrName>style.visibility</p:attrName>
                                        </p:attrNameLst>
                                      </p:cBhvr>
                                      <p:to>
                                        <p:strVal val="visible"/>
                                      </p:to>
                                    </p:set>
                                    <p:anim calcmode="lin" valueType="num">
                                      <p:cBhvr additive="base">
                                        <p:cTn id="7" dur="500" fill="hold"/>
                                        <p:tgtEl>
                                          <p:spTgt spid="270342"/>
                                        </p:tgtEl>
                                        <p:attrNameLst>
                                          <p:attrName>ppt_x</p:attrName>
                                        </p:attrNameLst>
                                      </p:cBhvr>
                                      <p:tavLst>
                                        <p:tav tm="0">
                                          <p:val>
                                            <p:strVal val="0-#ppt_w/2"/>
                                          </p:val>
                                        </p:tav>
                                        <p:tav tm="100000">
                                          <p:val>
                                            <p:strVal val="#ppt_x"/>
                                          </p:val>
                                        </p:tav>
                                      </p:tavLst>
                                    </p:anim>
                                    <p:anim calcmode="lin" valueType="num">
                                      <p:cBhvr additive="base">
                                        <p:cTn id="8" dur="500" fill="hold"/>
                                        <p:tgtEl>
                                          <p:spTgt spid="27034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4514"/>
                                        </p:tgtEl>
                                        <p:attrNameLst>
                                          <p:attrName>style.visibility</p:attrName>
                                        </p:attrNameLst>
                                      </p:cBhvr>
                                      <p:to>
                                        <p:strVal val="visible"/>
                                      </p:to>
                                    </p:set>
                                    <p:anim calcmode="lin" valueType="num">
                                      <p:cBhvr additive="base">
                                        <p:cTn id="13" dur="500" fill="hold"/>
                                        <p:tgtEl>
                                          <p:spTgt spid="64514"/>
                                        </p:tgtEl>
                                        <p:attrNameLst>
                                          <p:attrName>ppt_x</p:attrName>
                                        </p:attrNameLst>
                                      </p:cBhvr>
                                      <p:tavLst>
                                        <p:tav tm="0">
                                          <p:val>
                                            <p:strVal val="#ppt_x"/>
                                          </p:val>
                                        </p:tav>
                                        <p:tav tm="100000">
                                          <p:val>
                                            <p:strVal val="#ppt_x"/>
                                          </p:val>
                                        </p:tav>
                                      </p:tavLst>
                                    </p:anim>
                                    <p:anim calcmode="lin" valueType="num">
                                      <p:cBhvr additive="base">
                                        <p:cTn id="14" dur="500" fill="hold"/>
                                        <p:tgtEl>
                                          <p:spTgt spid="645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0-#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4515"/>
                                        </p:tgtEl>
                                        <p:attrNameLst>
                                          <p:attrName>style.visibility</p:attrName>
                                        </p:attrNameLst>
                                      </p:cBhvr>
                                      <p:to>
                                        <p:strVal val="visible"/>
                                      </p:to>
                                    </p:set>
                                    <p:anim calcmode="lin" valueType="num">
                                      <p:cBhvr additive="base">
                                        <p:cTn id="25" dur="500" fill="hold"/>
                                        <p:tgtEl>
                                          <p:spTgt spid="64515"/>
                                        </p:tgtEl>
                                        <p:attrNameLst>
                                          <p:attrName>ppt_x</p:attrName>
                                        </p:attrNameLst>
                                      </p:cBhvr>
                                      <p:tavLst>
                                        <p:tav tm="0">
                                          <p:val>
                                            <p:strVal val="#ppt_x"/>
                                          </p:val>
                                        </p:tav>
                                        <p:tav tm="100000">
                                          <p:val>
                                            <p:strVal val="#ppt_x"/>
                                          </p:val>
                                        </p:tav>
                                      </p:tavLst>
                                    </p:anim>
                                    <p:anim calcmode="lin" valueType="num">
                                      <p:cBhvr additive="base">
                                        <p:cTn id="26" dur="500" fill="hold"/>
                                        <p:tgtEl>
                                          <p:spTgt spid="645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42" grpId="0" autoUpdateAnimBg="0"/>
      <p:bldP spid="12"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3" name="Group 23"/>
          <p:cNvGrpSpPr/>
          <p:nvPr/>
        </p:nvGrpSpPr>
        <p:grpSpPr bwMode="auto">
          <a:xfrm>
            <a:off x="4613668" y="1829966"/>
            <a:ext cx="6020419" cy="3330296"/>
            <a:chOff x="816" y="1400"/>
            <a:chExt cx="3888" cy="2008"/>
          </a:xfrm>
        </p:grpSpPr>
        <p:sp>
          <p:nvSpPr>
            <p:cNvPr id="71683" name="Rectangle 3"/>
            <p:cNvSpPr>
              <a:spLocks noChangeArrowheads="1"/>
            </p:cNvSpPr>
            <p:nvPr/>
          </p:nvSpPr>
          <p:spPr bwMode="auto">
            <a:xfrm>
              <a:off x="1158" y="1688"/>
              <a:ext cx="2606" cy="1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buFontTx/>
                <a:buNone/>
              </a:pPr>
              <a:r>
                <a:rPr lang="en-US" altLang="zh-CN" sz="2000" b="1" dirty="0">
                  <a:latin typeface="楷体_GB2312" pitchFamily="49" charset="-122"/>
                  <a:ea typeface="楷体_GB2312" pitchFamily="49" charset="-122"/>
                </a:rPr>
                <a:t>0.00000    0.00000    0.00000</a:t>
              </a:r>
              <a:endParaRPr lang="en-US" altLang="zh-CN" sz="2000" b="1" dirty="0">
                <a:latin typeface="楷体_GB2312" pitchFamily="49" charset="-122"/>
                <a:ea typeface="楷体_GB2312" pitchFamily="49" charset="-122"/>
              </a:endParaRPr>
            </a:p>
            <a:p>
              <a:pPr>
                <a:buFontTx/>
                <a:buNone/>
              </a:pPr>
              <a:r>
                <a:rPr lang="en-US" altLang="zh-CN" sz="2000" b="1" dirty="0">
                  <a:latin typeface="楷体_GB2312" pitchFamily="49" charset="-122"/>
                  <a:ea typeface="楷体_GB2312" pitchFamily="49" charset="-122"/>
                </a:rPr>
                <a:t>0.72000    0.90200    1.16400</a:t>
              </a:r>
              <a:endParaRPr lang="en-US" altLang="zh-CN" sz="2000" b="1" dirty="0">
                <a:latin typeface="楷体_GB2312" pitchFamily="49" charset="-122"/>
                <a:ea typeface="楷体_GB2312" pitchFamily="49" charset="-122"/>
              </a:endParaRPr>
            </a:p>
            <a:p>
              <a:pPr>
                <a:buFontTx/>
                <a:buNone/>
              </a:pPr>
              <a:r>
                <a:rPr lang="en-US" altLang="zh-CN" sz="2000" b="1" dirty="0">
                  <a:latin typeface="楷体_GB2312" pitchFamily="49" charset="-122"/>
                  <a:ea typeface="楷体_GB2312" pitchFamily="49" charset="-122"/>
                </a:rPr>
                <a:t>1.04308    1.16719    1.28205</a:t>
              </a:r>
              <a:endParaRPr lang="en-US" altLang="zh-CN" sz="2000" b="1" dirty="0">
                <a:latin typeface="楷体_GB2312" pitchFamily="49" charset="-122"/>
                <a:ea typeface="楷体_GB2312" pitchFamily="49" charset="-122"/>
              </a:endParaRPr>
            </a:p>
            <a:p>
              <a:pPr>
                <a:buFontTx/>
                <a:buNone/>
              </a:pPr>
              <a:r>
                <a:rPr lang="en-US" altLang="zh-CN" sz="2000" b="1" dirty="0">
                  <a:latin typeface="楷体_GB2312" pitchFamily="49" charset="-122"/>
                  <a:ea typeface="楷体_GB2312" pitchFamily="49" charset="-122"/>
                </a:rPr>
                <a:t>1.09313    1.19947    1.29972</a:t>
              </a:r>
              <a:endParaRPr lang="en-US" altLang="zh-CN" sz="2000" b="1" dirty="0">
                <a:latin typeface="楷体_GB2312" pitchFamily="49" charset="-122"/>
                <a:ea typeface="楷体_GB2312" pitchFamily="49" charset="-122"/>
              </a:endParaRPr>
            </a:p>
            <a:p>
              <a:pPr>
                <a:buFontTx/>
                <a:buNone/>
              </a:pPr>
              <a:r>
                <a:rPr lang="en-US" altLang="zh-CN" sz="2000" b="1" dirty="0">
                  <a:latin typeface="楷体_GB2312" pitchFamily="49" charset="-122"/>
                  <a:ea typeface="楷体_GB2312" pitchFamily="49" charset="-122"/>
                </a:rPr>
                <a:t>1.09913    1.19947    1.29972</a:t>
              </a:r>
              <a:endParaRPr lang="en-US" altLang="zh-CN" sz="2000" b="1" dirty="0">
                <a:latin typeface="楷体_GB2312" pitchFamily="49" charset="-122"/>
                <a:ea typeface="楷体_GB2312" pitchFamily="49" charset="-122"/>
              </a:endParaRPr>
            </a:p>
            <a:p>
              <a:pPr>
                <a:buFontTx/>
                <a:buNone/>
              </a:pPr>
              <a:r>
                <a:rPr lang="en-US" altLang="zh-CN" sz="2000" b="1" dirty="0">
                  <a:latin typeface="楷体_GB2312" pitchFamily="49" charset="-122"/>
                  <a:ea typeface="楷体_GB2312" pitchFamily="49" charset="-122"/>
                </a:rPr>
                <a:t>1.09989    1.19993    1.29996</a:t>
              </a:r>
              <a:endParaRPr lang="en-US" altLang="zh-CN" sz="2000" b="1" dirty="0">
                <a:latin typeface="楷体_GB2312" pitchFamily="49" charset="-122"/>
                <a:ea typeface="楷体_GB2312" pitchFamily="49" charset="-122"/>
              </a:endParaRPr>
            </a:p>
            <a:p>
              <a:pPr>
                <a:buFontTx/>
                <a:buNone/>
              </a:pPr>
              <a:r>
                <a:rPr lang="en-US" altLang="zh-CN" sz="2000" b="1" dirty="0">
                  <a:latin typeface="楷体_GB2312" pitchFamily="49" charset="-122"/>
                  <a:ea typeface="楷体_GB2312" pitchFamily="49" charset="-122"/>
                </a:rPr>
                <a:t>1.09999    1.19999    1.30000</a:t>
              </a:r>
              <a:endParaRPr lang="en-US" altLang="zh-CN" sz="2000" b="1" dirty="0">
                <a:latin typeface="楷体_GB2312" pitchFamily="49" charset="-122"/>
                <a:ea typeface="楷体_GB2312" pitchFamily="49" charset="-122"/>
              </a:endParaRPr>
            </a:p>
          </p:txBody>
        </p:sp>
        <p:sp>
          <p:nvSpPr>
            <p:cNvPr id="71684" name="Rectangle 4"/>
            <p:cNvSpPr>
              <a:spLocks noChangeArrowheads="1"/>
            </p:cNvSpPr>
            <p:nvPr/>
          </p:nvSpPr>
          <p:spPr bwMode="auto">
            <a:xfrm>
              <a:off x="816" y="1688"/>
              <a:ext cx="342" cy="1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buFontTx/>
                <a:buNone/>
              </a:pPr>
              <a:r>
                <a:rPr lang="en-US" altLang="zh-CN" sz="2000" b="1" dirty="0">
                  <a:latin typeface="楷体_GB2312" pitchFamily="49" charset="-122"/>
                  <a:ea typeface="楷体_GB2312" pitchFamily="49" charset="-122"/>
                </a:rPr>
                <a:t>0</a:t>
              </a:r>
              <a:endParaRPr lang="en-US" altLang="zh-CN" sz="2000" b="1" dirty="0">
                <a:latin typeface="楷体_GB2312" pitchFamily="49" charset="-122"/>
                <a:ea typeface="楷体_GB2312" pitchFamily="49" charset="-122"/>
              </a:endParaRPr>
            </a:p>
            <a:p>
              <a:pPr algn="ctr">
                <a:buFontTx/>
                <a:buNone/>
              </a:pPr>
              <a:r>
                <a:rPr lang="en-US" altLang="zh-CN" sz="2000" b="1" dirty="0">
                  <a:latin typeface="楷体_GB2312" pitchFamily="49" charset="-122"/>
                  <a:ea typeface="楷体_GB2312" pitchFamily="49" charset="-122"/>
                </a:rPr>
                <a:t>1</a:t>
              </a:r>
              <a:endParaRPr lang="en-US" altLang="zh-CN" sz="2000" b="1" dirty="0">
                <a:latin typeface="楷体_GB2312" pitchFamily="49" charset="-122"/>
                <a:ea typeface="楷体_GB2312" pitchFamily="49" charset="-122"/>
              </a:endParaRPr>
            </a:p>
            <a:p>
              <a:pPr algn="ctr">
                <a:buFontTx/>
                <a:buNone/>
              </a:pPr>
              <a:r>
                <a:rPr lang="en-US" altLang="zh-CN" sz="2000" b="1" dirty="0">
                  <a:latin typeface="楷体_GB2312" pitchFamily="49" charset="-122"/>
                  <a:ea typeface="楷体_GB2312" pitchFamily="49" charset="-122"/>
                </a:rPr>
                <a:t>2</a:t>
              </a:r>
              <a:endParaRPr lang="en-US" altLang="zh-CN" sz="2000" b="1" dirty="0">
                <a:latin typeface="楷体_GB2312" pitchFamily="49" charset="-122"/>
                <a:ea typeface="楷体_GB2312" pitchFamily="49" charset="-122"/>
              </a:endParaRPr>
            </a:p>
            <a:p>
              <a:pPr algn="ctr">
                <a:buFontTx/>
                <a:buNone/>
              </a:pPr>
              <a:r>
                <a:rPr lang="en-US" altLang="zh-CN" sz="2000" b="1" dirty="0">
                  <a:latin typeface="楷体_GB2312" pitchFamily="49" charset="-122"/>
                  <a:ea typeface="楷体_GB2312" pitchFamily="49" charset="-122"/>
                </a:rPr>
                <a:t>3</a:t>
              </a:r>
              <a:endParaRPr lang="en-US" altLang="zh-CN" sz="2000" b="1" dirty="0">
                <a:latin typeface="楷体_GB2312" pitchFamily="49" charset="-122"/>
                <a:ea typeface="楷体_GB2312" pitchFamily="49" charset="-122"/>
              </a:endParaRPr>
            </a:p>
            <a:p>
              <a:pPr algn="ctr">
                <a:buFontTx/>
                <a:buNone/>
              </a:pPr>
              <a:r>
                <a:rPr lang="en-US" altLang="zh-CN" sz="2000" b="1" dirty="0">
                  <a:latin typeface="楷体_GB2312" pitchFamily="49" charset="-122"/>
                  <a:ea typeface="楷体_GB2312" pitchFamily="49" charset="-122"/>
                </a:rPr>
                <a:t>4</a:t>
              </a:r>
              <a:endParaRPr lang="en-US" altLang="zh-CN" sz="2000" b="1" dirty="0">
                <a:latin typeface="楷体_GB2312" pitchFamily="49" charset="-122"/>
                <a:ea typeface="楷体_GB2312" pitchFamily="49" charset="-122"/>
              </a:endParaRPr>
            </a:p>
            <a:p>
              <a:pPr algn="ctr">
                <a:buFontTx/>
                <a:buNone/>
              </a:pPr>
              <a:r>
                <a:rPr lang="en-US" altLang="zh-CN" sz="2000" b="1" dirty="0">
                  <a:latin typeface="楷体_GB2312" pitchFamily="49" charset="-122"/>
                  <a:ea typeface="楷体_GB2312" pitchFamily="49" charset="-122"/>
                </a:rPr>
                <a:t>5</a:t>
              </a:r>
              <a:endParaRPr lang="en-US" altLang="zh-CN" sz="2000" b="1" dirty="0">
                <a:latin typeface="楷体_GB2312" pitchFamily="49" charset="-122"/>
                <a:ea typeface="楷体_GB2312" pitchFamily="49" charset="-122"/>
              </a:endParaRPr>
            </a:p>
            <a:p>
              <a:pPr algn="ctr">
                <a:buFontTx/>
                <a:buNone/>
              </a:pPr>
              <a:r>
                <a:rPr lang="en-US" altLang="zh-CN" sz="2000" b="1" dirty="0">
                  <a:latin typeface="楷体_GB2312" pitchFamily="49" charset="-122"/>
                  <a:ea typeface="楷体_GB2312" pitchFamily="49" charset="-122"/>
                </a:rPr>
                <a:t>6</a:t>
              </a:r>
              <a:endParaRPr lang="en-US" altLang="zh-CN" sz="2000" b="1" dirty="0"/>
            </a:p>
          </p:txBody>
        </p:sp>
        <p:sp>
          <p:nvSpPr>
            <p:cNvPr id="71685" name="Rectangle 5"/>
            <p:cNvSpPr>
              <a:spLocks noChangeArrowheads="1"/>
            </p:cNvSpPr>
            <p:nvPr/>
          </p:nvSpPr>
          <p:spPr bwMode="auto">
            <a:xfrm>
              <a:off x="1158" y="1400"/>
              <a:ext cx="35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buFontTx/>
                <a:buNone/>
              </a:pPr>
              <a:endParaRPr lang="en-US" altLang="en-US"/>
            </a:p>
          </p:txBody>
        </p:sp>
        <p:sp>
          <p:nvSpPr>
            <p:cNvPr id="71686" name="Rectangle 6"/>
            <p:cNvSpPr>
              <a:spLocks noChangeArrowheads="1"/>
            </p:cNvSpPr>
            <p:nvPr/>
          </p:nvSpPr>
          <p:spPr bwMode="auto">
            <a:xfrm>
              <a:off x="816" y="1400"/>
              <a:ext cx="34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buFontTx/>
                <a:buNone/>
              </a:pPr>
              <a:endParaRPr lang="en-US" altLang="en-US"/>
            </a:p>
          </p:txBody>
        </p:sp>
        <p:sp>
          <p:nvSpPr>
            <p:cNvPr id="71687" name="Line 7"/>
            <p:cNvSpPr>
              <a:spLocks noChangeShapeType="1"/>
            </p:cNvSpPr>
            <p:nvPr/>
          </p:nvSpPr>
          <p:spPr bwMode="auto">
            <a:xfrm>
              <a:off x="816" y="1400"/>
              <a:ext cx="2836" cy="0"/>
            </a:xfrm>
            <a:prstGeom prst="line">
              <a:avLst/>
            </a:prstGeom>
            <a:noFill/>
            <a:ln w="28575" cap="sq">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sz="2000" dirty="0"/>
            </a:p>
          </p:txBody>
        </p:sp>
        <p:sp>
          <p:nvSpPr>
            <p:cNvPr id="71688" name="Line 8"/>
            <p:cNvSpPr>
              <a:spLocks noChangeShapeType="1"/>
            </p:cNvSpPr>
            <p:nvPr/>
          </p:nvSpPr>
          <p:spPr bwMode="auto">
            <a:xfrm flipV="1">
              <a:off x="816" y="1688"/>
              <a:ext cx="2829" cy="0"/>
            </a:xfrm>
            <a:prstGeom prst="line">
              <a:avLst/>
            </a:prstGeom>
            <a:noFill/>
            <a:ln w="12700">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sp>
          <p:nvSpPr>
            <p:cNvPr id="71689" name="Line 9"/>
            <p:cNvSpPr>
              <a:spLocks noChangeShapeType="1"/>
            </p:cNvSpPr>
            <p:nvPr/>
          </p:nvSpPr>
          <p:spPr bwMode="auto">
            <a:xfrm>
              <a:off x="816" y="1400"/>
              <a:ext cx="0" cy="2008"/>
            </a:xfrm>
            <a:prstGeom prst="line">
              <a:avLst/>
            </a:prstGeom>
            <a:noFill/>
            <a:ln w="28575" cap="sq">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sp>
          <p:nvSpPr>
            <p:cNvPr id="71690" name="Line 10"/>
            <p:cNvSpPr>
              <a:spLocks noChangeShapeType="1"/>
            </p:cNvSpPr>
            <p:nvPr/>
          </p:nvSpPr>
          <p:spPr bwMode="auto">
            <a:xfrm>
              <a:off x="1158" y="1400"/>
              <a:ext cx="0" cy="2008"/>
            </a:xfrm>
            <a:prstGeom prst="line">
              <a:avLst/>
            </a:prstGeom>
            <a:noFill/>
            <a:ln w="12700">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sp>
          <p:nvSpPr>
            <p:cNvPr id="71691" name="Line 11"/>
            <p:cNvSpPr>
              <a:spLocks noChangeShapeType="1"/>
            </p:cNvSpPr>
            <p:nvPr/>
          </p:nvSpPr>
          <p:spPr bwMode="auto">
            <a:xfrm>
              <a:off x="816" y="3408"/>
              <a:ext cx="2823" cy="0"/>
            </a:xfrm>
            <a:prstGeom prst="line">
              <a:avLst/>
            </a:prstGeom>
            <a:noFill/>
            <a:ln w="28575" cap="sq">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sp>
          <p:nvSpPr>
            <p:cNvPr id="71692" name="Line 12"/>
            <p:cNvSpPr>
              <a:spLocks noChangeShapeType="1"/>
            </p:cNvSpPr>
            <p:nvPr/>
          </p:nvSpPr>
          <p:spPr bwMode="auto">
            <a:xfrm flipH="1">
              <a:off x="3639" y="1663"/>
              <a:ext cx="13" cy="1745"/>
            </a:xfrm>
            <a:prstGeom prst="line">
              <a:avLst/>
            </a:prstGeom>
            <a:noFill/>
            <a:ln w="12700">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sp>
          <p:nvSpPr>
            <p:cNvPr id="71693" name="Line 13"/>
            <p:cNvSpPr>
              <a:spLocks noChangeShapeType="1"/>
            </p:cNvSpPr>
            <p:nvPr/>
          </p:nvSpPr>
          <p:spPr bwMode="auto">
            <a:xfrm>
              <a:off x="3652" y="1400"/>
              <a:ext cx="0" cy="288"/>
            </a:xfrm>
            <a:prstGeom prst="line">
              <a:avLst/>
            </a:prstGeom>
            <a:noFill/>
            <a:ln w="28575" cap="sq">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graphicFrame>
          <p:nvGraphicFramePr>
            <p:cNvPr id="71694" name="Object 14"/>
            <p:cNvGraphicFramePr>
              <a:graphicFrameLocks noChangeAspect="1"/>
            </p:cNvGraphicFramePr>
            <p:nvPr/>
          </p:nvGraphicFramePr>
          <p:xfrm>
            <a:off x="894" y="1442"/>
            <a:ext cx="177" cy="221"/>
          </p:xfrm>
          <a:graphic>
            <a:graphicData uri="http://schemas.openxmlformats.org/presentationml/2006/ole">
              <mc:AlternateContent xmlns:mc="http://schemas.openxmlformats.org/markup-compatibility/2006">
                <mc:Choice xmlns:v="urn:schemas-microsoft-com:vml" Requires="v">
                  <p:oleObj spid="_x0000_s0" name="Equation" r:id="rId1" imgW="100330" imgH="127635" progId="Equation.3">
                    <p:embed/>
                  </p:oleObj>
                </mc:Choice>
                <mc:Fallback>
                  <p:oleObj name="Equation" r:id="rId1" imgW="100330" imgH="127635" progId="Equation.3">
                    <p:embed/>
                    <p:pic>
                      <p:nvPicPr>
                        <p:cNvPr id="0" name="Object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 y="1442"/>
                          <a:ext cx="177" cy="2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695" name="Object 15"/>
            <p:cNvGraphicFramePr>
              <a:graphicFrameLocks noChangeAspect="1"/>
            </p:cNvGraphicFramePr>
            <p:nvPr/>
          </p:nvGraphicFramePr>
          <p:xfrm>
            <a:off x="1359" y="1400"/>
            <a:ext cx="368" cy="293"/>
          </p:xfrm>
          <a:graphic>
            <a:graphicData uri="http://schemas.openxmlformats.org/presentationml/2006/ole">
              <mc:AlternateContent xmlns:mc="http://schemas.openxmlformats.org/markup-compatibility/2006">
                <mc:Choice xmlns:v="urn:schemas-microsoft-com:vml" Requires="v">
                  <p:oleObj spid="_x0000_s2" name="Equation" r:id="rId3" imgW="200025" imgH="163830" progId="Equation.3">
                    <p:embed/>
                  </p:oleObj>
                </mc:Choice>
                <mc:Fallback>
                  <p:oleObj name="Equation" r:id="rId3" imgW="200025" imgH="163830" progId="Equation.3">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9" y="1400"/>
                          <a:ext cx="368" cy="2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696" name="Object 16"/>
            <p:cNvGraphicFramePr>
              <a:graphicFrameLocks noChangeAspect="1"/>
            </p:cNvGraphicFramePr>
            <p:nvPr/>
          </p:nvGraphicFramePr>
          <p:xfrm>
            <a:off x="2207" y="1400"/>
            <a:ext cx="369" cy="293"/>
          </p:xfrm>
          <a:graphic>
            <a:graphicData uri="http://schemas.openxmlformats.org/presentationml/2006/ole">
              <mc:AlternateContent xmlns:mc="http://schemas.openxmlformats.org/markup-compatibility/2006">
                <mc:Choice xmlns:v="urn:schemas-microsoft-com:vml" Requires="v">
                  <p:oleObj spid="_x0000_s3" name="Equation" r:id="rId5" imgW="200025" imgH="163830" progId="Equation.3">
                    <p:embed/>
                  </p:oleObj>
                </mc:Choice>
                <mc:Fallback>
                  <p:oleObj name="Equation" r:id="rId5" imgW="200025" imgH="163830" progId="Equation.3">
                    <p:embed/>
                    <p:pic>
                      <p:nvPicPr>
                        <p:cNvPr id="0"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7" y="1400"/>
                          <a:ext cx="369" cy="2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697" name="Object 17"/>
            <p:cNvGraphicFramePr>
              <a:graphicFrameLocks noChangeAspect="1"/>
            </p:cNvGraphicFramePr>
            <p:nvPr/>
          </p:nvGraphicFramePr>
          <p:xfrm>
            <a:off x="3060" y="1400"/>
            <a:ext cx="368" cy="310"/>
          </p:xfrm>
          <a:graphic>
            <a:graphicData uri="http://schemas.openxmlformats.org/presentationml/2006/ole">
              <mc:AlternateContent xmlns:mc="http://schemas.openxmlformats.org/markup-compatibility/2006">
                <mc:Choice xmlns:v="urn:schemas-microsoft-com:vml" Requires="v">
                  <p:oleObj spid="_x0000_s4" name="Equation" r:id="rId7" imgW="200025" imgH="172720" progId="Equation.3">
                    <p:embed/>
                  </p:oleObj>
                </mc:Choice>
                <mc:Fallback>
                  <p:oleObj name="Equation" r:id="rId7" imgW="200025" imgH="172720" progId="Equation.3">
                    <p:embed/>
                    <p:pic>
                      <p:nvPicPr>
                        <p:cNvPr id="0" name="Object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0" y="1400"/>
                          <a:ext cx="368" cy="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mc:AlternateContent xmlns:mc="http://schemas.openxmlformats.org/markup-compatibility/2006">
        <mc:Choice xmlns:a14="http://schemas.microsoft.com/office/drawing/2010/main" Requires="a14">
          <p:sp>
            <p:nvSpPr>
              <p:cNvPr id="71699" name="Rectangle 19" descr="Rectangle: Click to edit Master text styles&#10;Second level&#10;Third level&#10;Fourth level&#10;Fifth level"/>
              <p:cNvSpPr>
                <a:spLocks noChangeArrowheads="1"/>
              </p:cNvSpPr>
              <p:nvPr/>
            </p:nvSpPr>
            <p:spPr bwMode="auto">
              <a:xfrm>
                <a:off x="-114188" y="552804"/>
                <a:ext cx="9054021"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buClr>
                    <a:schemeClr val="hlink"/>
                  </a:buClr>
                  <a:buSzPct val="110000"/>
                  <a:buFont typeface="Wingdings" panose="05000000000000000000" pitchFamily="2" charset="2"/>
                  <a:buNone/>
                </a:pPr>
                <a:r>
                  <a:rPr lang="zh-CN" altLang="en-US" b="1" dirty="0"/>
                  <a:t>    仍取初值</a:t>
                </a:r>
                <a14:m>
                  <m:oMath xmlns:m="http://schemas.openxmlformats.org/officeDocument/2006/math">
                    <m:sSubSup>
                      <m:sSubSupPr>
                        <m:ctrlPr>
                          <a:rPr lang="en-US" altLang="zh-CN" sz="2400" b="1" i="1" dirty="0" smtClean="0">
                            <a:latin typeface="Cambria Math" panose="02040503050406030204" pitchFamily="18" charset="0"/>
                          </a:rPr>
                        </m:ctrlPr>
                      </m:sSubSupPr>
                      <m:e>
                        <m:r>
                          <a:rPr lang="en-US" altLang="zh-CN" sz="2400" b="1" i="1" dirty="0" smtClean="0">
                            <a:latin typeface="Cambria Math" panose="02040503050406030204" pitchFamily="18" charset="0"/>
                          </a:rPr>
                          <m:t>𝒙</m:t>
                        </m:r>
                      </m:e>
                      <m:sub>
                        <m:r>
                          <a:rPr lang="en-US" altLang="zh-CN" sz="2400" b="1" i="1" dirty="0" smtClean="0">
                            <a:latin typeface="Cambria Math" panose="02040503050406030204" pitchFamily="18" charset="0"/>
                          </a:rPr>
                          <m:t>𝟏</m:t>
                        </m:r>
                      </m:sub>
                      <m:sup>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𝟎</m:t>
                        </m:r>
                        <m:r>
                          <a:rPr lang="en-US" altLang="zh-CN" sz="2400" b="1" i="1" dirty="0" smtClean="0">
                            <a:latin typeface="Cambria Math" panose="02040503050406030204" pitchFamily="18" charset="0"/>
                          </a:rPr>
                          <m:t>)</m:t>
                        </m:r>
                      </m:sup>
                    </m:sSubSup>
                    <m:r>
                      <a:rPr lang="en-US" altLang="zh-CN" sz="2400" b="1" i="1" dirty="0" smtClean="0">
                        <a:latin typeface="Cambria Math" panose="02040503050406030204" pitchFamily="18" charset="0"/>
                      </a:rPr>
                      <m:t>=</m:t>
                    </m:r>
                    <m:sSubSup>
                      <m:sSubSupPr>
                        <m:ctrlPr>
                          <a:rPr lang="en-US" altLang="zh-CN" b="1" i="1" dirty="0">
                            <a:latin typeface="Cambria Math" panose="02040503050406030204" pitchFamily="18" charset="0"/>
                          </a:rPr>
                        </m:ctrlPr>
                      </m:sSubSupPr>
                      <m:e>
                        <m:r>
                          <a:rPr lang="en-US" altLang="zh-CN" b="1" i="1" dirty="0">
                            <a:latin typeface="Cambria Math" panose="02040503050406030204" pitchFamily="18" charset="0"/>
                          </a:rPr>
                          <m:t>𝒙</m:t>
                        </m:r>
                      </m:e>
                      <m:sub>
                        <m:r>
                          <a:rPr lang="en-US" altLang="zh-CN" b="1" i="1" dirty="0" smtClean="0">
                            <a:latin typeface="Cambria Math" panose="02040503050406030204" pitchFamily="18" charset="0"/>
                          </a:rPr>
                          <m:t>𝟐</m:t>
                        </m:r>
                      </m:sub>
                      <m:sup>
                        <m:r>
                          <a:rPr lang="en-US" altLang="zh-CN" b="1" i="1" dirty="0">
                            <a:latin typeface="Cambria Math" panose="02040503050406030204" pitchFamily="18" charset="0"/>
                          </a:rPr>
                          <m:t>(</m:t>
                        </m:r>
                        <m:r>
                          <a:rPr lang="en-US" altLang="zh-CN" b="1" i="1" dirty="0">
                            <a:latin typeface="Cambria Math" panose="02040503050406030204" pitchFamily="18" charset="0"/>
                          </a:rPr>
                          <m:t>𝟎</m:t>
                        </m:r>
                        <m:r>
                          <a:rPr lang="en-US" altLang="zh-CN" b="1" i="1" dirty="0">
                            <a:latin typeface="Cambria Math" panose="02040503050406030204" pitchFamily="18" charset="0"/>
                          </a:rPr>
                          <m:t>)</m:t>
                        </m:r>
                      </m:sup>
                    </m:sSubSup>
                    <m:r>
                      <a:rPr lang="en-US" altLang="zh-CN" b="1" i="1" dirty="0" smtClean="0">
                        <a:latin typeface="Cambria Math" panose="02040503050406030204" pitchFamily="18" charset="0"/>
                      </a:rPr>
                      <m:t>=</m:t>
                    </m:r>
                    <m:sSubSup>
                      <m:sSubSupPr>
                        <m:ctrlPr>
                          <a:rPr lang="en-US" altLang="zh-CN" b="1" i="1" dirty="0">
                            <a:latin typeface="Cambria Math" panose="02040503050406030204" pitchFamily="18" charset="0"/>
                          </a:rPr>
                        </m:ctrlPr>
                      </m:sSubSupPr>
                      <m:e>
                        <m:r>
                          <a:rPr lang="en-US" altLang="zh-CN" b="1" i="1" dirty="0">
                            <a:latin typeface="Cambria Math" panose="02040503050406030204" pitchFamily="18" charset="0"/>
                          </a:rPr>
                          <m:t>𝒙</m:t>
                        </m:r>
                      </m:e>
                      <m:sub>
                        <m:r>
                          <a:rPr lang="en-US" altLang="zh-CN" b="1" i="1" dirty="0" smtClean="0">
                            <a:latin typeface="Cambria Math" panose="02040503050406030204" pitchFamily="18" charset="0"/>
                          </a:rPr>
                          <m:t>𝟑</m:t>
                        </m:r>
                      </m:sub>
                      <m:sup>
                        <m:r>
                          <a:rPr lang="en-US" altLang="zh-CN" b="1" i="1" dirty="0">
                            <a:latin typeface="Cambria Math" panose="02040503050406030204" pitchFamily="18" charset="0"/>
                          </a:rPr>
                          <m:t>(</m:t>
                        </m:r>
                        <m:r>
                          <a:rPr lang="en-US" altLang="zh-CN" b="1" i="1" dirty="0">
                            <a:latin typeface="Cambria Math" panose="02040503050406030204" pitchFamily="18" charset="0"/>
                          </a:rPr>
                          <m:t>𝟎</m:t>
                        </m:r>
                        <m:r>
                          <a:rPr lang="en-US" altLang="zh-CN" b="1" i="1" dirty="0">
                            <a:latin typeface="Cambria Math" panose="02040503050406030204" pitchFamily="18" charset="0"/>
                          </a:rPr>
                          <m:t>)</m:t>
                        </m:r>
                      </m:sup>
                    </m:sSubSup>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𝟎</m:t>
                    </m:r>
                  </m:oMath>
                </a14:m>
                <a:r>
                  <a:rPr lang="zh-CN" altLang="en-US" b="1" dirty="0"/>
                  <a:t> ，按上式的计算结果见下表，与前面的表的计算结果比较，本公式的效果明显比前面的要好。</a:t>
                </a:r>
                <a:endParaRPr lang="zh-CN" altLang="en-US" b="1" dirty="0"/>
              </a:p>
            </p:txBody>
          </p:sp>
        </mc:Choice>
        <mc:Fallback>
          <p:sp>
            <p:nvSpPr>
              <p:cNvPr id="71699" name="Rectangle 19" descr="Rectangle: Click to edit Master text styles&#10;Second level&#10;Third level&#10;Fourth level&#10;Fifth level"/>
              <p:cNvSpPr>
                <a:spLocks noRot="1" noChangeAspect="1" noMove="1" noResize="1" noEditPoints="1" noAdjustHandles="1" noChangeArrowheads="1" noChangeShapeType="1" noTextEdit="1"/>
              </p:cNvSpPr>
              <p:nvPr/>
            </p:nvSpPr>
            <p:spPr bwMode="auto">
              <a:xfrm>
                <a:off x="-114188" y="552804"/>
                <a:ext cx="9054021" cy="1371600"/>
              </a:xfrm>
              <a:prstGeom prst="rect">
                <a:avLst/>
              </a:prstGeom>
              <a:blipFill rotWithShape="1">
                <a:blip r:embed="rId9"/>
                <a:stretch>
                  <a:fillRect l="6" t="-26" r="3" b="2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nvGrpSpPr>
          <p:cNvPr id="23" name="Group 95"/>
          <p:cNvGrpSpPr/>
          <p:nvPr/>
        </p:nvGrpSpPr>
        <p:grpSpPr bwMode="auto">
          <a:xfrm>
            <a:off x="212224" y="1772816"/>
            <a:ext cx="6324600" cy="4305300"/>
            <a:chOff x="768" y="1036"/>
            <a:chExt cx="3984" cy="2712"/>
          </a:xfrm>
        </p:grpSpPr>
        <p:sp>
          <p:nvSpPr>
            <p:cNvPr id="24" name="Rectangle 25"/>
            <p:cNvSpPr>
              <a:spLocks noChangeArrowheads="1"/>
            </p:cNvSpPr>
            <p:nvPr/>
          </p:nvSpPr>
          <p:spPr bwMode="auto">
            <a:xfrm>
              <a:off x="1118" y="1346"/>
              <a:ext cx="3634" cy="2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buFontTx/>
                <a:buNone/>
              </a:pPr>
              <a:r>
                <a:rPr lang="en-US" altLang="zh-CN" sz="2000" b="1" dirty="0">
                  <a:solidFill>
                    <a:schemeClr val="tx2"/>
                  </a:solidFill>
                  <a:latin typeface="楷体_GB2312" pitchFamily="49" charset="-122"/>
                  <a:ea typeface="楷体_GB2312" pitchFamily="49" charset="-122"/>
                </a:rPr>
                <a:t>0.00000   0.00000   0.00000</a:t>
              </a:r>
              <a:endParaRPr lang="en-US" altLang="zh-CN" sz="2000" b="1" dirty="0">
                <a:solidFill>
                  <a:schemeClr val="tx2"/>
                </a:solidFill>
                <a:latin typeface="楷体_GB2312" pitchFamily="49" charset="-122"/>
                <a:ea typeface="楷体_GB2312" pitchFamily="49" charset="-122"/>
              </a:endParaRPr>
            </a:p>
            <a:p>
              <a:pPr>
                <a:buFontTx/>
                <a:buNone/>
              </a:pPr>
              <a:r>
                <a:rPr lang="en-US" altLang="zh-CN" sz="2000" b="1" dirty="0">
                  <a:solidFill>
                    <a:schemeClr val="tx2"/>
                  </a:solidFill>
                  <a:latin typeface="楷体_GB2312" pitchFamily="49" charset="-122"/>
                  <a:ea typeface="楷体_GB2312" pitchFamily="49" charset="-122"/>
                </a:rPr>
                <a:t>0.72000   0.83000   0.84000</a:t>
              </a:r>
              <a:endParaRPr lang="en-US" altLang="zh-CN" sz="2000" b="1" dirty="0">
                <a:solidFill>
                  <a:schemeClr val="tx2"/>
                </a:solidFill>
                <a:latin typeface="楷体_GB2312" pitchFamily="49" charset="-122"/>
                <a:ea typeface="楷体_GB2312" pitchFamily="49" charset="-122"/>
              </a:endParaRPr>
            </a:p>
            <a:p>
              <a:pPr>
                <a:buFontTx/>
                <a:buNone/>
              </a:pPr>
              <a:r>
                <a:rPr lang="en-US" altLang="zh-CN" sz="2000" b="1" dirty="0">
                  <a:solidFill>
                    <a:schemeClr val="tx2"/>
                  </a:solidFill>
                  <a:latin typeface="楷体_GB2312" pitchFamily="49" charset="-122"/>
                  <a:ea typeface="楷体_GB2312" pitchFamily="49" charset="-122"/>
                </a:rPr>
                <a:t>0.97100   1.07000   1.15000</a:t>
              </a:r>
              <a:endParaRPr lang="en-US" altLang="zh-CN" sz="2000" b="1" dirty="0">
                <a:solidFill>
                  <a:schemeClr val="tx2"/>
                </a:solidFill>
                <a:latin typeface="楷体_GB2312" pitchFamily="49" charset="-122"/>
                <a:ea typeface="楷体_GB2312" pitchFamily="49" charset="-122"/>
              </a:endParaRPr>
            </a:p>
            <a:p>
              <a:pPr>
                <a:buFontTx/>
                <a:buNone/>
              </a:pPr>
              <a:r>
                <a:rPr lang="en-US" altLang="zh-CN" sz="2000" b="1" dirty="0">
                  <a:solidFill>
                    <a:schemeClr val="tx2"/>
                  </a:solidFill>
                  <a:latin typeface="楷体_GB2312" pitchFamily="49" charset="-122"/>
                  <a:ea typeface="楷体_GB2312" pitchFamily="49" charset="-122"/>
                </a:rPr>
                <a:t>1.05700   1.15710   1.24820</a:t>
              </a:r>
              <a:endParaRPr lang="en-US" altLang="zh-CN" sz="2000" b="1" dirty="0">
                <a:solidFill>
                  <a:schemeClr val="tx2"/>
                </a:solidFill>
                <a:latin typeface="楷体_GB2312" pitchFamily="49" charset="-122"/>
                <a:ea typeface="楷体_GB2312" pitchFamily="49" charset="-122"/>
              </a:endParaRPr>
            </a:p>
            <a:p>
              <a:pPr>
                <a:buFontTx/>
                <a:buNone/>
              </a:pPr>
              <a:r>
                <a:rPr lang="en-US" altLang="zh-CN" sz="2000" b="1" dirty="0">
                  <a:solidFill>
                    <a:schemeClr val="tx2"/>
                  </a:solidFill>
                  <a:latin typeface="楷体_GB2312" pitchFamily="49" charset="-122"/>
                  <a:ea typeface="楷体_GB2312" pitchFamily="49" charset="-122"/>
                </a:rPr>
                <a:t>1.08535   1.18534   1.28282</a:t>
              </a:r>
              <a:endParaRPr lang="en-US" altLang="zh-CN" sz="2000" b="1" dirty="0">
                <a:solidFill>
                  <a:schemeClr val="tx2"/>
                </a:solidFill>
                <a:latin typeface="楷体_GB2312" pitchFamily="49" charset="-122"/>
                <a:ea typeface="楷体_GB2312" pitchFamily="49" charset="-122"/>
              </a:endParaRPr>
            </a:p>
            <a:p>
              <a:pPr>
                <a:buFontTx/>
                <a:buNone/>
              </a:pPr>
              <a:r>
                <a:rPr lang="en-US" altLang="zh-CN" sz="2000" b="1" dirty="0">
                  <a:solidFill>
                    <a:schemeClr val="tx2"/>
                  </a:solidFill>
                  <a:latin typeface="楷体_GB2312" pitchFamily="49" charset="-122"/>
                  <a:ea typeface="楷体_GB2312" pitchFamily="49" charset="-122"/>
                </a:rPr>
                <a:t>1.09510   1.19510   1.29414</a:t>
              </a:r>
              <a:endParaRPr lang="en-US" altLang="zh-CN" sz="2000" b="1" dirty="0">
                <a:solidFill>
                  <a:schemeClr val="tx2"/>
                </a:solidFill>
                <a:latin typeface="楷体_GB2312" pitchFamily="49" charset="-122"/>
                <a:ea typeface="楷体_GB2312" pitchFamily="49" charset="-122"/>
              </a:endParaRPr>
            </a:p>
            <a:p>
              <a:pPr>
                <a:buFontTx/>
                <a:buNone/>
              </a:pPr>
              <a:r>
                <a:rPr lang="en-US" altLang="zh-CN" sz="2000" b="1" dirty="0">
                  <a:solidFill>
                    <a:schemeClr val="tx2"/>
                  </a:solidFill>
                  <a:latin typeface="楷体_GB2312" pitchFamily="49" charset="-122"/>
                  <a:ea typeface="楷体_GB2312" pitchFamily="49" charset="-122"/>
                </a:rPr>
                <a:t>1.09834   1.19834   1.29504</a:t>
              </a:r>
              <a:endParaRPr lang="en-US" altLang="zh-CN" sz="2000" b="1" dirty="0">
                <a:solidFill>
                  <a:schemeClr val="tx2"/>
                </a:solidFill>
                <a:latin typeface="楷体_GB2312" pitchFamily="49" charset="-122"/>
                <a:ea typeface="楷体_GB2312" pitchFamily="49" charset="-122"/>
              </a:endParaRPr>
            </a:p>
            <a:p>
              <a:pPr>
                <a:buFontTx/>
                <a:buNone/>
              </a:pPr>
              <a:r>
                <a:rPr lang="en-US" altLang="zh-CN" sz="2000" b="1" dirty="0">
                  <a:solidFill>
                    <a:schemeClr val="tx2"/>
                  </a:solidFill>
                  <a:latin typeface="楷体_GB2312" pitchFamily="49" charset="-122"/>
                  <a:ea typeface="楷体_GB2312" pitchFamily="49" charset="-122"/>
                </a:rPr>
                <a:t>1.09944   1.19981   1.29934</a:t>
              </a:r>
              <a:endParaRPr lang="en-US" altLang="zh-CN" sz="2000" b="1" dirty="0">
                <a:solidFill>
                  <a:schemeClr val="tx2"/>
                </a:solidFill>
                <a:latin typeface="楷体_GB2312" pitchFamily="49" charset="-122"/>
                <a:ea typeface="楷体_GB2312" pitchFamily="49" charset="-122"/>
              </a:endParaRPr>
            </a:p>
            <a:p>
              <a:pPr>
                <a:buFontTx/>
                <a:buNone/>
              </a:pPr>
              <a:r>
                <a:rPr lang="en-US" altLang="zh-CN" sz="2000" b="1" dirty="0">
                  <a:solidFill>
                    <a:schemeClr val="tx2"/>
                  </a:solidFill>
                  <a:latin typeface="楷体_GB2312" pitchFamily="49" charset="-122"/>
                  <a:ea typeface="楷体_GB2312" pitchFamily="49" charset="-122"/>
                </a:rPr>
                <a:t>1.09981   1.19941   1.29978</a:t>
              </a:r>
              <a:endParaRPr lang="en-US" altLang="zh-CN" sz="2000" b="1" dirty="0">
                <a:solidFill>
                  <a:schemeClr val="tx2"/>
                </a:solidFill>
                <a:latin typeface="楷体_GB2312" pitchFamily="49" charset="-122"/>
                <a:ea typeface="楷体_GB2312" pitchFamily="49" charset="-122"/>
              </a:endParaRPr>
            </a:p>
            <a:p>
              <a:pPr>
                <a:buFontTx/>
                <a:buNone/>
              </a:pPr>
              <a:r>
                <a:rPr lang="en-US" altLang="zh-CN" sz="2000" b="1" dirty="0">
                  <a:solidFill>
                    <a:schemeClr val="tx2"/>
                  </a:solidFill>
                  <a:latin typeface="楷体_GB2312" pitchFamily="49" charset="-122"/>
                  <a:ea typeface="楷体_GB2312" pitchFamily="49" charset="-122"/>
                </a:rPr>
                <a:t>1.09994   1.19994   1.29992</a:t>
              </a:r>
              <a:endParaRPr lang="en-US" altLang="zh-CN" sz="2000" b="1" dirty="0">
                <a:solidFill>
                  <a:schemeClr val="tx2"/>
                </a:solidFill>
                <a:latin typeface="楷体_GB2312" pitchFamily="49" charset="-122"/>
                <a:ea typeface="楷体_GB2312" pitchFamily="49" charset="-122"/>
              </a:endParaRPr>
            </a:p>
          </p:txBody>
        </p:sp>
        <p:sp>
          <p:nvSpPr>
            <p:cNvPr id="25" name="Rectangle 26"/>
            <p:cNvSpPr>
              <a:spLocks noChangeArrowheads="1"/>
            </p:cNvSpPr>
            <p:nvPr/>
          </p:nvSpPr>
          <p:spPr bwMode="auto">
            <a:xfrm>
              <a:off x="768" y="1346"/>
              <a:ext cx="350" cy="2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buFontTx/>
                <a:buNone/>
              </a:pPr>
              <a:r>
                <a:rPr lang="en-US" altLang="zh-CN" sz="2000" b="1">
                  <a:solidFill>
                    <a:schemeClr val="tx2"/>
                  </a:solidFill>
                  <a:latin typeface="楷体_GB2312" pitchFamily="49" charset="-122"/>
                  <a:ea typeface="楷体_GB2312" pitchFamily="49" charset="-122"/>
                </a:rPr>
                <a:t>0</a:t>
              </a:r>
              <a:endParaRPr lang="en-US" altLang="zh-CN" sz="2000" b="1">
                <a:solidFill>
                  <a:schemeClr val="tx2"/>
                </a:solidFill>
                <a:latin typeface="楷体_GB2312" pitchFamily="49" charset="-122"/>
                <a:ea typeface="楷体_GB2312" pitchFamily="49" charset="-122"/>
              </a:endParaRPr>
            </a:p>
            <a:p>
              <a:pPr algn="ctr">
                <a:buFontTx/>
                <a:buNone/>
              </a:pPr>
              <a:r>
                <a:rPr lang="en-US" altLang="zh-CN" sz="2000" b="1">
                  <a:solidFill>
                    <a:schemeClr val="tx2"/>
                  </a:solidFill>
                  <a:latin typeface="楷体_GB2312" pitchFamily="49" charset="-122"/>
                  <a:ea typeface="楷体_GB2312" pitchFamily="49" charset="-122"/>
                </a:rPr>
                <a:t>1</a:t>
              </a:r>
              <a:endParaRPr lang="en-US" altLang="zh-CN" sz="2000" b="1">
                <a:solidFill>
                  <a:schemeClr val="tx2"/>
                </a:solidFill>
                <a:latin typeface="楷体_GB2312" pitchFamily="49" charset="-122"/>
                <a:ea typeface="楷体_GB2312" pitchFamily="49" charset="-122"/>
              </a:endParaRPr>
            </a:p>
            <a:p>
              <a:pPr algn="ctr">
                <a:buFontTx/>
                <a:buNone/>
              </a:pPr>
              <a:r>
                <a:rPr lang="en-US" altLang="zh-CN" sz="2000" b="1">
                  <a:solidFill>
                    <a:schemeClr val="tx2"/>
                  </a:solidFill>
                  <a:latin typeface="楷体_GB2312" pitchFamily="49" charset="-122"/>
                  <a:ea typeface="楷体_GB2312" pitchFamily="49" charset="-122"/>
                </a:rPr>
                <a:t>2</a:t>
              </a:r>
              <a:endParaRPr lang="en-US" altLang="zh-CN" sz="2000" b="1">
                <a:solidFill>
                  <a:schemeClr val="tx2"/>
                </a:solidFill>
                <a:latin typeface="楷体_GB2312" pitchFamily="49" charset="-122"/>
                <a:ea typeface="楷体_GB2312" pitchFamily="49" charset="-122"/>
              </a:endParaRPr>
            </a:p>
            <a:p>
              <a:pPr algn="ctr">
                <a:buFontTx/>
                <a:buNone/>
              </a:pPr>
              <a:r>
                <a:rPr lang="en-US" altLang="zh-CN" sz="2000" b="1">
                  <a:solidFill>
                    <a:schemeClr val="tx2"/>
                  </a:solidFill>
                  <a:latin typeface="楷体_GB2312" pitchFamily="49" charset="-122"/>
                  <a:ea typeface="楷体_GB2312" pitchFamily="49" charset="-122"/>
                </a:rPr>
                <a:t>3</a:t>
              </a:r>
              <a:endParaRPr lang="en-US" altLang="zh-CN" sz="2000" b="1">
                <a:solidFill>
                  <a:schemeClr val="tx2"/>
                </a:solidFill>
                <a:latin typeface="楷体_GB2312" pitchFamily="49" charset="-122"/>
                <a:ea typeface="楷体_GB2312" pitchFamily="49" charset="-122"/>
              </a:endParaRPr>
            </a:p>
            <a:p>
              <a:pPr algn="ctr">
                <a:buFontTx/>
                <a:buNone/>
              </a:pPr>
              <a:r>
                <a:rPr lang="en-US" altLang="zh-CN" sz="2000" b="1">
                  <a:solidFill>
                    <a:schemeClr val="tx2"/>
                  </a:solidFill>
                  <a:latin typeface="楷体_GB2312" pitchFamily="49" charset="-122"/>
                  <a:ea typeface="楷体_GB2312" pitchFamily="49" charset="-122"/>
                </a:rPr>
                <a:t>4</a:t>
              </a:r>
              <a:endParaRPr lang="en-US" altLang="zh-CN" sz="2000" b="1">
                <a:solidFill>
                  <a:schemeClr val="tx2"/>
                </a:solidFill>
                <a:latin typeface="楷体_GB2312" pitchFamily="49" charset="-122"/>
                <a:ea typeface="楷体_GB2312" pitchFamily="49" charset="-122"/>
              </a:endParaRPr>
            </a:p>
            <a:p>
              <a:pPr algn="ctr">
                <a:buFontTx/>
                <a:buNone/>
              </a:pPr>
              <a:r>
                <a:rPr lang="en-US" altLang="zh-CN" sz="2000" b="1">
                  <a:solidFill>
                    <a:schemeClr val="tx2"/>
                  </a:solidFill>
                  <a:latin typeface="楷体_GB2312" pitchFamily="49" charset="-122"/>
                  <a:ea typeface="楷体_GB2312" pitchFamily="49" charset="-122"/>
                </a:rPr>
                <a:t>5</a:t>
              </a:r>
              <a:endParaRPr lang="en-US" altLang="zh-CN" sz="2000" b="1">
                <a:solidFill>
                  <a:schemeClr val="tx2"/>
                </a:solidFill>
                <a:latin typeface="楷体_GB2312" pitchFamily="49" charset="-122"/>
                <a:ea typeface="楷体_GB2312" pitchFamily="49" charset="-122"/>
              </a:endParaRPr>
            </a:p>
            <a:p>
              <a:pPr algn="ctr">
                <a:buFontTx/>
                <a:buNone/>
              </a:pPr>
              <a:r>
                <a:rPr lang="en-US" altLang="zh-CN" sz="2000" b="1">
                  <a:solidFill>
                    <a:schemeClr val="tx2"/>
                  </a:solidFill>
                  <a:latin typeface="楷体_GB2312" pitchFamily="49" charset="-122"/>
                  <a:ea typeface="楷体_GB2312" pitchFamily="49" charset="-122"/>
                </a:rPr>
                <a:t>6</a:t>
              </a:r>
              <a:endParaRPr lang="en-US" altLang="zh-CN" sz="2000" b="1">
                <a:solidFill>
                  <a:schemeClr val="tx2"/>
                </a:solidFill>
                <a:latin typeface="楷体_GB2312" pitchFamily="49" charset="-122"/>
                <a:ea typeface="楷体_GB2312" pitchFamily="49" charset="-122"/>
              </a:endParaRPr>
            </a:p>
            <a:p>
              <a:pPr algn="ctr">
                <a:buFontTx/>
                <a:buNone/>
              </a:pPr>
              <a:r>
                <a:rPr lang="en-US" altLang="zh-CN" sz="2000" b="1">
                  <a:solidFill>
                    <a:schemeClr val="tx2"/>
                  </a:solidFill>
                  <a:latin typeface="楷体_GB2312" pitchFamily="49" charset="-122"/>
                  <a:ea typeface="楷体_GB2312" pitchFamily="49" charset="-122"/>
                </a:rPr>
                <a:t>7</a:t>
              </a:r>
              <a:endParaRPr lang="en-US" altLang="zh-CN" sz="2000" b="1">
                <a:solidFill>
                  <a:schemeClr val="tx2"/>
                </a:solidFill>
                <a:latin typeface="楷体_GB2312" pitchFamily="49" charset="-122"/>
                <a:ea typeface="楷体_GB2312" pitchFamily="49" charset="-122"/>
              </a:endParaRPr>
            </a:p>
            <a:p>
              <a:pPr algn="ctr">
                <a:buFontTx/>
                <a:buNone/>
              </a:pPr>
              <a:r>
                <a:rPr lang="en-US" altLang="zh-CN" sz="2000" b="1">
                  <a:solidFill>
                    <a:schemeClr val="tx2"/>
                  </a:solidFill>
                  <a:latin typeface="楷体_GB2312" pitchFamily="49" charset="-122"/>
                  <a:ea typeface="楷体_GB2312" pitchFamily="49" charset="-122"/>
                </a:rPr>
                <a:t>8</a:t>
              </a:r>
              <a:endParaRPr lang="en-US" altLang="zh-CN" sz="2000" b="1">
                <a:solidFill>
                  <a:schemeClr val="tx2"/>
                </a:solidFill>
                <a:latin typeface="楷体_GB2312" pitchFamily="49" charset="-122"/>
                <a:ea typeface="楷体_GB2312" pitchFamily="49" charset="-122"/>
              </a:endParaRPr>
            </a:p>
            <a:p>
              <a:pPr algn="ctr">
                <a:buFontTx/>
                <a:buNone/>
              </a:pPr>
              <a:r>
                <a:rPr lang="en-US" altLang="zh-CN" sz="2000" b="1">
                  <a:solidFill>
                    <a:schemeClr val="tx2"/>
                  </a:solidFill>
                  <a:latin typeface="楷体_GB2312" pitchFamily="49" charset="-122"/>
                  <a:ea typeface="楷体_GB2312" pitchFamily="49" charset="-122"/>
                </a:rPr>
                <a:t>9</a:t>
              </a:r>
              <a:endParaRPr lang="en-US" altLang="zh-CN" sz="2000" b="1">
                <a:solidFill>
                  <a:schemeClr val="tx2"/>
                </a:solidFill>
              </a:endParaRPr>
            </a:p>
          </p:txBody>
        </p:sp>
        <p:sp>
          <p:nvSpPr>
            <p:cNvPr id="26" name="Rectangle 27"/>
            <p:cNvSpPr>
              <a:spLocks noChangeArrowheads="1"/>
            </p:cNvSpPr>
            <p:nvPr/>
          </p:nvSpPr>
          <p:spPr bwMode="auto">
            <a:xfrm>
              <a:off x="1118" y="1064"/>
              <a:ext cx="3634"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buFontTx/>
                <a:buNone/>
              </a:pPr>
              <a:endParaRPr lang="en-US" altLang="en-US" sz="2000">
                <a:solidFill>
                  <a:schemeClr val="tx2"/>
                </a:solidFill>
              </a:endParaRPr>
            </a:p>
          </p:txBody>
        </p:sp>
        <p:sp>
          <p:nvSpPr>
            <p:cNvPr id="27" name="Rectangle 28"/>
            <p:cNvSpPr>
              <a:spLocks noChangeArrowheads="1"/>
            </p:cNvSpPr>
            <p:nvPr/>
          </p:nvSpPr>
          <p:spPr bwMode="auto">
            <a:xfrm>
              <a:off x="768" y="1064"/>
              <a:ext cx="350"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buFontTx/>
                <a:buNone/>
              </a:pPr>
              <a:endParaRPr lang="en-US" altLang="en-US" sz="2000">
                <a:solidFill>
                  <a:schemeClr val="tx2"/>
                </a:solidFill>
              </a:endParaRPr>
            </a:p>
          </p:txBody>
        </p:sp>
        <p:sp>
          <p:nvSpPr>
            <p:cNvPr id="28" name="Line 29"/>
            <p:cNvSpPr>
              <a:spLocks noChangeShapeType="1"/>
            </p:cNvSpPr>
            <p:nvPr/>
          </p:nvSpPr>
          <p:spPr bwMode="auto">
            <a:xfrm>
              <a:off x="768" y="1064"/>
              <a:ext cx="2699" cy="4"/>
            </a:xfrm>
            <a:prstGeom prst="line">
              <a:avLst/>
            </a:prstGeom>
            <a:noFill/>
            <a:ln w="28575" cap="sq">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sp>
          <p:nvSpPr>
            <p:cNvPr id="29" name="Line 30"/>
            <p:cNvSpPr>
              <a:spLocks noChangeShapeType="1"/>
            </p:cNvSpPr>
            <p:nvPr/>
          </p:nvSpPr>
          <p:spPr bwMode="auto">
            <a:xfrm>
              <a:off x="768" y="1346"/>
              <a:ext cx="2699" cy="0"/>
            </a:xfrm>
            <a:prstGeom prst="line">
              <a:avLst/>
            </a:prstGeom>
            <a:noFill/>
            <a:ln w="12700">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sp>
          <p:nvSpPr>
            <p:cNvPr id="30" name="Line 31"/>
            <p:cNvSpPr>
              <a:spLocks noChangeShapeType="1"/>
            </p:cNvSpPr>
            <p:nvPr/>
          </p:nvSpPr>
          <p:spPr bwMode="auto">
            <a:xfrm>
              <a:off x="768" y="1064"/>
              <a:ext cx="0" cy="2680"/>
            </a:xfrm>
            <a:prstGeom prst="line">
              <a:avLst/>
            </a:prstGeom>
            <a:noFill/>
            <a:ln w="28575" cap="sq">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sp>
          <p:nvSpPr>
            <p:cNvPr id="31" name="Line 32"/>
            <p:cNvSpPr>
              <a:spLocks noChangeShapeType="1"/>
            </p:cNvSpPr>
            <p:nvPr/>
          </p:nvSpPr>
          <p:spPr bwMode="auto">
            <a:xfrm>
              <a:off x="1118" y="1064"/>
              <a:ext cx="0" cy="2680"/>
            </a:xfrm>
            <a:prstGeom prst="line">
              <a:avLst/>
            </a:prstGeom>
            <a:noFill/>
            <a:ln w="12700">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sp>
          <p:nvSpPr>
            <p:cNvPr id="32" name="Line 33"/>
            <p:cNvSpPr>
              <a:spLocks noChangeShapeType="1"/>
            </p:cNvSpPr>
            <p:nvPr/>
          </p:nvSpPr>
          <p:spPr bwMode="auto">
            <a:xfrm>
              <a:off x="768" y="3744"/>
              <a:ext cx="2699" cy="0"/>
            </a:xfrm>
            <a:prstGeom prst="line">
              <a:avLst/>
            </a:prstGeom>
            <a:noFill/>
            <a:ln w="28575" cap="sq">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sp>
          <p:nvSpPr>
            <p:cNvPr id="33" name="Line 34"/>
            <p:cNvSpPr>
              <a:spLocks noChangeShapeType="1"/>
            </p:cNvSpPr>
            <p:nvPr/>
          </p:nvSpPr>
          <p:spPr bwMode="auto">
            <a:xfrm>
              <a:off x="3467" y="1350"/>
              <a:ext cx="0" cy="2398"/>
            </a:xfrm>
            <a:prstGeom prst="line">
              <a:avLst/>
            </a:prstGeom>
            <a:noFill/>
            <a:ln w="12700">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sp>
          <p:nvSpPr>
            <p:cNvPr id="34" name="Line 35"/>
            <p:cNvSpPr>
              <a:spLocks noChangeShapeType="1"/>
            </p:cNvSpPr>
            <p:nvPr/>
          </p:nvSpPr>
          <p:spPr bwMode="auto">
            <a:xfrm>
              <a:off x="3467" y="1072"/>
              <a:ext cx="0" cy="282"/>
            </a:xfrm>
            <a:prstGeom prst="line">
              <a:avLst/>
            </a:prstGeom>
            <a:noFill/>
            <a:ln w="28575" cap="sq">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graphicFrame>
          <p:nvGraphicFramePr>
            <p:cNvPr id="35" name="Object 36"/>
            <p:cNvGraphicFramePr>
              <a:graphicFrameLocks noChangeAspect="1"/>
            </p:cNvGraphicFramePr>
            <p:nvPr/>
          </p:nvGraphicFramePr>
          <p:xfrm>
            <a:off x="848" y="1106"/>
            <a:ext cx="182" cy="215"/>
          </p:xfrm>
          <a:graphic>
            <a:graphicData uri="http://schemas.openxmlformats.org/presentationml/2006/ole">
              <mc:AlternateContent xmlns:mc="http://schemas.openxmlformats.org/markup-compatibility/2006">
                <mc:Choice xmlns:v="urn:schemas-microsoft-com:vml" Requires="v">
                  <p:oleObj spid="_x0000_s5" name="Equation" r:id="rId10" imgW="100330" imgH="127635" progId="Equation.3">
                    <p:embed/>
                  </p:oleObj>
                </mc:Choice>
                <mc:Fallback>
                  <p:oleObj name="Equation" r:id="rId10" imgW="100330" imgH="127635" progId="Equation.3">
                    <p:embed/>
                    <p:pic>
                      <p:nvPicPr>
                        <p:cNvPr id="0" name="Object 3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8" y="1106"/>
                          <a:ext cx="182" cy="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 name="Object 37"/>
            <p:cNvGraphicFramePr>
              <a:graphicFrameLocks noChangeAspect="1"/>
            </p:cNvGraphicFramePr>
            <p:nvPr/>
          </p:nvGraphicFramePr>
          <p:xfrm>
            <a:off x="1324" y="1064"/>
            <a:ext cx="377" cy="286"/>
          </p:xfrm>
          <a:graphic>
            <a:graphicData uri="http://schemas.openxmlformats.org/presentationml/2006/ole">
              <mc:AlternateContent xmlns:mc="http://schemas.openxmlformats.org/markup-compatibility/2006">
                <mc:Choice xmlns:v="urn:schemas-microsoft-com:vml" Requires="v">
                  <p:oleObj spid="_x0000_s6" name="Equation" r:id="rId12" imgW="200025" imgH="163830" progId="Equation.3">
                    <p:embed/>
                  </p:oleObj>
                </mc:Choice>
                <mc:Fallback>
                  <p:oleObj name="Equation" r:id="rId12" imgW="200025" imgH="163830" progId="Equation.3">
                    <p:embed/>
                    <p:pic>
                      <p:nvPicPr>
                        <p:cNvPr id="0" name="Object 3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24" y="1064"/>
                          <a:ext cx="377"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 name="Object 38"/>
            <p:cNvGraphicFramePr>
              <a:graphicFrameLocks noChangeAspect="1"/>
            </p:cNvGraphicFramePr>
            <p:nvPr/>
          </p:nvGraphicFramePr>
          <p:xfrm>
            <a:off x="2091" y="1052"/>
            <a:ext cx="377" cy="286"/>
          </p:xfrm>
          <a:graphic>
            <a:graphicData uri="http://schemas.openxmlformats.org/presentationml/2006/ole">
              <mc:AlternateContent xmlns:mc="http://schemas.openxmlformats.org/markup-compatibility/2006">
                <mc:Choice xmlns:v="urn:schemas-microsoft-com:vml" Requires="v">
                  <p:oleObj spid="_x0000_s7" name="Equation" r:id="rId14" imgW="200025" imgH="163830" progId="Equation.3">
                    <p:embed/>
                  </p:oleObj>
                </mc:Choice>
                <mc:Fallback>
                  <p:oleObj name="Equation" r:id="rId14" imgW="200025" imgH="163830" progId="Equation.3">
                    <p:embed/>
                    <p:pic>
                      <p:nvPicPr>
                        <p:cNvPr id="0" name="Object 3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91" y="1052"/>
                          <a:ext cx="377"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 name="Object 39"/>
            <p:cNvGraphicFramePr>
              <a:graphicFrameLocks noChangeAspect="1"/>
            </p:cNvGraphicFramePr>
            <p:nvPr/>
          </p:nvGraphicFramePr>
          <p:xfrm>
            <a:off x="2949" y="1036"/>
            <a:ext cx="377" cy="302"/>
          </p:xfrm>
          <a:graphic>
            <a:graphicData uri="http://schemas.openxmlformats.org/presentationml/2006/ole">
              <mc:AlternateContent xmlns:mc="http://schemas.openxmlformats.org/markup-compatibility/2006">
                <mc:Choice xmlns:v="urn:schemas-microsoft-com:vml" Requires="v">
                  <p:oleObj spid="_x0000_s8" name="Equation" r:id="rId16" imgW="200025" imgH="172720" progId="Equation.3">
                    <p:embed/>
                  </p:oleObj>
                </mc:Choice>
                <mc:Fallback>
                  <p:oleObj name="Equation" r:id="rId16" imgW="200025" imgH="172720" progId="Equation.3">
                    <p:embed/>
                    <p:pic>
                      <p:nvPicPr>
                        <p:cNvPr id="0" name="Object 3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49" y="1036"/>
                          <a:ext cx="377" cy="3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9" name="Rectangle 30"/>
          <p:cNvSpPr>
            <a:spLocks noChangeArrowheads="1"/>
          </p:cNvSpPr>
          <p:nvPr/>
        </p:nvSpPr>
        <p:spPr bwMode="auto">
          <a:xfrm>
            <a:off x="4038600" y="0"/>
            <a:ext cx="5105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fontAlgn="ctr"/>
            <a:r>
              <a:rPr lang="en-US" altLang="zh-CN" sz="1800" b="1" dirty="0">
                <a:solidFill>
                  <a:schemeClr val="tx2"/>
                </a:solidFill>
                <a:ea typeface="楷体_GB2312" pitchFamily="49" charset="-122"/>
              </a:rPr>
              <a:t>§1</a:t>
            </a:r>
            <a:r>
              <a:rPr lang="en-US" altLang="zh-CN" sz="3600" b="1" dirty="0">
                <a:solidFill>
                  <a:schemeClr val="tx2"/>
                </a:solidFill>
                <a:ea typeface="楷体_GB2312" pitchFamily="49" charset="-122"/>
              </a:rPr>
              <a:t> </a:t>
            </a:r>
            <a:r>
              <a:rPr lang="en-US" altLang="zh-CN" sz="1800" b="1" dirty="0"/>
              <a:t>Iterative Methods</a:t>
            </a:r>
            <a:endParaRPr lang="en-US" altLang="zh-CN" sz="1800" b="1" dirty="0"/>
          </a:p>
        </p:txBody>
      </p:sp>
      <p:sp>
        <p:nvSpPr>
          <p:cNvPr id="9" name="矩形 8"/>
          <p:cNvSpPr/>
          <p:nvPr/>
        </p:nvSpPr>
        <p:spPr>
          <a:xfrm>
            <a:off x="2024170" y="6111453"/>
            <a:ext cx="1422184" cy="461665"/>
          </a:xfrm>
          <a:prstGeom prst="rect">
            <a:avLst/>
          </a:prstGeom>
        </p:spPr>
        <p:txBody>
          <a:bodyPr wrap="none">
            <a:spAutoFit/>
          </a:bodyPr>
          <a:lstStyle/>
          <a:p>
            <a:r>
              <a:rPr lang="zh-CN" altLang="en-US" b="1" dirty="0">
                <a:latin typeface="宋体" panose="02010600030101010101" pitchFamily="2" charset="-122"/>
              </a:rPr>
              <a:t>前面的表</a:t>
            </a:r>
            <a:endParaRPr lang="en-GB" dirty="0">
              <a:latin typeface="宋体" panose="02010600030101010101" pitchFamily="2" charset="-122"/>
            </a:endParaRPr>
          </a:p>
        </p:txBody>
      </p:sp>
      <p:sp>
        <p:nvSpPr>
          <p:cNvPr id="40" name="矩形 39"/>
          <p:cNvSpPr/>
          <p:nvPr/>
        </p:nvSpPr>
        <p:spPr>
          <a:xfrm>
            <a:off x="5508104" y="6087867"/>
            <a:ext cx="1731564" cy="461665"/>
          </a:xfrm>
          <a:prstGeom prst="rect">
            <a:avLst/>
          </a:prstGeom>
        </p:spPr>
        <p:txBody>
          <a:bodyPr wrap="none">
            <a:spAutoFit/>
          </a:bodyPr>
          <a:lstStyle/>
          <a:p>
            <a:r>
              <a:rPr lang="zh-CN" altLang="en-US" b="1" dirty="0">
                <a:latin typeface="宋体" panose="02010600030101010101" pitchFamily="2" charset="-122"/>
              </a:rPr>
              <a:t>改进后的表</a:t>
            </a:r>
            <a:endParaRPr lang="en-GB" dirty="0">
              <a:latin typeface="宋体" panose="02010600030101010101" pitchFamily="2" charset="-122"/>
            </a:endParaRPr>
          </a:p>
        </p:txBody>
      </p:sp>
      <p:sp>
        <p:nvSpPr>
          <p:cNvPr id="41" name="Rectangle 5"/>
          <p:cNvSpPr>
            <a:spLocks noChangeArrowheads="1"/>
          </p:cNvSpPr>
          <p:nvPr/>
        </p:nvSpPr>
        <p:spPr bwMode="auto">
          <a:xfrm>
            <a:off x="34925" y="44450"/>
            <a:ext cx="5400675" cy="48013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indent="-457200">
              <a:lnSpc>
                <a:spcPct val="90000"/>
              </a:lnSpc>
              <a:buClr>
                <a:srgbClr val="0000FF"/>
              </a:buClr>
              <a:buSzPct val="90000"/>
              <a:buFont typeface="Wingdings" panose="05000000000000000000" pitchFamily="2" charset="2"/>
              <a:buChar char="Ø"/>
              <a:defRPr/>
            </a:pPr>
            <a:r>
              <a:rPr kumimoji="1" lang="en-US" altLang="zh-CN" sz="2800" b="1" dirty="0">
                <a:solidFill>
                  <a:srgbClr val="0000FF"/>
                </a:solidFill>
                <a:effectLst>
                  <a:outerShdw blurRad="38100" dist="38100" dir="2700000" algn="tl">
                    <a:srgbClr val="C0C0C0"/>
                  </a:outerShdw>
                </a:effectLst>
                <a:ea typeface="楷体_GB2312" pitchFamily="49" charset="-122"/>
              </a:rPr>
              <a:t>Gauss – Seidel </a:t>
            </a:r>
            <a:r>
              <a:rPr kumimoji="1" lang="zh-CN" altLang="en-US" sz="2800" b="1" dirty="0">
                <a:solidFill>
                  <a:srgbClr val="0000FF"/>
                </a:solidFill>
                <a:effectLst>
                  <a:outerShdw blurRad="38100" dist="38100" dir="2700000" algn="tl">
                    <a:srgbClr val="C0C0C0"/>
                  </a:outerShdw>
                </a:effectLst>
                <a:ea typeface="楷体_GB2312" pitchFamily="49" charset="-122"/>
              </a:rPr>
              <a:t>迭代法</a:t>
            </a:r>
            <a:endParaRPr kumimoji="1" lang="zh-CN" altLang="en-US" sz="2800" b="1" dirty="0">
              <a:solidFill>
                <a:srgbClr val="0000FF"/>
              </a:solidFill>
              <a:effectLst>
                <a:outerShdw blurRad="38100" dist="38100" dir="2700000" algn="tl">
                  <a:srgbClr val="C0C0C0"/>
                </a:outerShdw>
              </a:effectLst>
              <a:ea typeface="楷体_GB2312" pitchFamily="49" charset="-122"/>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inVertic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71703"/>
                                        </p:tgtEl>
                                        <p:attrNameLst>
                                          <p:attrName>style.visibility</p:attrName>
                                        </p:attrNameLst>
                                      </p:cBhvr>
                                      <p:to>
                                        <p:strVal val="visible"/>
                                      </p:to>
                                    </p:set>
                                    <p:anim calcmode="lin" valueType="num">
                                      <p:cBhvr>
                                        <p:cTn id="12" dur="500" fill="hold"/>
                                        <p:tgtEl>
                                          <p:spTgt spid="71703"/>
                                        </p:tgtEl>
                                        <p:attrNameLst>
                                          <p:attrName>ppt_w</p:attrName>
                                        </p:attrNameLst>
                                      </p:cBhvr>
                                      <p:tavLst>
                                        <p:tav tm="0">
                                          <p:val>
                                            <p:fltVal val="0"/>
                                          </p:val>
                                        </p:tav>
                                        <p:tav tm="100000">
                                          <p:val>
                                            <p:strVal val="#ppt_w"/>
                                          </p:val>
                                        </p:tav>
                                      </p:tavLst>
                                    </p:anim>
                                    <p:anim calcmode="lin" valueType="num">
                                      <p:cBhvr>
                                        <p:cTn id="13" dur="500" fill="hold"/>
                                        <p:tgtEl>
                                          <p:spTgt spid="71703"/>
                                        </p:tgtEl>
                                        <p:attrNameLst>
                                          <p:attrName>ppt_h</p:attrName>
                                        </p:attrNameLst>
                                      </p:cBhvr>
                                      <p:tavLst>
                                        <p:tav tm="0">
                                          <p:val>
                                            <p:fltVal val="0"/>
                                          </p:val>
                                        </p:tav>
                                        <p:tav tm="100000">
                                          <p:val>
                                            <p:strVal val="#ppt_h"/>
                                          </p:val>
                                        </p:tav>
                                      </p:tavLst>
                                    </p:anim>
                                  </p:childTnLst>
                                </p:cTn>
                              </p:par>
                              <p:par>
                                <p:cTn id="14" presetID="2" presetClass="entr" presetSubtype="4"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 calcmode="lin" valueType="num">
                                      <p:cBhvr additive="base">
                                        <p:cTn id="16" dur="500" fill="hold"/>
                                        <p:tgtEl>
                                          <p:spTgt spid="40"/>
                                        </p:tgtEl>
                                        <p:attrNameLst>
                                          <p:attrName>ppt_x</p:attrName>
                                        </p:attrNameLst>
                                      </p:cBhvr>
                                      <p:tavLst>
                                        <p:tav tm="0">
                                          <p:val>
                                            <p:strVal val="#ppt_x"/>
                                          </p:val>
                                        </p:tav>
                                        <p:tav tm="100000">
                                          <p:val>
                                            <p:strVal val="#ppt_x"/>
                                          </p:val>
                                        </p:tav>
                                      </p:tavLst>
                                    </p:anim>
                                    <p:anim calcmode="lin" valueType="num">
                                      <p:cBhvr additive="base">
                                        <p:cTn id="17"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0845" name="Object 29"/>
          <p:cNvGraphicFramePr>
            <a:graphicFrameLocks noChangeAspect="1"/>
          </p:cNvGraphicFramePr>
          <p:nvPr/>
        </p:nvGraphicFramePr>
        <p:xfrm>
          <a:off x="323528" y="891609"/>
          <a:ext cx="8594998" cy="3024187"/>
        </p:xfrm>
        <a:graphic>
          <a:graphicData uri="http://schemas.openxmlformats.org/presentationml/2006/ole">
            <mc:AlternateContent xmlns:mc="http://schemas.openxmlformats.org/markup-compatibility/2006">
              <mc:Choice xmlns:v="urn:schemas-microsoft-com:vml" Requires="v">
                <p:oleObj spid="_x0000_s0" name="Equation" r:id="rId1" imgW="117957600" imgH="33528000" progId="Equation.DSMT4">
                  <p:embed/>
                </p:oleObj>
              </mc:Choice>
              <mc:Fallback>
                <p:oleObj name="Equation" r:id="rId1" imgW="117957600" imgH="33528000" progId="Equation.DSMT4">
                  <p:embed/>
                  <p:pic>
                    <p:nvPicPr>
                      <p:cNvPr id="0" name="Object 29"/>
                      <p:cNvPicPr>
                        <a:picLocks noChangeAspect="1" noChangeArrowheads="1"/>
                      </p:cNvPicPr>
                      <p:nvPr/>
                    </p:nvPicPr>
                    <p:blipFill>
                      <a:blip r:embed="rId2"/>
                      <a:srcRect/>
                      <a:stretch>
                        <a:fillRect/>
                      </a:stretch>
                    </p:blipFill>
                    <p:spPr bwMode="auto">
                      <a:xfrm>
                        <a:off x="323528" y="891609"/>
                        <a:ext cx="8594998" cy="3024187"/>
                      </a:xfrm>
                      <a:prstGeom prst="rect">
                        <a:avLst/>
                      </a:prstGeom>
                      <a:noFill/>
                      <a:ln>
                        <a:noFill/>
                      </a:ln>
                      <a:effectLst/>
                    </p:spPr>
                  </p:pic>
                </p:oleObj>
              </mc:Fallback>
            </mc:AlternateContent>
          </a:graphicData>
        </a:graphic>
      </p:graphicFrame>
      <p:sp>
        <p:nvSpPr>
          <p:cNvPr id="290847" name="Text Box 31"/>
          <p:cNvSpPr txBox="1">
            <a:spLocks noChangeArrowheads="1"/>
          </p:cNvSpPr>
          <p:nvPr/>
        </p:nvSpPr>
        <p:spPr bwMode="auto">
          <a:xfrm>
            <a:off x="323528" y="433896"/>
            <a:ext cx="37607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三对角矩阵的</a:t>
            </a:r>
            <a:r>
              <a:rPr lang="en-US" altLang="zh-CN" sz="2400" dirty="0">
                <a:ea typeface="宋体" panose="02010600030101010101" pitchFamily="2" charset="-122"/>
              </a:rPr>
              <a:t>Doolittle</a:t>
            </a:r>
            <a:r>
              <a:rPr lang="zh-CN" altLang="en-US" sz="2400" dirty="0">
                <a:ea typeface="宋体" panose="02010600030101010101" pitchFamily="2" charset="-122"/>
              </a:rPr>
              <a:t>分解</a:t>
            </a:r>
            <a:endParaRPr lang="zh-CN" altLang="en-US" sz="2400" dirty="0">
              <a:ea typeface="宋体" panose="02010600030101010101" pitchFamily="2" charset="-122"/>
            </a:endParaRPr>
          </a:p>
        </p:txBody>
      </p:sp>
      <p:sp>
        <p:nvSpPr>
          <p:cNvPr id="7" name="Rectangle 2"/>
          <p:cNvSpPr>
            <a:spLocks noChangeArrowheads="1"/>
          </p:cNvSpPr>
          <p:nvPr/>
        </p:nvSpPr>
        <p:spPr bwMode="auto">
          <a:xfrm>
            <a:off x="3962400" y="0"/>
            <a:ext cx="5181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§5 Matrix Factorization</a:t>
            </a:r>
            <a:endParaRPr lang="en-US" altLang="zh-CN" sz="1800" b="1" dirty="0"/>
          </a:p>
        </p:txBody>
      </p:sp>
      <p:graphicFrame>
        <p:nvGraphicFramePr>
          <p:cNvPr id="5" name="Object 12"/>
          <p:cNvGraphicFramePr>
            <a:graphicFrameLocks noChangeAspect="1"/>
          </p:cNvGraphicFramePr>
          <p:nvPr/>
        </p:nvGraphicFramePr>
        <p:xfrm>
          <a:off x="1547664" y="3963291"/>
          <a:ext cx="5184576" cy="563674"/>
        </p:xfrm>
        <a:graphic>
          <a:graphicData uri="http://schemas.openxmlformats.org/presentationml/2006/ole">
            <mc:AlternateContent xmlns:mc="http://schemas.openxmlformats.org/markup-compatibility/2006">
              <mc:Choice xmlns:v="urn:schemas-microsoft-com:vml" Requires="v">
                <p:oleObj spid="_x0000_s2" name="Equation" r:id="rId3" imgW="55168800" imgH="5486400" progId="Equation.DSMT4">
                  <p:embed/>
                </p:oleObj>
              </mc:Choice>
              <mc:Fallback>
                <p:oleObj name="Equation" r:id="rId3" imgW="55168800" imgH="5486400" progId="Equation.DSMT4">
                  <p:embed/>
                  <p:pic>
                    <p:nvPicPr>
                      <p:cNvPr id="0" name="Object 12"/>
                      <p:cNvPicPr>
                        <a:picLocks noChangeAspect="1" noChangeArrowheads="1"/>
                      </p:cNvPicPr>
                      <p:nvPr/>
                    </p:nvPicPr>
                    <p:blipFill>
                      <a:blip r:embed="rId4"/>
                      <a:srcRect/>
                      <a:stretch>
                        <a:fillRect/>
                      </a:stretch>
                    </p:blipFill>
                    <p:spPr bwMode="auto">
                      <a:xfrm>
                        <a:off x="1547664" y="3963291"/>
                        <a:ext cx="5184576" cy="563674"/>
                      </a:xfrm>
                      <a:prstGeom prst="rect">
                        <a:avLst/>
                      </a:prstGeom>
                      <a:noFill/>
                      <a:ln>
                        <a:noFill/>
                      </a:ln>
                      <a:effectLst/>
                    </p:spPr>
                  </p:pic>
                </p:oleObj>
              </mc:Fallback>
            </mc:AlternateContent>
          </a:graphicData>
        </a:graphic>
      </p:graphicFrame>
      <mc:AlternateContent xmlns:mc="http://schemas.openxmlformats.org/markup-compatibility/2006">
        <mc:Choice xmlns:a14="http://schemas.microsoft.com/office/drawing/2010/main" Requires="a14">
          <p:sp>
            <p:nvSpPr>
              <p:cNvPr id="9" name="文本框 8"/>
              <p:cNvSpPr txBox="1"/>
              <p:nvPr/>
            </p:nvSpPr>
            <p:spPr>
              <a:xfrm>
                <a:off x="-2173" y="4758450"/>
                <a:ext cx="4611564" cy="461665"/>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𝑝</m:t>
                          </m:r>
                        </m:e>
                        <m:sub>
                          <m:r>
                            <a:rPr lang="en-US" altLang="zh-CN" b="0" i="1" smtClean="0">
                              <a:latin typeface="Cambria Math" panose="02040503050406030204" pitchFamily="18" charset="0"/>
                            </a:rPr>
                            <m:t>2</m:t>
                          </m:r>
                        </m:sub>
                      </m:sSub>
                      <m:r>
                        <a:rPr lang="zh-CN" altLang="en-US" i="0">
                          <a:latin typeface="Cambria Math" panose="02040503050406030204" pitchFamily="18" charset="0"/>
                        </a:rPr>
                        <m:t>=</m:t>
                      </m:r>
                      <m:f>
                        <m:fPr>
                          <m:type m:val="lin"/>
                          <m:ctrlPr>
                            <a:rPr lang="zh-CN" altLang="en-US" i="1" smtClean="0">
                              <a:solidFill>
                                <a:srgbClr val="0000FF"/>
                              </a:solidFill>
                              <a:latin typeface="Cambria Math" panose="02040503050406030204" pitchFamily="18" charset="0"/>
                            </a:rPr>
                          </m:ctrlPr>
                        </m:fPr>
                        <m:num>
                          <m:sSub>
                            <m:sSubPr>
                              <m:ctrlPr>
                                <a:rPr lang="zh-CN" altLang="en-US" i="1">
                                  <a:solidFill>
                                    <a:srgbClr val="0000FF"/>
                                  </a:solidFill>
                                  <a:latin typeface="Cambria Math" panose="02040503050406030204" pitchFamily="18" charset="0"/>
                                </a:rPr>
                              </m:ctrlPr>
                            </m:sSubPr>
                            <m:e>
                              <m:r>
                                <a:rPr lang="zh-CN" altLang="en-US" i="1">
                                  <a:solidFill>
                                    <a:srgbClr val="0000FF"/>
                                  </a:solidFill>
                                  <a:latin typeface="Cambria Math" panose="02040503050406030204" pitchFamily="18" charset="0"/>
                                </a:rPr>
                                <m:t>𝑎</m:t>
                              </m:r>
                            </m:e>
                            <m:sub>
                              <m:r>
                                <a:rPr lang="en-US" altLang="zh-CN" b="0" i="1" smtClean="0">
                                  <a:solidFill>
                                    <a:srgbClr val="0000FF"/>
                                  </a:solidFill>
                                  <a:latin typeface="Cambria Math" panose="02040503050406030204" pitchFamily="18" charset="0"/>
                                </a:rPr>
                                <m:t>2</m:t>
                              </m:r>
                            </m:sub>
                          </m:sSub>
                        </m:num>
                        <m:den>
                          <m:sSub>
                            <m:sSubPr>
                              <m:ctrlPr>
                                <a:rPr lang="zh-CN" altLang="en-US" i="1">
                                  <a:solidFill>
                                    <a:srgbClr val="0000FF"/>
                                  </a:solidFill>
                                  <a:latin typeface="Cambria Math" panose="02040503050406030204" pitchFamily="18" charset="0"/>
                                </a:rPr>
                              </m:ctrlPr>
                            </m:sSubPr>
                            <m:e>
                              <m:r>
                                <a:rPr lang="zh-CN" altLang="en-US" i="1">
                                  <a:solidFill>
                                    <a:srgbClr val="0000FF"/>
                                  </a:solidFill>
                                  <a:latin typeface="Cambria Math" panose="02040503050406030204" pitchFamily="18" charset="0"/>
                                </a:rPr>
                                <m:t>𝑞</m:t>
                              </m:r>
                            </m:e>
                            <m:sub>
                              <m:r>
                                <a:rPr lang="zh-CN" altLang="en-US" i="0">
                                  <a:solidFill>
                                    <a:srgbClr val="0000FF"/>
                                  </a:solidFill>
                                  <a:latin typeface="Cambria Math" panose="02040503050406030204" pitchFamily="18" charset="0"/>
                                </a:rPr>
                                <m:t>1</m:t>
                              </m:r>
                            </m:sub>
                          </m:sSub>
                        </m:den>
                      </m:f>
                    </m:oMath>
                  </m:oMathPara>
                </a14:m>
                <a:endParaRPr lang="zh-CN" altLang="en-US" dirty="0"/>
              </a:p>
            </p:txBody>
          </p:sp>
        </mc:Choice>
        <mc:Fallback>
          <p:sp>
            <p:nvSpPr>
              <p:cNvPr id="9" name="文本框 8"/>
              <p:cNvSpPr txBox="1">
                <a:spLocks noRot="1" noChangeAspect="1" noMove="1" noResize="1" noEditPoints="1" noAdjustHandles="1" noChangeArrowheads="1" noChangeShapeType="1" noTextEdit="1"/>
              </p:cNvSpPr>
              <p:nvPr/>
            </p:nvSpPr>
            <p:spPr>
              <a:xfrm>
                <a:off x="-2173" y="4758450"/>
                <a:ext cx="4611564" cy="461665"/>
              </a:xfrm>
              <a:prstGeom prst="rect">
                <a:avLst/>
              </a:prstGeom>
              <a:blipFill rotWithShape="1">
                <a:blip r:embed="rId5"/>
                <a:stretch>
                  <a:fillRect l="6" t="-86" r="12" b="90"/>
                </a:stretch>
              </a:blipFill>
            </p:spPr>
            <p:txBody>
              <a:bodyPr/>
              <a:lstStyle/>
              <a:p>
                <a:r>
                  <a:rPr lang="zh-CN" altLang="en-US">
                    <a:noFill/>
                  </a:rPr>
                  <a:t> </a:t>
                </a:r>
              </a:p>
            </p:txBody>
          </p:sp>
        </mc:Fallback>
      </mc:AlternateContent>
      <p:graphicFrame>
        <p:nvGraphicFramePr>
          <p:cNvPr id="10" name="Object 15"/>
          <p:cNvGraphicFramePr>
            <a:graphicFrameLocks noChangeAspect="1"/>
          </p:cNvGraphicFramePr>
          <p:nvPr/>
        </p:nvGraphicFramePr>
        <p:xfrm>
          <a:off x="3491880" y="4263216"/>
          <a:ext cx="5588000" cy="2254250"/>
        </p:xfrm>
        <a:graphic>
          <a:graphicData uri="http://schemas.openxmlformats.org/presentationml/2006/ole">
            <mc:AlternateContent xmlns:mc="http://schemas.openxmlformats.org/markup-compatibility/2006">
              <mc:Choice xmlns:v="urn:schemas-microsoft-com:vml" Requires="v">
                <p:oleObj spid="_x0000_s3" name="Equation" r:id="rId6" imgW="85648800" imgH="28041600" progId="Equation.DSMT4">
                  <p:embed/>
                </p:oleObj>
              </mc:Choice>
              <mc:Fallback>
                <p:oleObj name="Equation" r:id="rId6" imgW="85648800" imgH="28041600" progId="Equation.DSMT4">
                  <p:embed/>
                  <p:pic>
                    <p:nvPicPr>
                      <p:cNvPr id="0" name="Object 15"/>
                      <p:cNvPicPr>
                        <a:picLocks noChangeAspect="1" noChangeArrowheads="1"/>
                      </p:cNvPicPr>
                      <p:nvPr/>
                    </p:nvPicPr>
                    <p:blipFill>
                      <a:blip r:embed="rId7"/>
                      <a:srcRect/>
                      <a:stretch>
                        <a:fillRect/>
                      </a:stretch>
                    </p:blipFill>
                    <p:spPr bwMode="auto">
                      <a:xfrm>
                        <a:off x="3491880" y="4263216"/>
                        <a:ext cx="5588000" cy="2254250"/>
                      </a:xfrm>
                      <a:prstGeom prst="rect">
                        <a:avLst/>
                      </a:prstGeom>
                      <a:noFill/>
                      <a:ln>
                        <a:noFill/>
                      </a:ln>
                      <a:effec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0847"/>
                                        </p:tgtEl>
                                        <p:attrNameLst>
                                          <p:attrName>style.visibility</p:attrName>
                                        </p:attrNameLst>
                                      </p:cBhvr>
                                      <p:to>
                                        <p:strVal val="visible"/>
                                      </p:to>
                                    </p:set>
                                    <p:animEffect transition="in" filter="wipe(left)">
                                      <p:cBhvr>
                                        <p:cTn id="7" dur="500"/>
                                        <p:tgtEl>
                                          <p:spTgt spid="2908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90845"/>
                                        </p:tgtEl>
                                        <p:attrNameLst>
                                          <p:attrName>style.visibility</p:attrName>
                                        </p:attrNameLst>
                                      </p:cBhvr>
                                      <p:to>
                                        <p:strVal val="visible"/>
                                      </p:to>
                                    </p:set>
                                    <p:animEffect transition="in" filter="wipe(left)">
                                      <p:cBhvr>
                                        <p:cTn id="12" dur="500"/>
                                        <p:tgtEl>
                                          <p:spTgt spid="29084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47"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9"/>
          <p:cNvGraphicFramePr>
            <a:graphicFrameLocks noChangeAspect="1"/>
          </p:cNvGraphicFramePr>
          <p:nvPr/>
        </p:nvGraphicFramePr>
        <p:xfrm>
          <a:off x="323528" y="764704"/>
          <a:ext cx="8594725" cy="3022600"/>
        </p:xfrm>
        <a:graphic>
          <a:graphicData uri="http://schemas.openxmlformats.org/presentationml/2006/ole">
            <mc:AlternateContent xmlns:mc="http://schemas.openxmlformats.org/markup-compatibility/2006">
              <mc:Choice xmlns:v="urn:schemas-microsoft-com:vml" Requires="v">
                <p:oleObj spid="_x0000_s0" name="Equation" r:id="rId1" imgW="117957600" imgH="33528000" progId="Equation.DSMT4">
                  <p:embed/>
                </p:oleObj>
              </mc:Choice>
              <mc:Fallback>
                <p:oleObj name="Equation" r:id="rId1" imgW="117957600" imgH="33528000" progId="Equation.DSMT4">
                  <p:embed/>
                  <p:pic>
                    <p:nvPicPr>
                      <p:cNvPr id="0" name="Object 29"/>
                      <p:cNvPicPr>
                        <a:picLocks noChangeAspect="1" noChangeArrowheads="1"/>
                      </p:cNvPicPr>
                      <p:nvPr/>
                    </p:nvPicPr>
                    <p:blipFill>
                      <a:blip r:embed="rId2"/>
                      <a:srcRect/>
                      <a:stretch>
                        <a:fillRect/>
                      </a:stretch>
                    </p:blipFill>
                    <p:spPr bwMode="auto">
                      <a:xfrm>
                        <a:off x="323528" y="764704"/>
                        <a:ext cx="8594725" cy="3022600"/>
                      </a:xfrm>
                      <a:prstGeom prst="rect">
                        <a:avLst/>
                      </a:prstGeom>
                      <a:noFill/>
                      <a:ln>
                        <a:noFill/>
                      </a:ln>
                      <a:effectLst/>
                    </p:spPr>
                  </p:pic>
                </p:oleObj>
              </mc:Fallback>
            </mc:AlternateContent>
          </a:graphicData>
        </a:graphic>
      </p:graphicFrame>
      <p:graphicFrame>
        <p:nvGraphicFramePr>
          <p:cNvPr id="6" name="Object 15"/>
          <p:cNvGraphicFramePr>
            <a:graphicFrameLocks noChangeAspect="1"/>
          </p:cNvGraphicFramePr>
          <p:nvPr/>
        </p:nvGraphicFramePr>
        <p:xfrm>
          <a:off x="940593" y="3861048"/>
          <a:ext cx="7262813" cy="2500313"/>
        </p:xfrm>
        <a:graphic>
          <a:graphicData uri="http://schemas.openxmlformats.org/presentationml/2006/ole">
            <mc:AlternateContent xmlns:mc="http://schemas.openxmlformats.org/markup-compatibility/2006">
              <mc:Choice xmlns:v="urn:schemas-microsoft-com:vml" Requires="v">
                <p:oleObj spid="_x0000_s2" name="Equation" r:id="rId3" imgW="86563200" imgH="28041600" progId="Equation.DSMT4">
                  <p:embed/>
                </p:oleObj>
              </mc:Choice>
              <mc:Fallback>
                <p:oleObj name="Equation" r:id="rId3" imgW="86563200" imgH="28041600" progId="Equation.DSMT4">
                  <p:embed/>
                  <p:pic>
                    <p:nvPicPr>
                      <p:cNvPr id="0" name="Object 15"/>
                      <p:cNvPicPr>
                        <a:picLocks noChangeAspect="1" noChangeArrowheads="1"/>
                      </p:cNvPicPr>
                      <p:nvPr/>
                    </p:nvPicPr>
                    <p:blipFill>
                      <a:blip r:embed="rId4"/>
                      <a:srcRect/>
                      <a:stretch>
                        <a:fillRect/>
                      </a:stretch>
                    </p:blipFill>
                    <p:spPr bwMode="auto">
                      <a:xfrm>
                        <a:off x="940593" y="3861048"/>
                        <a:ext cx="7262813" cy="2500313"/>
                      </a:xfrm>
                      <a:prstGeom prst="rect">
                        <a:avLst/>
                      </a:prstGeom>
                      <a:noFill/>
                      <a:ln>
                        <a:noFill/>
                      </a:ln>
                      <a:effec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15"/>
          <p:cNvGraphicFramePr>
            <a:graphicFrameLocks noChangeAspect="1"/>
          </p:cNvGraphicFramePr>
          <p:nvPr/>
        </p:nvGraphicFramePr>
        <p:xfrm>
          <a:off x="1187624" y="3645024"/>
          <a:ext cx="6191250" cy="2378075"/>
        </p:xfrm>
        <a:graphic>
          <a:graphicData uri="http://schemas.openxmlformats.org/presentationml/2006/ole">
            <mc:AlternateContent xmlns:mc="http://schemas.openxmlformats.org/markup-compatibility/2006">
              <mc:Choice xmlns:v="urn:schemas-microsoft-com:vml" Requires="v">
                <p:oleObj spid="_x0000_s0" name="Equation" r:id="rId1" imgW="79248000" imgH="28041600" progId="Equation.DSMT4">
                  <p:embed/>
                </p:oleObj>
              </mc:Choice>
              <mc:Fallback>
                <p:oleObj name="Equation" r:id="rId1" imgW="79248000" imgH="28041600" progId="Equation.DSMT4">
                  <p:embed/>
                  <p:pic>
                    <p:nvPicPr>
                      <p:cNvPr id="0" name="Object 15"/>
                      <p:cNvPicPr>
                        <a:picLocks noChangeAspect="1" noChangeArrowheads="1"/>
                      </p:cNvPicPr>
                      <p:nvPr/>
                    </p:nvPicPr>
                    <p:blipFill>
                      <a:blip r:embed="rId2"/>
                      <a:srcRect/>
                      <a:stretch>
                        <a:fillRect/>
                      </a:stretch>
                    </p:blipFill>
                    <p:spPr bwMode="auto">
                      <a:xfrm>
                        <a:off x="1187624" y="3645024"/>
                        <a:ext cx="6191250" cy="2378075"/>
                      </a:xfrm>
                      <a:prstGeom prst="rect">
                        <a:avLst/>
                      </a:prstGeom>
                      <a:noFill/>
                      <a:ln>
                        <a:noFill/>
                      </a:ln>
                      <a:effectLst/>
                    </p:spPr>
                  </p:pic>
                </p:oleObj>
              </mc:Fallback>
            </mc:AlternateContent>
          </a:graphicData>
        </a:graphic>
      </p:graphicFrame>
      <p:sp>
        <p:nvSpPr>
          <p:cNvPr id="9" name="Rectangle 2"/>
          <p:cNvSpPr>
            <a:spLocks noChangeArrowheads="1"/>
          </p:cNvSpPr>
          <p:nvPr/>
        </p:nvSpPr>
        <p:spPr bwMode="auto">
          <a:xfrm>
            <a:off x="3962400" y="0"/>
            <a:ext cx="5181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§5 Matrix Factorization</a:t>
            </a:r>
            <a:endParaRPr lang="en-US" altLang="zh-CN" sz="1800" b="1" dirty="0"/>
          </a:p>
        </p:txBody>
      </p:sp>
      <p:graphicFrame>
        <p:nvGraphicFramePr>
          <p:cNvPr id="14" name="Object 29"/>
          <p:cNvGraphicFramePr>
            <a:graphicFrameLocks noChangeAspect="1"/>
          </p:cNvGraphicFramePr>
          <p:nvPr/>
        </p:nvGraphicFramePr>
        <p:xfrm>
          <a:off x="323528" y="379685"/>
          <a:ext cx="8594725" cy="3022600"/>
        </p:xfrm>
        <a:graphic>
          <a:graphicData uri="http://schemas.openxmlformats.org/presentationml/2006/ole">
            <mc:AlternateContent xmlns:mc="http://schemas.openxmlformats.org/markup-compatibility/2006">
              <mc:Choice xmlns:v="urn:schemas-microsoft-com:vml" Requires="v">
                <p:oleObj spid="_x0000_s2" name="Equation" r:id="rId3" imgW="117957600" imgH="33528000" progId="Equation.DSMT4">
                  <p:embed/>
                </p:oleObj>
              </mc:Choice>
              <mc:Fallback>
                <p:oleObj name="Equation" r:id="rId3" imgW="117957600" imgH="33528000" progId="Equation.DSMT4">
                  <p:embed/>
                  <p:pic>
                    <p:nvPicPr>
                      <p:cNvPr id="0" name="Object 29"/>
                      <p:cNvPicPr>
                        <a:picLocks noChangeAspect="1" noChangeArrowheads="1"/>
                      </p:cNvPicPr>
                      <p:nvPr/>
                    </p:nvPicPr>
                    <p:blipFill>
                      <a:blip r:embed="rId4"/>
                      <a:srcRect/>
                      <a:stretch>
                        <a:fillRect/>
                      </a:stretch>
                    </p:blipFill>
                    <p:spPr bwMode="auto">
                      <a:xfrm>
                        <a:off x="323528" y="379685"/>
                        <a:ext cx="8594725" cy="3022600"/>
                      </a:xfrm>
                      <a:prstGeom prst="rect">
                        <a:avLst/>
                      </a:prstGeom>
                      <a:noFill/>
                      <a:ln>
                        <a:noFill/>
                      </a:ln>
                      <a:effec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42" name="Text Box 6"/>
          <p:cNvSpPr txBox="1">
            <a:spLocks noChangeArrowheads="1"/>
          </p:cNvSpPr>
          <p:nvPr/>
        </p:nvSpPr>
        <p:spPr bwMode="auto">
          <a:xfrm>
            <a:off x="308887" y="543469"/>
            <a:ext cx="43815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en-US" altLang="zh-CN" sz="2400" dirty="0">
                <a:ea typeface="宋体" panose="02010600030101010101" pitchFamily="2" charset="-122"/>
              </a:rPr>
              <a:t> </a:t>
            </a:r>
            <a:r>
              <a:rPr lang="zh-CN" altLang="en-US" sz="2400" dirty="0">
                <a:ea typeface="宋体" panose="02010600030101010101" pitchFamily="2" charset="-122"/>
              </a:rPr>
              <a:t>追赶法求解公式为：</a:t>
            </a:r>
            <a:endParaRPr lang="zh-CN" altLang="en-US" sz="2400" dirty="0">
              <a:ea typeface="宋体" panose="02010600030101010101" pitchFamily="2" charset="-122"/>
            </a:endParaRPr>
          </a:p>
        </p:txBody>
      </p:sp>
      <p:graphicFrame>
        <p:nvGraphicFramePr>
          <p:cNvPr id="270351" name="Object 15"/>
          <p:cNvGraphicFramePr>
            <a:graphicFrameLocks noChangeAspect="1"/>
          </p:cNvGraphicFramePr>
          <p:nvPr/>
        </p:nvGraphicFramePr>
        <p:xfrm>
          <a:off x="2339752" y="1052736"/>
          <a:ext cx="5426075" cy="3065462"/>
        </p:xfrm>
        <a:graphic>
          <a:graphicData uri="http://schemas.openxmlformats.org/presentationml/2006/ole">
            <mc:AlternateContent xmlns:mc="http://schemas.openxmlformats.org/markup-compatibility/2006">
              <mc:Choice xmlns:v="urn:schemas-microsoft-com:vml" Requires="v">
                <p:oleObj spid="_x0000_s0" name="Equation" r:id="rId1" imgW="65227200" imgH="33528000" progId="Equation.DSMT4">
                  <p:embed/>
                </p:oleObj>
              </mc:Choice>
              <mc:Fallback>
                <p:oleObj name="Equation" r:id="rId1" imgW="65227200" imgH="33528000" progId="Equation.DSMT4">
                  <p:embed/>
                  <p:pic>
                    <p:nvPicPr>
                      <p:cNvPr id="0" name="Object 15"/>
                      <p:cNvPicPr>
                        <a:picLocks noChangeAspect="1" noChangeArrowheads="1"/>
                      </p:cNvPicPr>
                      <p:nvPr/>
                    </p:nvPicPr>
                    <p:blipFill>
                      <a:blip r:embed="rId2"/>
                      <a:srcRect/>
                      <a:stretch>
                        <a:fillRect/>
                      </a:stretch>
                    </p:blipFill>
                    <p:spPr bwMode="auto">
                      <a:xfrm>
                        <a:off x="2339752" y="1052736"/>
                        <a:ext cx="5426075" cy="3065462"/>
                      </a:xfrm>
                      <a:prstGeom prst="rect">
                        <a:avLst/>
                      </a:prstGeom>
                      <a:noFill/>
                      <a:ln>
                        <a:noFill/>
                      </a:ln>
                      <a:effectLst/>
                    </p:spPr>
                  </p:pic>
                </p:oleObj>
              </mc:Fallback>
            </mc:AlternateContent>
          </a:graphicData>
        </a:graphic>
      </p:graphicFrame>
      <p:sp>
        <p:nvSpPr>
          <p:cNvPr id="14" name="Text Box 40"/>
          <p:cNvSpPr txBox="1">
            <a:spLocks noChangeArrowheads="1"/>
          </p:cNvSpPr>
          <p:nvPr/>
        </p:nvSpPr>
        <p:spPr bwMode="auto">
          <a:xfrm>
            <a:off x="539552" y="4365104"/>
            <a:ext cx="7813675" cy="1000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lnSpc>
                <a:spcPct val="130000"/>
              </a:lnSpc>
            </a:pPr>
            <a:r>
              <a:rPr lang="zh-CN" altLang="en-US" sz="2400" dirty="0">
                <a:ea typeface="宋体" panose="02010600030101010101" pitchFamily="2" charset="-122"/>
              </a:rPr>
              <a:t>用追赶法来求解三对角线性方程组，计算量只是</a:t>
            </a:r>
            <a:r>
              <a:rPr lang="en-US" altLang="zh-CN" sz="2400" dirty="0">
                <a:ea typeface="宋体" panose="02010600030101010101" pitchFamily="2" charset="-122"/>
              </a:rPr>
              <a:t>5n-4</a:t>
            </a:r>
            <a:r>
              <a:rPr lang="zh-CN" altLang="en-US" sz="2400" dirty="0">
                <a:ea typeface="宋体" panose="02010600030101010101" pitchFamily="2" charset="-122"/>
              </a:rPr>
              <a:t>，这比</a:t>
            </a:r>
            <a:r>
              <a:rPr lang="en-US" altLang="zh-CN" sz="2400" dirty="0">
                <a:ea typeface="宋体" panose="02010600030101010101" pitchFamily="2" charset="-122"/>
              </a:rPr>
              <a:t>Gauss</a:t>
            </a:r>
            <a:r>
              <a:rPr lang="zh-CN" altLang="en-US" sz="2400" dirty="0">
                <a:ea typeface="宋体" panose="02010600030101010101" pitchFamily="2" charset="-122"/>
              </a:rPr>
              <a:t>消元法的计算量要小很多。</a:t>
            </a:r>
            <a:endParaRPr lang="zh-CN" altLang="en-US" sz="2400" dirty="0">
              <a:ea typeface="宋体" panose="02010600030101010101" pitchFamily="2" charset="-122"/>
            </a:endParaRPr>
          </a:p>
        </p:txBody>
      </p:sp>
      <p:sp>
        <p:nvSpPr>
          <p:cNvPr id="8" name="Rectangle 2"/>
          <p:cNvSpPr>
            <a:spLocks noChangeArrowheads="1"/>
          </p:cNvSpPr>
          <p:nvPr/>
        </p:nvSpPr>
        <p:spPr bwMode="auto">
          <a:xfrm>
            <a:off x="3962400" y="0"/>
            <a:ext cx="5181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§5 Matrix Factorization</a:t>
            </a:r>
            <a:endParaRPr lang="en-US" altLang="zh-CN" sz="1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0342"/>
                                        </p:tgtEl>
                                        <p:attrNameLst>
                                          <p:attrName>style.visibility</p:attrName>
                                        </p:attrNameLst>
                                      </p:cBhvr>
                                      <p:to>
                                        <p:strVal val="visible"/>
                                      </p:to>
                                    </p:set>
                                    <p:anim calcmode="lin" valueType="num">
                                      <p:cBhvr additive="base">
                                        <p:cTn id="7" dur="500" fill="hold"/>
                                        <p:tgtEl>
                                          <p:spTgt spid="270342"/>
                                        </p:tgtEl>
                                        <p:attrNameLst>
                                          <p:attrName>ppt_x</p:attrName>
                                        </p:attrNameLst>
                                      </p:cBhvr>
                                      <p:tavLst>
                                        <p:tav tm="0">
                                          <p:val>
                                            <p:strVal val="0-#ppt_w/2"/>
                                          </p:val>
                                        </p:tav>
                                        <p:tav tm="100000">
                                          <p:val>
                                            <p:strVal val="#ppt_x"/>
                                          </p:val>
                                        </p:tav>
                                      </p:tavLst>
                                    </p:anim>
                                    <p:anim calcmode="lin" valueType="num">
                                      <p:cBhvr additive="base">
                                        <p:cTn id="8" dur="500" fill="hold"/>
                                        <p:tgtEl>
                                          <p:spTgt spid="27034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270351"/>
                                        </p:tgtEl>
                                        <p:attrNameLst>
                                          <p:attrName>style.visibility</p:attrName>
                                        </p:attrNameLst>
                                      </p:cBhvr>
                                      <p:to>
                                        <p:strVal val="visible"/>
                                      </p:to>
                                    </p:set>
                                    <p:animEffect transition="in" filter="wipe(left)">
                                      <p:cBhvr>
                                        <p:cTn id="13" dur="500"/>
                                        <p:tgtEl>
                                          <p:spTgt spid="270351"/>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0-#ppt_w/2"/>
                                          </p:val>
                                        </p:tav>
                                        <p:tav tm="100000">
                                          <p:val>
                                            <p:strVal val="#ppt_x"/>
                                          </p:val>
                                        </p:tav>
                                      </p:tavLst>
                                    </p:anim>
                                    <p:anim calcmode="lin" valueType="num">
                                      <p:cBhvr additive="base">
                                        <p:cTn id="19"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42" grpId="0"/>
      <p:bldP spid="14"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42" name="Text Box 6"/>
          <p:cNvSpPr txBox="1">
            <a:spLocks noChangeArrowheads="1"/>
          </p:cNvSpPr>
          <p:nvPr/>
        </p:nvSpPr>
        <p:spPr bwMode="auto">
          <a:xfrm>
            <a:off x="251520" y="440169"/>
            <a:ext cx="43815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defPPr>
              <a:defRPr lang="zh-CN"/>
            </a:defPPr>
            <a:lvl1pPr eaLnBrk="1" hangingPunct="1">
              <a:defRPr kumimoji="1" b="1">
                <a:ea typeface="楷体_GB2312" pitchFamily="49" charset="-122"/>
              </a:defRPr>
            </a:lvl1pPr>
            <a:lvl2pPr marL="742950" indent="-285750">
              <a:defRPr kumimoji="1" sz="2800" b="1">
                <a:ea typeface="楷体_GB2312" pitchFamily="49" charset="-122"/>
              </a:defRPr>
            </a:lvl2pPr>
            <a:lvl3pPr marL="1143000" indent="-228600">
              <a:defRPr kumimoji="1" sz="2800" b="1">
                <a:ea typeface="楷体_GB2312" pitchFamily="49" charset="-122"/>
              </a:defRPr>
            </a:lvl3pPr>
            <a:lvl4pPr marL="1600200" indent="-228600">
              <a:defRPr kumimoji="1" sz="2800" b="1">
                <a:ea typeface="楷体_GB2312" pitchFamily="49" charset="-122"/>
              </a:defRPr>
            </a:lvl4pPr>
            <a:lvl5pPr marL="2057400" indent="-228600">
              <a:defRPr kumimoji="1" sz="2800" b="1">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ea typeface="楷体_GB2312" pitchFamily="49" charset="-122"/>
              </a:defRPr>
            </a:lvl9pPr>
          </a:lstStyle>
          <a:p>
            <a:r>
              <a:rPr lang="en-US" altLang="zh-CN" dirty="0">
                <a:ea typeface="宋体" panose="02010600030101010101" pitchFamily="2" charset="-122"/>
              </a:rPr>
              <a:t> </a:t>
            </a:r>
            <a:r>
              <a:rPr lang="zh-CN" altLang="en-US" dirty="0">
                <a:ea typeface="宋体" panose="02010600030101010101" pitchFamily="2" charset="-122"/>
              </a:rPr>
              <a:t>追赶法算法</a:t>
            </a:r>
            <a:endParaRPr lang="zh-CN" altLang="en-US" dirty="0">
              <a:ea typeface="宋体" panose="02010600030101010101" pitchFamily="2" charset="-122"/>
            </a:endParaRPr>
          </a:p>
        </p:txBody>
      </p:sp>
      <p:graphicFrame>
        <p:nvGraphicFramePr>
          <p:cNvPr id="270351" name="Object 15"/>
          <p:cNvGraphicFramePr>
            <a:graphicFrameLocks noChangeAspect="1"/>
          </p:cNvGraphicFramePr>
          <p:nvPr/>
        </p:nvGraphicFramePr>
        <p:xfrm>
          <a:off x="390360" y="945558"/>
          <a:ext cx="7547818" cy="1512642"/>
        </p:xfrm>
        <a:graphic>
          <a:graphicData uri="http://schemas.openxmlformats.org/presentationml/2006/ole">
            <mc:AlternateContent xmlns:mc="http://schemas.openxmlformats.org/markup-compatibility/2006">
              <mc:Choice xmlns:v="urn:schemas-microsoft-com:vml" Requires="v">
                <p:oleObj spid="_x0000_s0" name="Equation" r:id="rId1" imgW="4254500" imgH="711200" progId="Equation.DSMT4">
                  <p:embed/>
                </p:oleObj>
              </mc:Choice>
              <mc:Fallback>
                <p:oleObj name="Equation" r:id="rId1" imgW="4254500" imgH="711200" progId="Equation.DSMT4">
                  <p:embed/>
                  <p:pic>
                    <p:nvPicPr>
                      <p:cNvPr id="0" name="Object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360" y="945558"/>
                        <a:ext cx="7547818" cy="1512642"/>
                      </a:xfrm>
                      <a:prstGeom prst="rect">
                        <a:avLst/>
                      </a:prstGeom>
                      <a:noFill/>
                      <a:ln>
                        <a:noFill/>
                      </a:ln>
                      <a:effectLst/>
                    </p:spPr>
                  </p:pic>
                </p:oleObj>
              </mc:Fallback>
            </mc:AlternateContent>
          </a:graphicData>
        </a:graphic>
      </p:graphicFrame>
      <p:graphicFrame>
        <p:nvGraphicFramePr>
          <p:cNvPr id="3" name="Object 15"/>
          <p:cNvGraphicFramePr>
            <a:graphicFrameLocks noChangeAspect="1"/>
          </p:cNvGraphicFramePr>
          <p:nvPr/>
        </p:nvGraphicFramePr>
        <p:xfrm>
          <a:off x="395536" y="2570372"/>
          <a:ext cx="7588895" cy="523739"/>
        </p:xfrm>
        <a:graphic>
          <a:graphicData uri="http://schemas.openxmlformats.org/presentationml/2006/ole">
            <mc:AlternateContent xmlns:mc="http://schemas.openxmlformats.org/markup-compatibility/2006">
              <mc:Choice xmlns:v="urn:schemas-microsoft-com:vml" Requires="v">
                <p:oleObj spid="_x0000_s2" name="Equation" r:id="rId3" imgW="3606800" imgH="228600" progId="Equation.DSMT4">
                  <p:embed/>
                </p:oleObj>
              </mc:Choice>
              <mc:Fallback>
                <p:oleObj name="Equation" r:id="rId3" imgW="3606800" imgH="228600" progId="Equation.DSMT4">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2570372"/>
                        <a:ext cx="7588895" cy="523739"/>
                      </a:xfrm>
                      <a:prstGeom prst="rect">
                        <a:avLst/>
                      </a:prstGeom>
                      <a:noFill/>
                      <a:ln>
                        <a:noFill/>
                      </a:ln>
                      <a:effectLst/>
                    </p:spPr>
                  </p:pic>
                </p:oleObj>
              </mc:Fallback>
            </mc:AlternateContent>
          </a:graphicData>
        </a:graphic>
      </p:graphicFrame>
      <p:sp>
        <p:nvSpPr>
          <p:cNvPr id="14" name="Text Box 40"/>
          <p:cNvSpPr txBox="1">
            <a:spLocks noChangeArrowheads="1"/>
          </p:cNvSpPr>
          <p:nvPr/>
        </p:nvSpPr>
        <p:spPr bwMode="auto">
          <a:xfrm>
            <a:off x="300038" y="5733256"/>
            <a:ext cx="84630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用上述过程求解的方法称为</a:t>
            </a:r>
            <a:r>
              <a:rPr lang="zh-CN" altLang="en-US" sz="2400" dirty="0">
                <a:solidFill>
                  <a:srgbClr val="FF0000"/>
                </a:solidFill>
                <a:ea typeface="宋体" panose="02010600030101010101" pitchFamily="2" charset="-122"/>
              </a:rPr>
              <a:t>追赶法</a:t>
            </a:r>
            <a:r>
              <a:rPr lang="zh-CN" altLang="en-US" sz="2400" dirty="0">
                <a:ea typeface="宋体" panose="02010600030101010101" pitchFamily="2" charset="-122"/>
              </a:rPr>
              <a:t>解法，又称为</a:t>
            </a:r>
            <a:r>
              <a:rPr lang="en-US" altLang="zh-CN" sz="2400" dirty="0">
                <a:solidFill>
                  <a:srgbClr val="FF0000"/>
                </a:solidFill>
                <a:ea typeface="宋体" panose="02010600030101010101" pitchFamily="2" charset="-122"/>
              </a:rPr>
              <a:t>Thomas</a:t>
            </a:r>
            <a:r>
              <a:rPr lang="zh-CN" altLang="en-US" sz="2400" dirty="0">
                <a:solidFill>
                  <a:srgbClr val="FF0000"/>
                </a:solidFill>
                <a:ea typeface="宋体" panose="02010600030101010101" pitchFamily="2" charset="-122"/>
              </a:rPr>
              <a:t>算法</a:t>
            </a:r>
            <a:endParaRPr lang="zh-CN" altLang="en-US" sz="2400" dirty="0">
              <a:solidFill>
                <a:srgbClr val="FF3300"/>
              </a:solidFill>
              <a:ea typeface="宋体" panose="02010600030101010101" pitchFamily="2" charset="-122"/>
            </a:endParaRPr>
          </a:p>
        </p:txBody>
      </p:sp>
      <p:graphicFrame>
        <p:nvGraphicFramePr>
          <p:cNvPr id="4" name="Object 15"/>
          <p:cNvGraphicFramePr>
            <a:graphicFrameLocks noChangeAspect="1"/>
          </p:cNvGraphicFramePr>
          <p:nvPr/>
        </p:nvGraphicFramePr>
        <p:xfrm>
          <a:off x="399497" y="3742319"/>
          <a:ext cx="6948311" cy="1071326"/>
        </p:xfrm>
        <a:graphic>
          <a:graphicData uri="http://schemas.openxmlformats.org/presentationml/2006/ole">
            <mc:AlternateContent xmlns:mc="http://schemas.openxmlformats.org/markup-compatibility/2006">
              <mc:Choice xmlns:v="urn:schemas-microsoft-com:vml" Requires="v">
                <p:oleObj spid="_x0000_s5" name="Equation" r:id="rId5" imgW="3378200" imgH="457200" progId="Equation.DSMT4">
                  <p:embed/>
                </p:oleObj>
              </mc:Choice>
              <mc:Fallback>
                <p:oleObj name="Equation" r:id="rId5" imgW="3378200" imgH="457200" progId="Equation.DSMT4">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497" y="3742319"/>
                        <a:ext cx="6948311" cy="1071326"/>
                      </a:xfrm>
                      <a:prstGeom prst="rect">
                        <a:avLst/>
                      </a:prstGeom>
                      <a:noFill/>
                      <a:ln>
                        <a:noFill/>
                      </a:ln>
                      <a:effectLst/>
                    </p:spPr>
                  </p:pic>
                </p:oleObj>
              </mc:Fallback>
            </mc:AlternateContent>
          </a:graphicData>
        </a:graphic>
      </p:graphicFrame>
      <p:sp>
        <p:nvSpPr>
          <p:cNvPr id="12" name="Rectangle 2"/>
          <p:cNvSpPr>
            <a:spLocks noChangeArrowheads="1"/>
          </p:cNvSpPr>
          <p:nvPr/>
        </p:nvSpPr>
        <p:spPr bwMode="auto">
          <a:xfrm>
            <a:off x="3962400" y="0"/>
            <a:ext cx="5181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§5 Matrix Factorization</a:t>
            </a:r>
            <a:endParaRPr lang="en-US" altLang="zh-CN" sz="1800" b="1" dirty="0"/>
          </a:p>
        </p:txBody>
      </p:sp>
      <p:graphicFrame>
        <p:nvGraphicFramePr>
          <p:cNvPr id="10" name="Object 8"/>
          <p:cNvGraphicFramePr>
            <a:graphicFrameLocks noChangeAspect="1"/>
          </p:cNvGraphicFramePr>
          <p:nvPr/>
        </p:nvGraphicFramePr>
        <p:xfrm>
          <a:off x="892845" y="3297930"/>
          <a:ext cx="6553200" cy="423863"/>
        </p:xfrm>
        <a:graphic>
          <a:graphicData uri="http://schemas.openxmlformats.org/presentationml/2006/ole">
            <mc:AlternateContent xmlns:mc="http://schemas.openxmlformats.org/markup-compatibility/2006">
              <mc:Choice xmlns:v="urn:schemas-microsoft-com:vml" Requires="v">
                <p:oleObj spid="_x0000_s6" name="Equation" r:id="rId7" imgW="3530600" imgH="228600" progId="Equation.DSMT4">
                  <p:embed/>
                </p:oleObj>
              </mc:Choice>
              <mc:Fallback>
                <p:oleObj name="Equation" r:id="rId7" imgW="3530600" imgH="228600" progId="Equation.DSMT4">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2845" y="3297930"/>
                        <a:ext cx="6553200" cy="42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13"/>
          <p:cNvGraphicFramePr>
            <a:graphicFrameLocks noChangeAspect="1"/>
          </p:cNvGraphicFramePr>
          <p:nvPr/>
        </p:nvGraphicFramePr>
        <p:xfrm>
          <a:off x="862046" y="5037990"/>
          <a:ext cx="5799138" cy="423863"/>
        </p:xfrm>
        <a:graphic>
          <a:graphicData uri="http://schemas.openxmlformats.org/presentationml/2006/ole">
            <mc:AlternateContent xmlns:mc="http://schemas.openxmlformats.org/markup-compatibility/2006">
              <mc:Choice xmlns:v="urn:schemas-microsoft-com:vml" Requires="v">
                <p:oleObj spid="_x0000_s7" name="Equation" r:id="rId9" imgW="3124200" imgH="228600" progId="Equation.DSMT4">
                  <p:embed/>
                </p:oleObj>
              </mc:Choice>
              <mc:Fallback>
                <p:oleObj name="Equation" r:id="rId9" imgW="3124200" imgH="228600" progId="Equation.DSMT4">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2046" y="5037990"/>
                        <a:ext cx="5799138" cy="42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395536" y="605199"/>
            <a:ext cx="8494464" cy="1311634"/>
          </a:xfrm>
          <a:prstGeom prst="rect">
            <a:avLst/>
          </a:prstGeom>
          <a:noFill/>
        </p:spPr>
        <p:txBody>
          <a:bodyPr vert="horz" wrap="square" rtlCol="0" anchor="ctr" anchorCtr="0">
            <a:noAutofit/>
          </a:bodyPr>
          <a:lstStyle/>
          <a:p>
            <a:pPr>
              <a:lnSpc>
                <a:spcPct val="130000"/>
              </a:lnSpc>
            </a:pPr>
            <a:r>
              <a:rPr lang="zh-CN" altLang="en-US" sz="2800" b="1" dirty="0">
                <a:latin typeface="宋体" panose="02010600030101010101" pitchFamily="2" charset="-122"/>
              </a:rPr>
              <a:t>用追赶法（</a:t>
            </a:r>
            <a:r>
              <a:rPr lang="en-US" altLang="zh-CN" sz="2800" b="1" dirty="0"/>
              <a:t>Doolittle</a:t>
            </a:r>
            <a:r>
              <a:rPr lang="zh-CN" altLang="en-US" sz="2800" b="1" dirty="0">
                <a:latin typeface="宋体" panose="02010600030101010101" pitchFamily="2" charset="-122"/>
              </a:rPr>
              <a:t>）求解三对角线性方程组</a:t>
            </a:r>
            <a:r>
              <a:rPr lang="en-US" altLang="zh-CN" sz="2800" b="1" dirty="0"/>
              <a:t>A</a:t>
            </a:r>
            <a:r>
              <a:rPr lang="en-US" altLang="zh-CN" sz="2800" b="1" i="1" dirty="0"/>
              <a:t>x</a:t>
            </a:r>
            <a:r>
              <a:rPr lang="en-US" altLang="zh-CN" sz="2800" b="1" dirty="0"/>
              <a:t>=</a:t>
            </a:r>
            <a:r>
              <a:rPr lang="en-US" altLang="zh-CN" sz="2800" b="1" i="1" dirty="0"/>
              <a:t>b</a:t>
            </a:r>
            <a:r>
              <a:rPr lang="zh-CN" altLang="en-US" sz="2800" b="1" dirty="0">
                <a:latin typeface="宋体" panose="02010600030101010101" pitchFamily="2" charset="-122"/>
              </a:rPr>
              <a:t>，其中</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5" name="矩形: 圆角 4"/>
          <p:cNvSpPr/>
          <p:nvPr>
            <p:custDataLst>
              <p:tags r:id="rId2"/>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作答</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graphicFrame>
        <p:nvGraphicFramePr>
          <p:cNvPr id="11" name="Object 2"/>
          <p:cNvGraphicFramePr>
            <a:graphicFrameLocks noChangeAspect="1"/>
          </p:cNvGraphicFramePr>
          <p:nvPr/>
        </p:nvGraphicFramePr>
        <p:xfrm>
          <a:off x="1763688" y="1628800"/>
          <a:ext cx="4576888" cy="2183744"/>
        </p:xfrm>
        <a:graphic>
          <a:graphicData uri="http://schemas.openxmlformats.org/presentationml/2006/ole">
            <mc:AlternateContent xmlns:mc="http://schemas.openxmlformats.org/markup-compatibility/2006">
              <mc:Choice xmlns:v="urn:schemas-microsoft-com:vml" Requires="v">
                <p:oleObj spid="_x0000_s0" name="Equation" r:id="rId3" imgW="2400300" imgH="1143000" progId="Equation.DSMT4">
                  <p:embed/>
                </p:oleObj>
              </mc:Choice>
              <mc:Fallback>
                <p:oleObj name="Equation" r:id="rId3" imgW="2400300" imgH="11430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688" y="1628800"/>
                        <a:ext cx="4576888" cy="2183744"/>
                      </a:xfrm>
                      <a:prstGeom prst="rect">
                        <a:avLst/>
                      </a:prstGeom>
                      <a:noFill/>
                      <a:ln>
                        <a:noFill/>
                      </a:ln>
                      <a:effectLst/>
                    </p:spPr>
                  </p:pic>
                </p:oleObj>
              </mc:Fallback>
            </mc:AlternateContent>
          </a:graphicData>
        </a:graphic>
      </p:graphicFrame>
      <p:pic>
        <p:nvPicPr>
          <p:cNvPr id="12" name="图片 11"/>
          <p:cNvPicPr>
            <a:picLocks noChangeAspect="1"/>
          </p:cNvPicPr>
          <p:nvPr/>
        </p:nvPicPr>
        <p:blipFill>
          <a:blip r:embed="rId5"/>
          <a:stretch>
            <a:fillRect/>
          </a:stretch>
        </p:blipFill>
        <p:spPr>
          <a:xfrm>
            <a:off x="4228261" y="5667392"/>
            <a:ext cx="1440160" cy="425904"/>
          </a:xfrm>
          <a:prstGeom prst="rect">
            <a:avLst/>
          </a:prstGeom>
        </p:spPr>
      </p:pic>
      <p:pic>
        <p:nvPicPr>
          <p:cNvPr id="13" name="图片 12"/>
          <p:cNvPicPr>
            <a:picLocks noChangeAspect="1"/>
          </p:cNvPicPr>
          <p:nvPr/>
        </p:nvPicPr>
        <p:blipFill>
          <a:blip r:embed="rId6"/>
          <a:stretch>
            <a:fillRect/>
          </a:stretch>
        </p:blipFill>
        <p:spPr>
          <a:xfrm>
            <a:off x="4228538" y="6069570"/>
            <a:ext cx="1524422" cy="702466"/>
          </a:xfrm>
          <a:prstGeom prst="rect">
            <a:avLst/>
          </a:prstGeom>
        </p:spPr>
      </p:pic>
      <p:graphicFrame>
        <p:nvGraphicFramePr>
          <p:cNvPr id="17" name="Object 29"/>
          <p:cNvGraphicFramePr>
            <a:graphicFrameLocks noChangeAspect="1"/>
          </p:cNvGraphicFramePr>
          <p:nvPr/>
        </p:nvGraphicFramePr>
        <p:xfrm>
          <a:off x="35496" y="5368031"/>
          <a:ext cx="4176464" cy="1469507"/>
        </p:xfrm>
        <a:graphic>
          <a:graphicData uri="http://schemas.openxmlformats.org/presentationml/2006/ole">
            <mc:AlternateContent xmlns:mc="http://schemas.openxmlformats.org/markup-compatibility/2006">
              <mc:Choice xmlns:v="urn:schemas-microsoft-com:vml" Requires="v">
                <p:oleObj spid="_x0000_s2" name="Equation" r:id="rId7" imgW="117957600" imgH="33528000" progId="Equation.DSMT4">
                  <p:embed/>
                </p:oleObj>
              </mc:Choice>
              <mc:Fallback>
                <p:oleObj name="Equation" r:id="rId7" imgW="117957600" imgH="33528000" progId="Equation.DSMT4">
                  <p:embed/>
                  <p:pic>
                    <p:nvPicPr>
                      <p:cNvPr id="0" name="Object 29"/>
                      <p:cNvPicPr>
                        <a:picLocks noChangeAspect="1" noChangeArrowheads="1"/>
                      </p:cNvPicPr>
                      <p:nvPr/>
                    </p:nvPicPr>
                    <p:blipFill>
                      <a:blip r:embed="rId8"/>
                      <a:srcRect/>
                      <a:stretch>
                        <a:fillRect/>
                      </a:stretch>
                    </p:blipFill>
                    <p:spPr bwMode="auto">
                      <a:xfrm>
                        <a:off x="35496" y="5368031"/>
                        <a:ext cx="4176464" cy="1469507"/>
                      </a:xfrm>
                      <a:prstGeom prst="rect">
                        <a:avLst/>
                      </a:prstGeom>
                      <a:noFill/>
                      <a:ln>
                        <a:noFill/>
                      </a:ln>
                      <a:effectLst/>
                    </p:spPr>
                  </p:pic>
                </p:oleObj>
              </mc:Fallback>
            </mc:AlternateContent>
          </a:graphicData>
        </a:graphic>
      </p:graphicFrame>
      <p:grpSp>
        <p:nvGrpSpPr>
          <p:cNvPr id="10" name="组合 9"/>
          <p:cNvGrpSpPr/>
          <p:nvPr>
            <p:custDataLst>
              <p:tags r:id="rId9"/>
            </p:custDataLst>
          </p:nvPr>
        </p:nvGrpSpPr>
        <p:grpSpPr>
          <a:xfrm>
            <a:off x="0" y="0"/>
            <a:ext cx="9144000" cy="635000"/>
            <a:chOff x="0" y="0"/>
            <a:chExt cx="9144000" cy="635000"/>
          </a:xfrm>
        </p:grpSpPr>
        <p:sp>
          <p:nvSpPr>
            <p:cNvPr id="6" name="TitleBackground"/>
            <p:cNvSpPr/>
            <p:nvPr>
              <p:custDataLst>
                <p:tags r:id="rId10"/>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ColorBlock"/>
            <p:cNvSpPr/>
            <p:nvPr>
              <p:custDataLst>
                <p:tags r:id="rId11"/>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ypeText"/>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主观题</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9" name="TipText"/>
            <p:cNvSpPr txBox="1"/>
            <p:nvPr>
              <p:custDataLst>
                <p:tags r:id="rId13"/>
              </p:custDataLst>
            </p:nvPr>
          </p:nvSpPr>
          <p:spPr>
            <a:xfrm>
              <a:off x="1427480"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10</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endParaRPr lang="zh-CN" altLang="en-US" sz="2000">
                <a:solidFill>
                  <a:srgbClr val="808080"/>
                </a:solidFill>
                <a:latin typeface="微软雅黑" panose="020B0503020204020204" charset="-122"/>
                <a:ea typeface="微软雅黑" panose="020B0503020204020204" charset="-122"/>
                <a:sym typeface="微软雅黑" panose="020B0503020204020204" charset="-122"/>
              </a:endParaRPr>
            </a:p>
          </p:txBody>
        </p:sp>
      </p:grpSp>
      <p:pic>
        <p:nvPicPr>
          <p:cNvPr id="3" name="图片 2"/>
          <p:cNvPicPr/>
          <p:nvPr>
            <p:custDataLst>
              <p:tags r:id="rId14"/>
            </p:custDataLst>
          </p:nvPr>
        </p:nvPicPr>
        <p:blipFill>
          <a:blip r:embed="rId15">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7092" name="Object 4"/>
          <p:cNvGraphicFramePr>
            <a:graphicFrameLocks noChangeAspect="1"/>
          </p:cNvGraphicFramePr>
          <p:nvPr/>
        </p:nvGraphicFramePr>
        <p:xfrm>
          <a:off x="2555776" y="3986404"/>
          <a:ext cx="2876283" cy="2360365"/>
        </p:xfrm>
        <a:graphic>
          <a:graphicData uri="http://schemas.openxmlformats.org/presentationml/2006/ole">
            <mc:AlternateContent xmlns:mc="http://schemas.openxmlformats.org/markup-compatibility/2006">
              <mc:Choice xmlns:v="urn:schemas-microsoft-com:vml" Requires="v">
                <p:oleObj spid="_x0000_s0" name="Equation" r:id="rId1" imgW="1193800" imgH="1143000" progId="Equation.DSMT4">
                  <p:embed/>
                </p:oleObj>
              </mc:Choice>
              <mc:Fallback>
                <p:oleObj name="Equation" r:id="rId1" imgW="1193800" imgH="1143000" progId="Equation.DSMT4">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3986404"/>
                        <a:ext cx="2876283" cy="2360365"/>
                      </a:xfrm>
                      <a:prstGeom prst="rect">
                        <a:avLst/>
                      </a:prstGeom>
                      <a:noFill/>
                      <a:ln>
                        <a:noFill/>
                      </a:ln>
                      <a:effectLst/>
                    </p:spPr>
                  </p:pic>
                </p:oleObj>
              </mc:Fallback>
            </mc:AlternateContent>
          </a:graphicData>
        </a:graphic>
      </p:graphicFrame>
      <p:graphicFrame>
        <p:nvGraphicFramePr>
          <p:cNvPr id="217093" name="Object 5"/>
          <p:cNvGraphicFramePr>
            <a:graphicFrameLocks noChangeAspect="1"/>
          </p:cNvGraphicFramePr>
          <p:nvPr/>
        </p:nvGraphicFramePr>
        <p:xfrm>
          <a:off x="1502691" y="716743"/>
          <a:ext cx="7272808" cy="3031789"/>
        </p:xfrm>
        <a:graphic>
          <a:graphicData uri="http://schemas.openxmlformats.org/presentationml/2006/ole">
            <mc:AlternateContent xmlns:mc="http://schemas.openxmlformats.org/markup-compatibility/2006">
              <mc:Choice xmlns:v="urn:schemas-microsoft-com:vml" Requires="v">
                <p:oleObj spid="_x0000_s2" name="Equation" r:id="rId3" imgW="3505200" imgH="1701800" progId="Equation.DSMT4">
                  <p:embed/>
                </p:oleObj>
              </mc:Choice>
              <mc:Fallback>
                <p:oleObj name="Equation" r:id="rId3" imgW="3505200" imgH="17018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2691" y="716743"/>
                        <a:ext cx="7272808" cy="3031789"/>
                      </a:xfrm>
                      <a:prstGeom prst="rect">
                        <a:avLst/>
                      </a:prstGeom>
                      <a:noFill/>
                      <a:ln>
                        <a:noFill/>
                      </a:ln>
                      <a:effectLst/>
                    </p:spPr>
                  </p:pic>
                </p:oleObj>
              </mc:Fallback>
            </mc:AlternateContent>
          </a:graphicData>
        </a:graphic>
      </p:graphicFrame>
      <p:sp>
        <p:nvSpPr>
          <p:cNvPr id="4" name="Rectangle 2"/>
          <p:cNvSpPr>
            <a:spLocks noChangeArrowheads="1"/>
          </p:cNvSpPr>
          <p:nvPr/>
        </p:nvSpPr>
        <p:spPr bwMode="auto">
          <a:xfrm>
            <a:off x="3962400" y="0"/>
            <a:ext cx="5181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§5 Matrix Factorization</a:t>
            </a:r>
            <a:endParaRPr lang="en-US" altLang="zh-CN" sz="1800" b="1" dirty="0"/>
          </a:p>
        </p:txBody>
      </p:sp>
      <p:sp>
        <p:nvSpPr>
          <p:cNvPr id="5" name="Rectangle 8"/>
          <p:cNvSpPr>
            <a:spLocks noChangeArrowheads="1"/>
          </p:cNvSpPr>
          <p:nvPr/>
        </p:nvSpPr>
        <p:spPr bwMode="auto">
          <a:xfrm>
            <a:off x="944565" y="506113"/>
            <a:ext cx="22397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zh-CN" altLang="en-US" sz="2400" b="1" dirty="0"/>
              <a:t>作</a:t>
            </a:r>
            <a:r>
              <a:rPr lang="en-US" altLang="zh-CN" sz="2400" b="1" dirty="0"/>
              <a:t>Doolittle</a:t>
            </a:r>
            <a:r>
              <a:rPr lang="zh-CN" altLang="en-US" sz="2400" b="1" dirty="0"/>
              <a:t>分解</a:t>
            </a:r>
            <a:endParaRPr lang="zh-CN" altLang="en-US" sz="2400" b="1" dirty="0"/>
          </a:p>
        </p:txBody>
      </p:sp>
      <p:sp>
        <p:nvSpPr>
          <p:cNvPr id="6" name="Rectangle 10"/>
          <p:cNvSpPr>
            <a:spLocks noChangeArrowheads="1"/>
          </p:cNvSpPr>
          <p:nvPr/>
        </p:nvSpPr>
        <p:spPr bwMode="auto">
          <a:xfrm>
            <a:off x="368501" y="509670"/>
            <a:ext cx="5760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400" b="1" dirty="0"/>
              <a:t>解</a:t>
            </a:r>
            <a:endParaRPr lang="zh-CN" altLang="en-US" sz="2400" b="1"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8" name="Rectangle 4"/>
          <p:cNvSpPr>
            <a:spLocks noChangeArrowheads="1"/>
          </p:cNvSpPr>
          <p:nvPr/>
        </p:nvSpPr>
        <p:spPr bwMode="auto">
          <a:xfrm>
            <a:off x="395536" y="371220"/>
            <a:ext cx="8352928" cy="9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10000"/>
              </a:lnSpc>
              <a:spcBef>
                <a:spcPct val="50000"/>
              </a:spcBef>
            </a:pPr>
            <a:r>
              <a:rPr lang="en-US" altLang="zh-CN" sz="2400" b="1" dirty="0"/>
              <a:t>(2) </a:t>
            </a:r>
            <a:r>
              <a:rPr lang="zh-CN" altLang="en-US" sz="2400" b="1" dirty="0"/>
              <a:t>如果</a:t>
            </a:r>
            <a:r>
              <a:rPr lang="en-US" altLang="zh-CN" sz="2400" b="1" dirty="0"/>
              <a:t>A</a:t>
            </a:r>
            <a:r>
              <a:rPr lang="zh-CN" altLang="en-US" sz="2400" b="1" dirty="0"/>
              <a:t>满足</a:t>
            </a:r>
            <a:r>
              <a:rPr lang="en-US" altLang="zh-CN" sz="2400" b="1" dirty="0"/>
              <a:t>Gauss</a:t>
            </a:r>
            <a:r>
              <a:rPr lang="zh-CN" altLang="en-US" sz="2400" b="1" dirty="0"/>
              <a:t>消去法的条件</a:t>
            </a:r>
            <a:r>
              <a:rPr lang="en-US" altLang="zh-CN" sz="2400" b="1" dirty="0"/>
              <a:t>,</a:t>
            </a:r>
            <a:r>
              <a:rPr lang="zh-CN" altLang="en-US" sz="2400" b="1" dirty="0"/>
              <a:t>也可用</a:t>
            </a:r>
            <a:r>
              <a:rPr lang="en-US" altLang="zh-CN" sz="2400" b="1" i="1" dirty="0"/>
              <a:t>LU</a:t>
            </a:r>
            <a:r>
              <a:rPr lang="en-US" altLang="zh-CN" sz="2400" b="1" dirty="0">
                <a:solidFill>
                  <a:srgbClr val="FF0000"/>
                </a:solidFill>
              </a:rPr>
              <a:t>(Grout)</a:t>
            </a:r>
            <a:r>
              <a:rPr lang="zh-CN" altLang="en-US" sz="2400" b="1" dirty="0"/>
              <a:t>分解法求解</a:t>
            </a:r>
            <a:r>
              <a:rPr lang="en-US" altLang="zh-CN" sz="2400" b="1" dirty="0"/>
              <a:t>.  </a:t>
            </a:r>
            <a:r>
              <a:rPr lang="zh-CN" altLang="en-US" sz="2400" b="1" dirty="0"/>
              <a:t>并且</a:t>
            </a:r>
            <a:r>
              <a:rPr lang="en-US" altLang="zh-CN" sz="2400" b="1" dirty="0"/>
              <a:t>,   </a:t>
            </a:r>
            <a:r>
              <a:rPr lang="en-US" altLang="zh-CN" sz="2400" b="1" i="1" dirty="0"/>
              <a:t>L</a:t>
            </a:r>
            <a:r>
              <a:rPr lang="zh-CN" altLang="en-US" sz="2400" b="1" dirty="0"/>
              <a:t>和</a:t>
            </a:r>
            <a:r>
              <a:rPr lang="en-US" altLang="zh-CN" sz="2400" b="1" i="1" dirty="0"/>
              <a:t>U</a:t>
            </a:r>
            <a:r>
              <a:rPr lang="zh-CN" altLang="en-US" sz="2400" b="1" dirty="0"/>
              <a:t>有如下形式</a:t>
            </a:r>
            <a:endParaRPr lang="zh-CN" altLang="en-US" sz="2400" b="1" dirty="0"/>
          </a:p>
        </p:txBody>
      </p:sp>
      <p:graphicFrame>
        <p:nvGraphicFramePr>
          <p:cNvPr id="210950" name="Object 6"/>
          <p:cNvGraphicFramePr>
            <a:graphicFrameLocks noChangeAspect="1"/>
          </p:cNvGraphicFramePr>
          <p:nvPr/>
        </p:nvGraphicFramePr>
        <p:xfrm>
          <a:off x="971600" y="1154662"/>
          <a:ext cx="6158118" cy="1781123"/>
        </p:xfrm>
        <a:graphic>
          <a:graphicData uri="http://schemas.openxmlformats.org/presentationml/2006/ole">
            <mc:AlternateContent xmlns:mc="http://schemas.openxmlformats.org/markup-compatibility/2006">
              <mc:Choice xmlns:v="urn:schemas-microsoft-com:vml" Requires="v">
                <p:oleObj spid="_x0000_s0" name="" r:id="rId1" imgW="4127500" imgH="1168400" progId="Equation.3">
                  <p:embed/>
                </p:oleObj>
              </mc:Choice>
              <mc:Fallback>
                <p:oleObj name="" r:id="rId1" imgW="4127500" imgH="1168400" progId="Equation.3">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154662"/>
                        <a:ext cx="6158118" cy="1781123"/>
                      </a:xfrm>
                      <a:prstGeom prst="rect">
                        <a:avLst/>
                      </a:prstGeom>
                      <a:noFill/>
                    </p:spPr>
                  </p:pic>
                </p:oleObj>
              </mc:Fallback>
            </mc:AlternateContent>
          </a:graphicData>
        </a:graphic>
      </p:graphicFrame>
      <p:sp>
        <p:nvSpPr>
          <p:cNvPr id="210951" name="Text Box 7"/>
          <p:cNvSpPr txBox="1">
            <a:spLocks noChangeArrowheads="1"/>
          </p:cNvSpPr>
          <p:nvPr/>
        </p:nvSpPr>
        <p:spPr bwMode="auto">
          <a:xfrm>
            <a:off x="558915" y="3097880"/>
            <a:ext cx="243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1" dirty="0">
                <a:latin typeface="宋体" panose="02010600030101010101" pitchFamily="2" charset="-122"/>
              </a:rPr>
              <a:t>按乘法展开</a:t>
            </a:r>
            <a:r>
              <a:rPr lang="zh-CN" altLang="en-US" sz="2400" dirty="0">
                <a:latin typeface="宋体" panose="02010600030101010101" pitchFamily="2" charset="-122"/>
              </a:rPr>
              <a:t> </a:t>
            </a:r>
            <a:endParaRPr lang="zh-CN" altLang="en-US" sz="2400" dirty="0">
              <a:latin typeface="宋体" panose="02010600030101010101" pitchFamily="2" charset="-122"/>
            </a:endParaRPr>
          </a:p>
        </p:txBody>
      </p:sp>
      <p:graphicFrame>
        <p:nvGraphicFramePr>
          <p:cNvPr id="210952" name="Object 8"/>
          <p:cNvGraphicFramePr>
            <a:graphicFrameLocks noChangeAspect="1"/>
          </p:cNvGraphicFramePr>
          <p:nvPr/>
        </p:nvGraphicFramePr>
        <p:xfrm>
          <a:off x="2262683" y="2922294"/>
          <a:ext cx="5791944" cy="1395649"/>
        </p:xfrm>
        <a:graphic>
          <a:graphicData uri="http://schemas.openxmlformats.org/presentationml/2006/ole">
            <mc:AlternateContent xmlns:mc="http://schemas.openxmlformats.org/markup-compatibility/2006">
              <mc:Choice xmlns:v="urn:schemas-microsoft-com:vml" Requires="v">
                <p:oleObj spid="_x0000_s2" name="" r:id="rId3" imgW="2273300" imgH="711200" progId="Equation.3">
                  <p:embed/>
                </p:oleObj>
              </mc:Choice>
              <mc:Fallback>
                <p:oleObj name="" r:id="rId3" imgW="2273300" imgH="71120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2683" y="2922294"/>
                        <a:ext cx="5791944" cy="1395649"/>
                      </a:xfrm>
                      <a:prstGeom prst="rect">
                        <a:avLst/>
                      </a:prstGeom>
                      <a:noFill/>
                    </p:spPr>
                  </p:pic>
                </p:oleObj>
              </mc:Fallback>
            </mc:AlternateContent>
          </a:graphicData>
        </a:graphic>
      </p:graphicFrame>
      <p:graphicFrame>
        <p:nvGraphicFramePr>
          <p:cNvPr id="210953" name="Object 9"/>
          <p:cNvGraphicFramePr>
            <a:graphicFrameLocks noChangeAspect="1"/>
          </p:cNvGraphicFramePr>
          <p:nvPr/>
        </p:nvGraphicFramePr>
        <p:xfrm>
          <a:off x="2246549" y="4366363"/>
          <a:ext cx="5334000" cy="1511300"/>
        </p:xfrm>
        <a:graphic>
          <a:graphicData uri="http://schemas.openxmlformats.org/presentationml/2006/ole">
            <mc:AlternateContent xmlns:mc="http://schemas.openxmlformats.org/markup-compatibility/2006">
              <mc:Choice xmlns:v="urn:schemas-microsoft-com:vml" Requires="v">
                <p:oleObj spid="_x0000_s3" name="Equation" r:id="rId5" imgW="2273300" imgH="711200" progId="Equation.DSMT4">
                  <p:embed/>
                </p:oleObj>
              </mc:Choice>
              <mc:Fallback>
                <p:oleObj name="Equation" r:id="rId5" imgW="2273300" imgH="711200" progId="Equation.DSMT4">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6549" y="4366363"/>
                        <a:ext cx="5334000" cy="151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0954" name="Text Box 10"/>
          <p:cNvSpPr txBox="1">
            <a:spLocks noChangeArrowheads="1"/>
          </p:cNvSpPr>
          <p:nvPr/>
        </p:nvSpPr>
        <p:spPr bwMode="auto">
          <a:xfrm>
            <a:off x="558915" y="4480063"/>
            <a:ext cx="1981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1" dirty="0">
                <a:latin typeface="宋体" panose="02010600030101010101" pitchFamily="2" charset="-122"/>
              </a:rPr>
              <a:t>则可计算 </a:t>
            </a:r>
            <a:endParaRPr lang="zh-CN" altLang="en-US" sz="2400" b="1" dirty="0">
              <a:latin typeface="宋体" panose="02010600030101010101" pitchFamily="2" charset="-122"/>
            </a:endParaRPr>
          </a:p>
        </p:txBody>
      </p:sp>
      <p:graphicFrame>
        <p:nvGraphicFramePr>
          <p:cNvPr id="210955" name="Object 11"/>
          <p:cNvGraphicFramePr>
            <a:graphicFrameLocks noChangeAspect="1"/>
          </p:cNvGraphicFramePr>
          <p:nvPr/>
        </p:nvGraphicFramePr>
        <p:xfrm>
          <a:off x="2394743" y="5910277"/>
          <a:ext cx="3135313" cy="820738"/>
        </p:xfrm>
        <a:graphic>
          <a:graphicData uri="http://schemas.openxmlformats.org/presentationml/2006/ole">
            <mc:AlternateContent xmlns:mc="http://schemas.openxmlformats.org/markup-compatibility/2006">
              <mc:Choice xmlns:v="urn:schemas-microsoft-com:vml" Requires="v">
                <p:oleObj spid="_x0000_s4" name="Equation" r:id="rId7" imgW="1574800" imgH="457200" progId="Equation.DSMT4">
                  <p:embed/>
                </p:oleObj>
              </mc:Choice>
              <mc:Fallback>
                <p:oleObj name="Equation" r:id="rId7" imgW="1574800" imgH="457200" progId="Equation.DSMT4">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94743" y="5910277"/>
                        <a:ext cx="3135313" cy="820738"/>
                      </a:xfrm>
                      <a:prstGeom prst="rect">
                        <a:avLst/>
                      </a:prstGeom>
                      <a:solidFill>
                        <a:srgbClr val="FFFFFF"/>
                      </a:solidFill>
                    </p:spPr>
                  </p:pic>
                </p:oleObj>
              </mc:Fallback>
            </mc:AlternateContent>
          </a:graphicData>
        </a:graphic>
      </p:graphicFrame>
      <p:sp>
        <p:nvSpPr>
          <p:cNvPr id="210956" name="Text Box 12"/>
          <p:cNvSpPr txBox="1">
            <a:spLocks noChangeArrowheads="1"/>
          </p:cNvSpPr>
          <p:nvPr/>
        </p:nvSpPr>
        <p:spPr bwMode="auto">
          <a:xfrm>
            <a:off x="558915" y="5753964"/>
            <a:ext cx="1752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1" dirty="0">
                <a:latin typeface="宋体" panose="02010600030101010101" pitchFamily="2" charset="-122"/>
              </a:rPr>
              <a:t>计算次序为</a:t>
            </a:r>
            <a:r>
              <a:rPr lang="zh-CN" altLang="en-US" sz="2800" b="1" dirty="0">
                <a:latin typeface="黑体" panose="02010609060101010101" pitchFamily="49" charset="-122"/>
                <a:ea typeface="黑体" panose="02010609060101010101" pitchFamily="49" charset="-122"/>
              </a:rPr>
              <a:t> </a:t>
            </a:r>
            <a:endParaRPr lang="zh-CN" altLang="en-US" sz="2800" b="1" dirty="0">
              <a:latin typeface="黑体" panose="02010609060101010101" pitchFamily="49" charset="-122"/>
              <a:ea typeface="黑体" panose="02010609060101010101" pitchFamily="49" charset="-122"/>
            </a:endParaRPr>
          </a:p>
        </p:txBody>
      </p:sp>
      <p:sp>
        <p:nvSpPr>
          <p:cNvPr id="11" name="Rectangle 2"/>
          <p:cNvSpPr>
            <a:spLocks noChangeArrowheads="1"/>
          </p:cNvSpPr>
          <p:nvPr/>
        </p:nvSpPr>
        <p:spPr bwMode="auto">
          <a:xfrm>
            <a:off x="3962400" y="0"/>
            <a:ext cx="5181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§5 Matrix Factorization</a:t>
            </a:r>
            <a:endParaRPr lang="en-US" altLang="zh-CN" sz="1800" b="1"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bwMode="auto">
          <a:xfrm>
            <a:off x="685800" y="609600"/>
            <a:ext cx="77724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algn="l"/>
            <a:r>
              <a:rPr lang="en-US" altLang="zh-CN" sz="2400" b="1">
                <a:solidFill>
                  <a:schemeClr val="tx1"/>
                </a:solidFill>
              </a:rPr>
              <a:t>       </a:t>
            </a:r>
            <a:endParaRPr lang="en-US" altLang="zh-CN" sz="2000" b="1" baseline="30000">
              <a:solidFill>
                <a:schemeClr val="tx1"/>
              </a:solidFill>
            </a:endParaRPr>
          </a:p>
        </p:txBody>
      </p:sp>
      <p:sp>
        <p:nvSpPr>
          <p:cNvPr id="111625" name="Rectangle 9"/>
          <p:cNvSpPr>
            <a:spLocks noChangeArrowheads="1"/>
          </p:cNvSpPr>
          <p:nvPr/>
        </p:nvSpPr>
        <p:spPr bwMode="auto">
          <a:xfrm>
            <a:off x="609600" y="3352800"/>
            <a:ext cx="7467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endParaRPr lang="en-US" altLang="en-US" b="1"/>
          </a:p>
        </p:txBody>
      </p:sp>
      <p:graphicFrame>
        <p:nvGraphicFramePr>
          <p:cNvPr id="111629" name="Object 13"/>
          <p:cNvGraphicFramePr>
            <a:graphicFrameLocks noChangeAspect="1"/>
          </p:cNvGraphicFramePr>
          <p:nvPr/>
        </p:nvGraphicFramePr>
        <p:xfrm>
          <a:off x="2524516" y="3736426"/>
          <a:ext cx="4246562" cy="925513"/>
        </p:xfrm>
        <a:graphic>
          <a:graphicData uri="http://schemas.openxmlformats.org/presentationml/2006/ole">
            <mc:AlternateContent xmlns:mc="http://schemas.openxmlformats.org/markup-compatibility/2006">
              <mc:Choice xmlns:v="urn:schemas-microsoft-com:vml" Requires="v">
                <p:oleObj spid="_x0000_s0" name="Equation" r:id="rId1" imgW="1930400" imgH="482600" progId="Equation.DSMT4">
                  <p:embed/>
                </p:oleObj>
              </mc:Choice>
              <mc:Fallback>
                <p:oleObj name="Equation" r:id="rId1" imgW="1930400" imgH="482600" progId="Equation.DSMT4">
                  <p:embed/>
                  <p:pic>
                    <p:nvPicPr>
                      <p:cNvPr id="0" name="Object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4516" y="3736426"/>
                        <a:ext cx="4246562" cy="925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1634" name="Rectangle 18"/>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GB"/>
          </a:p>
        </p:txBody>
      </p:sp>
      <p:sp>
        <p:nvSpPr>
          <p:cNvPr id="111635" name="Rectangle 19"/>
          <p:cNvSpPr>
            <a:spLocks noChangeArrowheads="1"/>
          </p:cNvSpPr>
          <p:nvPr/>
        </p:nvSpPr>
        <p:spPr bwMode="auto">
          <a:xfrm>
            <a:off x="587914" y="3236662"/>
            <a:ext cx="762003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a:t>而解原方程组</a:t>
            </a:r>
            <a:r>
              <a:rPr lang="en-US" altLang="zh-CN" b="1" dirty="0"/>
              <a:t>Ax=b</a:t>
            </a:r>
            <a:r>
              <a:rPr lang="zh-CN" altLang="en-US" b="1" dirty="0"/>
              <a:t>可分为两步</a:t>
            </a:r>
            <a:r>
              <a:rPr lang="en-US" altLang="zh-CN" b="1" dirty="0">
                <a:solidFill>
                  <a:srgbClr val="FF0000"/>
                </a:solidFill>
              </a:rPr>
              <a:t>L</a:t>
            </a:r>
            <a:r>
              <a:rPr lang="en-US" altLang="zh-CN" b="1" i="1" dirty="0">
                <a:solidFill>
                  <a:srgbClr val="FF0000"/>
                </a:solidFill>
              </a:rPr>
              <a:t>y</a:t>
            </a:r>
            <a:r>
              <a:rPr lang="en-US" altLang="zh-CN" b="1" dirty="0">
                <a:solidFill>
                  <a:srgbClr val="FF0000"/>
                </a:solidFill>
              </a:rPr>
              <a:t>=d</a:t>
            </a:r>
            <a:r>
              <a:rPr lang="zh-CN" altLang="en-US" b="1" dirty="0">
                <a:solidFill>
                  <a:srgbClr val="FF0000"/>
                </a:solidFill>
              </a:rPr>
              <a:t>和</a:t>
            </a:r>
            <a:r>
              <a:rPr lang="en-US" altLang="zh-CN" b="1" dirty="0" err="1">
                <a:solidFill>
                  <a:srgbClr val="FF0000"/>
                </a:solidFill>
              </a:rPr>
              <a:t>U</a:t>
            </a:r>
            <a:r>
              <a:rPr lang="en-US" altLang="zh-CN" b="1" i="1" dirty="0" err="1">
                <a:solidFill>
                  <a:srgbClr val="FF0000"/>
                </a:solidFill>
              </a:rPr>
              <a:t>x</a:t>
            </a:r>
            <a:r>
              <a:rPr lang="en-US" altLang="zh-CN" b="1" dirty="0">
                <a:solidFill>
                  <a:srgbClr val="FF0000"/>
                </a:solidFill>
              </a:rPr>
              <a:t>=</a:t>
            </a:r>
            <a:r>
              <a:rPr lang="en-US" altLang="zh-CN" b="1" i="1" dirty="0">
                <a:solidFill>
                  <a:srgbClr val="FF0000"/>
                </a:solidFill>
              </a:rPr>
              <a:t>y</a:t>
            </a:r>
            <a:r>
              <a:rPr lang="en-US" altLang="zh-CN" b="1" dirty="0"/>
              <a:t>,</a:t>
            </a:r>
            <a:r>
              <a:rPr lang="zh-CN" altLang="en-US" b="1" dirty="0"/>
              <a:t>计算公式为</a:t>
            </a:r>
            <a:endParaRPr lang="zh-CN" altLang="en-US" b="1" dirty="0"/>
          </a:p>
        </p:txBody>
      </p:sp>
      <p:graphicFrame>
        <p:nvGraphicFramePr>
          <p:cNvPr id="111641" name="Object 25"/>
          <p:cNvGraphicFramePr>
            <a:graphicFrameLocks noChangeAspect="1"/>
          </p:cNvGraphicFramePr>
          <p:nvPr/>
        </p:nvGraphicFramePr>
        <p:xfrm>
          <a:off x="726515" y="4731198"/>
          <a:ext cx="6553200" cy="423863"/>
        </p:xfrm>
        <a:graphic>
          <a:graphicData uri="http://schemas.openxmlformats.org/presentationml/2006/ole">
            <mc:AlternateContent xmlns:mc="http://schemas.openxmlformats.org/markup-compatibility/2006">
              <mc:Choice xmlns:v="urn:schemas-microsoft-com:vml" Requires="v">
                <p:oleObj spid="_x0000_s2" name="Equation" r:id="rId3" imgW="3530600" imgH="228600" progId="Equation.DSMT4">
                  <p:embed/>
                </p:oleObj>
              </mc:Choice>
              <mc:Fallback>
                <p:oleObj name="Equation" r:id="rId3" imgW="3530600" imgH="228600" progId="Equation.DSMT4">
                  <p:embed/>
                  <p:pic>
                    <p:nvPicPr>
                      <p:cNvPr id="0" name="Object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515" y="4731198"/>
                        <a:ext cx="6553200" cy="42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1642" name="Rectangle 26"/>
          <p:cNvSpPr>
            <a:spLocks noChangeArrowheads="1"/>
          </p:cNvSpPr>
          <p:nvPr/>
        </p:nvSpPr>
        <p:spPr bwMode="auto">
          <a:xfrm>
            <a:off x="609600" y="2692131"/>
            <a:ext cx="3105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a:t>称这一过程为“追”的过程</a:t>
            </a:r>
            <a:r>
              <a:rPr lang="en-US" altLang="zh-CN" b="1" dirty="0"/>
              <a:t>.</a:t>
            </a:r>
            <a:r>
              <a:rPr lang="en-US" altLang="zh-CN" dirty="0"/>
              <a:t> </a:t>
            </a:r>
            <a:endParaRPr lang="en-US" altLang="zh-CN" dirty="0"/>
          </a:p>
        </p:txBody>
      </p:sp>
      <p:graphicFrame>
        <p:nvGraphicFramePr>
          <p:cNvPr id="111644" name="Object 28"/>
          <p:cNvGraphicFramePr>
            <a:graphicFrameLocks noChangeAspect="1"/>
          </p:cNvGraphicFramePr>
          <p:nvPr/>
        </p:nvGraphicFramePr>
        <p:xfrm>
          <a:off x="2544607" y="298128"/>
          <a:ext cx="4724400" cy="1338262"/>
        </p:xfrm>
        <a:graphic>
          <a:graphicData uri="http://schemas.openxmlformats.org/presentationml/2006/ole">
            <mc:AlternateContent xmlns:mc="http://schemas.openxmlformats.org/markup-compatibility/2006">
              <mc:Choice xmlns:v="urn:schemas-microsoft-com:vml" Requires="v">
                <p:oleObj spid="_x0000_s3" name="" r:id="rId5" imgW="2273300" imgH="711200" progId="Equation.3">
                  <p:embed/>
                </p:oleObj>
              </mc:Choice>
              <mc:Fallback>
                <p:oleObj name="" r:id="rId5" imgW="2273300" imgH="711200" progId="Equation.3">
                  <p:embed/>
                  <p:pic>
                    <p:nvPicPr>
                      <p:cNvPr id="0" name="Object 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44607" y="298128"/>
                        <a:ext cx="4724400" cy="1338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1645" name="Object 29"/>
          <p:cNvGraphicFramePr>
            <a:graphicFrameLocks noChangeAspect="1"/>
          </p:cNvGraphicFramePr>
          <p:nvPr/>
        </p:nvGraphicFramePr>
        <p:xfrm>
          <a:off x="2016919" y="2204714"/>
          <a:ext cx="5029200" cy="446088"/>
        </p:xfrm>
        <a:graphic>
          <a:graphicData uri="http://schemas.openxmlformats.org/presentationml/2006/ole">
            <mc:AlternateContent xmlns:mc="http://schemas.openxmlformats.org/markup-compatibility/2006">
              <mc:Choice xmlns:v="urn:schemas-microsoft-com:vml" Requires="v">
                <p:oleObj spid="_x0000_s4" name="" r:id="rId7" imgW="2324100" imgH="228600" progId="Equation.3">
                  <p:embed/>
                </p:oleObj>
              </mc:Choice>
              <mc:Fallback>
                <p:oleObj name="" r:id="rId7" imgW="2324100" imgH="228600" progId="Equation.3">
                  <p:embed/>
                  <p:pic>
                    <p:nvPicPr>
                      <p:cNvPr id="0" name="Object 2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16919" y="2204714"/>
                        <a:ext cx="5029200" cy="446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1647" name="Rectangle 31"/>
          <p:cNvSpPr>
            <a:spLocks noChangeArrowheads="1"/>
          </p:cNvSpPr>
          <p:nvPr/>
        </p:nvSpPr>
        <p:spPr bwMode="auto">
          <a:xfrm>
            <a:off x="554058" y="1731639"/>
            <a:ext cx="39036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a:t>由此可依次求得</a:t>
            </a:r>
            <a:r>
              <a:rPr lang="en-US" altLang="zh-CN" b="1" dirty="0"/>
              <a:t>L</a:t>
            </a:r>
            <a:r>
              <a:rPr lang="zh-CN" altLang="en-US" b="1" dirty="0"/>
              <a:t>和</a:t>
            </a:r>
            <a:r>
              <a:rPr lang="en-US" altLang="zh-CN" b="1" dirty="0"/>
              <a:t>U</a:t>
            </a:r>
            <a:r>
              <a:rPr lang="zh-CN" altLang="en-US" b="1" dirty="0"/>
              <a:t>的所有元素</a:t>
            </a:r>
            <a:r>
              <a:rPr lang="en-US" altLang="zh-CN" b="1" dirty="0"/>
              <a:t>.</a:t>
            </a:r>
            <a:endParaRPr lang="en-US" altLang="zh-CN" b="1" dirty="0"/>
          </a:p>
        </p:txBody>
      </p:sp>
      <p:sp>
        <p:nvSpPr>
          <p:cNvPr id="14" name="Rectangle 2"/>
          <p:cNvSpPr>
            <a:spLocks noChangeArrowheads="1"/>
          </p:cNvSpPr>
          <p:nvPr/>
        </p:nvSpPr>
        <p:spPr bwMode="auto">
          <a:xfrm>
            <a:off x="3962400" y="0"/>
            <a:ext cx="5181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§5 Matrix Factorization</a:t>
            </a:r>
            <a:endParaRPr lang="en-US" altLang="zh-CN" sz="1800" b="1" dirty="0"/>
          </a:p>
        </p:txBody>
      </p:sp>
      <p:graphicFrame>
        <p:nvGraphicFramePr>
          <p:cNvPr id="13" name="Object 15"/>
          <p:cNvGraphicFramePr>
            <a:graphicFrameLocks noChangeAspect="1"/>
          </p:cNvGraphicFramePr>
          <p:nvPr/>
        </p:nvGraphicFramePr>
        <p:xfrm>
          <a:off x="2510897" y="5149722"/>
          <a:ext cx="3789363" cy="900113"/>
        </p:xfrm>
        <a:graphic>
          <a:graphicData uri="http://schemas.openxmlformats.org/presentationml/2006/ole">
            <mc:AlternateContent xmlns:mc="http://schemas.openxmlformats.org/markup-compatibility/2006">
              <mc:Choice xmlns:v="urn:schemas-microsoft-com:vml" Requires="v">
                <p:oleObj spid="_x0000_s5" name="Equation" r:id="rId9" imgW="2032000" imgH="482600" progId="Equation.DSMT4">
                  <p:embed/>
                </p:oleObj>
              </mc:Choice>
              <mc:Fallback>
                <p:oleObj name="Equation" r:id="rId9" imgW="2032000" imgH="482600" progId="Equation.DSMT4">
                  <p:embed/>
                  <p:pic>
                    <p:nvPicPr>
                      <p:cNvPr id="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10897" y="5149722"/>
                        <a:ext cx="3789363" cy="900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Object 18"/>
          <p:cNvGraphicFramePr>
            <a:graphicFrameLocks noChangeAspect="1"/>
          </p:cNvGraphicFramePr>
          <p:nvPr/>
        </p:nvGraphicFramePr>
        <p:xfrm>
          <a:off x="726515" y="6098906"/>
          <a:ext cx="5799138" cy="423863"/>
        </p:xfrm>
        <a:graphic>
          <a:graphicData uri="http://schemas.openxmlformats.org/presentationml/2006/ole">
            <mc:AlternateContent xmlns:mc="http://schemas.openxmlformats.org/markup-compatibility/2006">
              <mc:Choice xmlns:v="urn:schemas-microsoft-com:vml" Requires="v">
                <p:oleObj spid="_x0000_s6" name="Equation" r:id="rId11" imgW="3124200" imgH="228600" progId="Equation.DSMT4">
                  <p:embed/>
                </p:oleObj>
              </mc:Choice>
              <mc:Fallback>
                <p:oleObj name="Equation" r:id="rId11" imgW="3124200" imgH="228600" progId="Equation.DSMT4">
                  <p:embed/>
                  <p:pic>
                    <p:nvPicPr>
                      <p:cNvPr id="0" name="Object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6515" y="6098906"/>
                        <a:ext cx="5799138" cy="42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5042" name="Object 2"/>
          <p:cNvGraphicFramePr>
            <a:graphicFrameLocks noChangeAspect="1"/>
          </p:cNvGraphicFramePr>
          <p:nvPr/>
        </p:nvGraphicFramePr>
        <p:xfrm>
          <a:off x="2411760" y="980728"/>
          <a:ext cx="3886200" cy="1854200"/>
        </p:xfrm>
        <a:graphic>
          <a:graphicData uri="http://schemas.openxmlformats.org/presentationml/2006/ole">
            <mc:AlternateContent xmlns:mc="http://schemas.openxmlformats.org/markup-compatibility/2006">
              <mc:Choice xmlns:v="urn:schemas-microsoft-com:vml" Requires="v">
                <p:oleObj spid="_x0000_s0" name="Equation" r:id="rId1" imgW="2400300" imgH="1143000" progId="Equation.DSMT4">
                  <p:embed/>
                </p:oleObj>
              </mc:Choice>
              <mc:Fallback>
                <p:oleObj name="Equation" r:id="rId1" imgW="2400300" imgH="1143000" progId="Equation.DSMT4">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980728"/>
                        <a:ext cx="3886200" cy="185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043" name="Rectangle 3"/>
          <p:cNvSpPr>
            <a:spLocks noChangeArrowheads="1"/>
          </p:cNvSpPr>
          <p:nvPr/>
        </p:nvSpPr>
        <p:spPr bwMode="auto">
          <a:xfrm>
            <a:off x="304800" y="457200"/>
            <a:ext cx="8208963" cy="5762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b="1" dirty="0">
                <a:latin typeface="宋体" panose="02010600030101010101" pitchFamily="2" charset="-122"/>
              </a:rPr>
              <a:t>例 用追赶法（</a:t>
            </a:r>
            <a:r>
              <a:rPr lang="en-US" altLang="zh-CN" sz="2400" b="1" dirty="0"/>
              <a:t>Grout</a:t>
            </a:r>
            <a:r>
              <a:rPr lang="zh-CN" altLang="en-US" sz="2400" b="1" dirty="0">
                <a:latin typeface="宋体" panose="02010600030101010101" pitchFamily="2" charset="-122"/>
              </a:rPr>
              <a:t>）求解三对角线性方程组</a:t>
            </a:r>
            <a:r>
              <a:rPr lang="en-US" altLang="zh-CN" sz="2400" b="1" dirty="0"/>
              <a:t>A</a:t>
            </a:r>
            <a:r>
              <a:rPr lang="en-US" altLang="zh-CN" sz="2400" b="1" i="1" dirty="0"/>
              <a:t>x</a:t>
            </a:r>
            <a:r>
              <a:rPr lang="en-US" altLang="zh-CN" sz="2400" b="1" dirty="0"/>
              <a:t>=b</a:t>
            </a:r>
            <a:r>
              <a:rPr lang="zh-CN" altLang="en-US" sz="2400" b="1" dirty="0">
                <a:latin typeface="宋体" panose="02010600030101010101" pitchFamily="2" charset="-122"/>
              </a:rPr>
              <a:t>，其中</a:t>
            </a:r>
            <a:endParaRPr lang="zh-CN" altLang="en-US" sz="2400" b="1" dirty="0">
              <a:latin typeface="宋体" panose="02010600030101010101" pitchFamily="2" charset="-122"/>
            </a:endParaRPr>
          </a:p>
        </p:txBody>
      </p:sp>
      <p:sp>
        <p:nvSpPr>
          <p:cNvPr id="7" name="Rectangle 2"/>
          <p:cNvSpPr>
            <a:spLocks noChangeArrowheads="1"/>
          </p:cNvSpPr>
          <p:nvPr/>
        </p:nvSpPr>
        <p:spPr bwMode="auto">
          <a:xfrm>
            <a:off x="3962400" y="0"/>
            <a:ext cx="5181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§5 Matrix Factorization</a:t>
            </a:r>
            <a:endParaRPr lang="en-US" altLang="zh-CN" sz="1800" b="1" dirty="0"/>
          </a:p>
        </p:txBody>
      </p:sp>
      <p:graphicFrame>
        <p:nvGraphicFramePr>
          <p:cNvPr id="5" name="Object 4"/>
          <p:cNvGraphicFramePr>
            <a:graphicFrameLocks noChangeAspect="1"/>
          </p:cNvGraphicFramePr>
          <p:nvPr/>
        </p:nvGraphicFramePr>
        <p:xfrm>
          <a:off x="2267744" y="2867777"/>
          <a:ext cx="5184576" cy="1821323"/>
        </p:xfrm>
        <a:graphic>
          <a:graphicData uri="http://schemas.openxmlformats.org/presentationml/2006/ole">
            <mc:AlternateContent xmlns:mc="http://schemas.openxmlformats.org/markup-compatibility/2006">
              <mc:Choice xmlns:v="urn:schemas-microsoft-com:vml" Requires="v">
                <p:oleObj spid="_x0000_s2" name="Equation" r:id="rId3" imgW="2794000" imgH="1143000" progId="Equation.DSMT4">
                  <p:embed/>
                </p:oleObj>
              </mc:Choice>
              <mc:Fallback>
                <p:oleObj name="Equation" r:id="rId3" imgW="2794000" imgH="11430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7744" y="2867777"/>
                        <a:ext cx="5184576" cy="1821323"/>
                      </a:xfrm>
                      <a:prstGeom prst="rect">
                        <a:avLst/>
                      </a:prstGeom>
                      <a:noFill/>
                      <a:ln>
                        <a:noFill/>
                      </a:ln>
                      <a:effectLst/>
                    </p:spPr>
                  </p:pic>
                </p:oleObj>
              </mc:Fallback>
            </mc:AlternateContent>
          </a:graphicData>
        </a:graphic>
      </p:graphicFrame>
      <p:graphicFrame>
        <p:nvGraphicFramePr>
          <p:cNvPr id="6" name="Object 5"/>
          <p:cNvGraphicFramePr>
            <a:graphicFrameLocks noChangeAspect="1"/>
          </p:cNvGraphicFramePr>
          <p:nvPr/>
        </p:nvGraphicFramePr>
        <p:xfrm>
          <a:off x="2726800" y="4721740"/>
          <a:ext cx="2133231" cy="1954323"/>
        </p:xfrm>
        <a:graphic>
          <a:graphicData uri="http://schemas.openxmlformats.org/presentationml/2006/ole">
            <mc:AlternateContent xmlns:mc="http://schemas.openxmlformats.org/markup-compatibility/2006">
              <mc:Choice xmlns:v="urn:schemas-microsoft-com:vml" Requires="v">
                <p:oleObj spid="_x0000_s3" name="公式" r:id="rId5" imgW="2070100" imgH="2209800" progId="Equation.3">
                  <p:embed/>
                </p:oleObj>
              </mc:Choice>
              <mc:Fallback>
                <p:oleObj name="公式" r:id="rId5" imgW="2070100" imgH="22098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6800" y="4721740"/>
                        <a:ext cx="2133231" cy="1954323"/>
                      </a:xfrm>
                      <a:prstGeom prst="rect">
                        <a:avLst/>
                      </a:prstGeom>
                      <a:noFill/>
                      <a:ln>
                        <a:noFill/>
                      </a:ln>
                      <a:effectLst/>
                    </p:spPr>
                  </p:pic>
                </p:oleObj>
              </mc:Fallback>
            </mc:AlternateContent>
          </a:graphicData>
        </a:graphic>
      </p:graphicFrame>
      <p:sp>
        <p:nvSpPr>
          <p:cNvPr id="8" name="Rectangle 7"/>
          <p:cNvSpPr>
            <a:spLocks noChangeArrowheads="1"/>
          </p:cNvSpPr>
          <p:nvPr/>
        </p:nvSpPr>
        <p:spPr bwMode="auto">
          <a:xfrm>
            <a:off x="855681" y="2867777"/>
            <a:ext cx="19103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zh-CN" altLang="en-US" sz="2400" b="1" dirty="0"/>
              <a:t>作</a:t>
            </a:r>
            <a:r>
              <a:rPr lang="en-US" altLang="zh-CN" sz="2400" b="1" dirty="0"/>
              <a:t>Grout</a:t>
            </a:r>
            <a:r>
              <a:rPr lang="zh-CN" altLang="en-US" sz="2400" b="1" dirty="0"/>
              <a:t>分解</a:t>
            </a:r>
            <a:endParaRPr lang="zh-CN" altLang="en-US" sz="2400" b="1" dirty="0"/>
          </a:p>
        </p:txBody>
      </p:sp>
      <p:sp>
        <p:nvSpPr>
          <p:cNvPr id="9" name="Rectangle 8"/>
          <p:cNvSpPr>
            <a:spLocks noChangeArrowheads="1"/>
          </p:cNvSpPr>
          <p:nvPr/>
        </p:nvSpPr>
        <p:spPr bwMode="auto">
          <a:xfrm>
            <a:off x="395536" y="2854764"/>
            <a:ext cx="49404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a:t>解</a:t>
            </a:r>
            <a:endParaRPr lang="zh-CN" altLang="en-US" sz="2400" b="1"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395" name="Object 75"/>
          <p:cNvGraphicFramePr>
            <a:graphicFrameLocks noChangeAspect="1"/>
          </p:cNvGraphicFramePr>
          <p:nvPr/>
        </p:nvGraphicFramePr>
        <p:xfrm>
          <a:off x="867850" y="1452129"/>
          <a:ext cx="6756400" cy="752475"/>
        </p:xfrm>
        <a:graphic>
          <a:graphicData uri="http://schemas.openxmlformats.org/presentationml/2006/ole">
            <mc:AlternateContent xmlns:mc="http://schemas.openxmlformats.org/markup-compatibility/2006">
              <mc:Choice xmlns:v="urn:schemas-microsoft-com:vml" Requires="v">
                <p:oleObj spid="_x0000_s0" name="Equation" r:id="rId1" imgW="3543300" imgH="381000" progId="Equation.3">
                  <p:embed/>
                </p:oleObj>
              </mc:Choice>
              <mc:Fallback>
                <p:oleObj name="Equation" r:id="rId1" imgW="3543300" imgH="381000" progId="Equation.3">
                  <p:embed/>
                  <p:pic>
                    <p:nvPicPr>
                      <p:cNvPr id="0" name="Object 7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850" y="1452129"/>
                        <a:ext cx="6756400" cy="752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96" name="Object 76"/>
          <p:cNvGraphicFramePr>
            <a:graphicFrameLocks noChangeAspect="1"/>
          </p:cNvGraphicFramePr>
          <p:nvPr/>
        </p:nvGraphicFramePr>
        <p:xfrm>
          <a:off x="833635" y="2246784"/>
          <a:ext cx="7024688" cy="752475"/>
        </p:xfrm>
        <a:graphic>
          <a:graphicData uri="http://schemas.openxmlformats.org/presentationml/2006/ole">
            <mc:AlternateContent xmlns:mc="http://schemas.openxmlformats.org/markup-compatibility/2006">
              <mc:Choice xmlns:v="urn:schemas-microsoft-com:vml" Requires="v">
                <p:oleObj spid="_x0000_s2" name="Equation" r:id="rId3" imgW="3683000" imgH="381000" progId="Equation.3">
                  <p:embed/>
                </p:oleObj>
              </mc:Choice>
              <mc:Fallback>
                <p:oleObj name="Equation" r:id="rId3" imgW="3683000" imgH="381000" progId="Equation.3">
                  <p:embed/>
                  <p:pic>
                    <p:nvPicPr>
                      <p:cNvPr id="0" name="Object 7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635" y="2246784"/>
                        <a:ext cx="7024688" cy="752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97" name="Rectangle 77"/>
          <p:cNvSpPr>
            <a:spLocks noChangeArrowheads="1"/>
          </p:cNvSpPr>
          <p:nvPr/>
        </p:nvSpPr>
        <p:spPr bwMode="auto">
          <a:xfrm>
            <a:off x="2357635" y="2322984"/>
            <a:ext cx="1143000" cy="533400"/>
          </a:xfrm>
          <a:prstGeom prst="rect">
            <a:avLst/>
          </a:prstGeom>
          <a:solidFill>
            <a:srgbClr val="FF0000">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aphicFrame>
        <p:nvGraphicFramePr>
          <p:cNvPr id="56398" name="Object 78"/>
          <p:cNvGraphicFramePr>
            <a:graphicFrameLocks noChangeAspect="1"/>
          </p:cNvGraphicFramePr>
          <p:nvPr/>
        </p:nvGraphicFramePr>
        <p:xfrm>
          <a:off x="833635" y="3008784"/>
          <a:ext cx="7192963" cy="752475"/>
        </p:xfrm>
        <a:graphic>
          <a:graphicData uri="http://schemas.openxmlformats.org/presentationml/2006/ole">
            <mc:AlternateContent xmlns:mc="http://schemas.openxmlformats.org/markup-compatibility/2006">
              <mc:Choice xmlns:v="urn:schemas-microsoft-com:vml" Requires="v">
                <p:oleObj spid="_x0000_s3" name="Equation" r:id="rId5" imgW="3771900" imgH="381000" progId="Equation.3">
                  <p:embed/>
                </p:oleObj>
              </mc:Choice>
              <mc:Fallback>
                <p:oleObj name="Equation" r:id="rId5" imgW="3771900" imgH="381000" progId="Equation.3">
                  <p:embed/>
                  <p:pic>
                    <p:nvPicPr>
                      <p:cNvPr id="0" name="Object 7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635" y="3008784"/>
                        <a:ext cx="7192963" cy="752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99" name="Rectangle 79"/>
          <p:cNvSpPr>
            <a:spLocks noChangeArrowheads="1"/>
          </p:cNvSpPr>
          <p:nvPr/>
        </p:nvSpPr>
        <p:spPr bwMode="auto">
          <a:xfrm>
            <a:off x="2357635" y="3075459"/>
            <a:ext cx="2362200" cy="533400"/>
          </a:xfrm>
          <a:prstGeom prst="rect">
            <a:avLst/>
          </a:prstGeom>
          <a:solidFill>
            <a:srgbClr val="FF0000">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aphicFrame>
        <p:nvGraphicFramePr>
          <p:cNvPr id="56400" name="Object 80"/>
          <p:cNvGraphicFramePr>
            <a:graphicFrameLocks noChangeAspect="1"/>
          </p:cNvGraphicFramePr>
          <p:nvPr/>
        </p:nvGraphicFramePr>
        <p:xfrm>
          <a:off x="827410" y="4151784"/>
          <a:ext cx="7847013" cy="752475"/>
        </p:xfrm>
        <a:graphic>
          <a:graphicData uri="http://schemas.openxmlformats.org/presentationml/2006/ole">
            <mc:AlternateContent xmlns:mc="http://schemas.openxmlformats.org/markup-compatibility/2006">
              <mc:Choice xmlns:v="urn:schemas-microsoft-com:vml" Requires="v">
                <p:oleObj spid="_x0000_s4" name="Equation" r:id="rId7" imgW="4114800" imgH="381000" progId="Equation.3">
                  <p:embed/>
                </p:oleObj>
              </mc:Choice>
              <mc:Fallback>
                <p:oleObj name="Equation" r:id="rId7" imgW="4114800" imgH="381000" progId="Equation.3">
                  <p:embed/>
                  <p:pic>
                    <p:nvPicPr>
                      <p:cNvPr id="0" name="Object 8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7410" y="4151784"/>
                        <a:ext cx="7847013" cy="752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401" name="Text Box 81"/>
          <p:cNvSpPr txBox="1">
            <a:spLocks noChangeArrowheads="1"/>
          </p:cNvSpPr>
          <p:nvPr/>
        </p:nvSpPr>
        <p:spPr bwMode="auto">
          <a:xfrm>
            <a:off x="2586235" y="3618384"/>
            <a:ext cx="3276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b="1"/>
              <a:t>…    …    …    …</a:t>
            </a:r>
            <a:endParaRPr lang="en-US" altLang="zh-CN" b="1"/>
          </a:p>
        </p:txBody>
      </p:sp>
      <p:sp>
        <p:nvSpPr>
          <p:cNvPr id="56402" name="Rectangle 82"/>
          <p:cNvSpPr>
            <a:spLocks noChangeArrowheads="1"/>
          </p:cNvSpPr>
          <p:nvPr/>
        </p:nvSpPr>
        <p:spPr bwMode="auto">
          <a:xfrm>
            <a:off x="2351410" y="4218459"/>
            <a:ext cx="5638800" cy="533400"/>
          </a:xfrm>
          <a:prstGeom prst="rect">
            <a:avLst/>
          </a:prstGeom>
          <a:solidFill>
            <a:srgbClr val="FF0000">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56419" name="Group 99"/>
          <p:cNvGrpSpPr/>
          <p:nvPr/>
        </p:nvGrpSpPr>
        <p:grpSpPr bwMode="auto">
          <a:xfrm>
            <a:off x="2051720" y="410197"/>
            <a:ext cx="6973888" cy="3237648"/>
            <a:chOff x="979" y="966"/>
            <a:chExt cx="4393" cy="2030"/>
          </a:xfrm>
        </p:grpSpPr>
        <p:sp>
          <p:nvSpPr>
            <p:cNvPr id="56420" name="AutoShape 100"/>
            <p:cNvSpPr>
              <a:spLocks noChangeArrowheads="1"/>
            </p:cNvSpPr>
            <p:nvPr/>
          </p:nvSpPr>
          <p:spPr bwMode="auto">
            <a:xfrm>
              <a:off x="979" y="966"/>
              <a:ext cx="3024" cy="1104"/>
            </a:xfrm>
            <a:prstGeom prst="cloudCallout">
              <a:avLst>
                <a:gd name="adj1" fmla="val 69940"/>
                <a:gd name="adj2" fmla="val 52083"/>
              </a:avLst>
            </a:prstGeom>
            <a:solidFill>
              <a:srgbClr val="99FFCC"/>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en-US"/>
            </a:p>
          </p:txBody>
        </p:sp>
        <p:sp>
          <p:nvSpPr>
            <p:cNvPr id="56421" name="Rectangle 101"/>
            <p:cNvSpPr>
              <a:spLocks noChangeArrowheads="1"/>
            </p:cNvSpPr>
            <p:nvPr/>
          </p:nvSpPr>
          <p:spPr bwMode="auto">
            <a:xfrm>
              <a:off x="1200" y="1200"/>
              <a:ext cx="2880"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hlink"/>
                </a:buClr>
                <a:buSzPct val="110000"/>
                <a:buFont typeface="Wingdings" panose="05000000000000000000" pitchFamily="2" charset="2"/>
                <a:buNone/>
              </a:pPr>
              <a:r>
                <a:rPr lang="en-US" altLang="zh-CN" sz="2400" b="1" dirty="0">
                  <a:latin typeface="Tahoma" panose="020B0604030504040204" pitchFamily="34" charset="0"/>
                </a:rPr>
                <a:t>       </a:t>
              </a:r>
              <a:r>
                <a:rPr lang="zh-CN" altLang="en-US" sz="2400" b="1" dirty="0">
                  <a:latin typeface="Tahoma" panose="020B0604030504040204" pitchFamily="34" charset="0"/>
                </a:rPr>
                <a:t>充分利用新值建立起来的公式称作</a:t>
              </a:r>
              <a:r>
                <a:rPr lang="zh-CN" altLang="en-US" sz="2400" b="1" dirty="0">
                  <a:solidFill>
                    <a:srgbClr val="FF0000"/>
                  </a:solidFill>
                  <a:latin typeface="Tahoma" panose="020B0604030504040204" pitchFamily="34" charset="0"/>
                </a:rPr>
                <a:t>高斯</a:t>
              </a:r>
              <a:r>
                <a:rPr lang="en-US" altLang="zh-CN" sz="2400" b="1" dirty="0">
                  <a:solidFill>
                    <a:srgbClr val="FF0000"/>
                  </a:solidFill>
                  <a:latin typeface="Tahoma" panose="020B0604030504040204" pitchFamily="34" charset="0"/>
                </a:rPr>
                <a:t>-</a:t>
              </a:r>
              <a:r>
                <a:rPr lang="zh-CN" altLang="en-US" sz="2400" b="1" dirty="0">
                  <a:solidFill>
                    <a:srgbClr val="FF0000"/>
                  </a:solidFill>
                  <a:latin typeface="Tahoma" panose="020B0604030504040204" pitchFamily="34" charset="0"/>
                </a:rPr>
                <a:t>塞德尔（</a:t>
              </a:r>
              <a:r>
                <a:rPr lang="en-US" altLang="zh-CN" sz="2400" b="1" dirty="0">
                  <a:solidFill>
                    <a:srgbClr val="FF0000"/>
                  </a:solidFill>
                  <a:latin typeface="楷体_GB2312" pitchFamily="49" charset="-122"/>
                </a:rPr>
                <a:t>Gauss-Seidel</a:t>
              </a:r>
              <a:r>
                <a:rPr lang="zh-CN" altLang="en-US" sz="2400" b="1" dirty="0">
                  <a:solidFill>
                    <a:srgbClr val="FF0000"/>
                  </a:solidFill>
                  <a:latin typeface="Tahoma" panose="020B0604030504040204" pitchFamily="34" charset="0"/>
                </a:rPr>
                <a:t>）</a:t>
              </a:r>
              <a:r>
                <a:rPr lang="zh-CN" altLang="en-US" sz="2400" b="1" dirty="0">
                  <a:solidFill>
                    <a:schemeClr val="tx2"/>
                  </a:solidFill>
                  <a:latin typeface="Tahoma" panose="020B0604030504040204" pitchFamily="34" charset="0"/>
                </a:rPr>
                <a:t>公式</a:t>
              </a:r>
              <a:endParaRPr lang="zh-CN" altLang="en-US" sz="2400" b="1" dirty="0">
                <a:solidFill>
                  <a:schemeClr val="tx2"/>
                </a:solidFill>
                <a:latin typeface="Tahoma" panose="020B0604030504040204" pitchFamily="34" charset="0"/>
              </a:endParaRPr>
            </a:p>
          </p:txBody>
        </p:sp>
        <p:grpSp>
          <p:nvGrpSpPr>
            <p:cNvPr id="56422" name="Group 102"/>
            <p:cNvGrpSpPr/>
            <p:nvPr/>
          </p:nvGrpSpPr>
          <p:grpSpPr bwMode="auto">
            <a:xfrm flipH="1">
              <a:off x="4368" y="1968"/>
              <a:ext cx="1004" cy="1028"/>
              <a:chOff x="2051" y="1696"/>
              <a:chExt cx="1004" cy="1028"/>
            </a:xfrm>
          </p:grpSpPr>
          <p:sp>
            <p:nvSpPr>
              <p:cNvPr id="56423" name="Freeform 103"/>
              <p:cNvSpPr/>
              <p:nvPr/>
            </p:nvSpPr>
            <p:spPr bwMode="auto">
              <a:xfrm rot="1123344">
                <a:off x="2261" y="1981"/>
                <a:ext cx="467" cy="582"/>
              </a:xfrm>
              <a:custGeom>
                <a:avLst/>
                <a:gdLst>
                  <a:gd name="T0" fmla="*/ 38 w 648"/>
                  <a:gd name="T1" fmla="*/ 148 h 858"/>
                  <a:gd name="T2" fmla="*/ 89 w 648"/>
                  <a:gd name="T3" fmla="*/ 103 h 858"/>
                  <a:gd name="T4" fmla="*/ 292 w 648"/>
                  <a:gd name="T5" fmla="*/ 40 h 858"/>
                  <a:gd name="T6" fmla="*/ 418 w 648"/>
                  <a:gd name="T7" fmla="*/ 7 h 858"/>
                  <a:gd name="T8" fmla="*/ 463 w 648"/>
                  <a:gd name="T9" fmla="*/ 0 h 858"/>
                  <a:gd name="T10" fmla="*/ 526 w 648"/>
                  <a:gd name="T11" fmla="*/ 97 h 858"/>
                  <a:gd name="T12" fmla="*/ 559 w 648"/>
                  <a:gd name="T13" fmla="*/ 206 h 858"/>
                  <a:gd name="T14" fmla="*/ 577 w 648"/>
                  <a:gd name="T15" fmla="*/ 309 h 858"/>
                  <a:gd name="T16" fmla="*/ 577 w 648"/>
                  <a:gd name="T17" fmla="*/ 495 h 858"/>
                  <a:gd name="T18" fmla="*/ 648 w 648"/>
                  <a:gd name="T19" fmla="*/ 678 h 858"/>
                  <a:gd name="T20" fmla="*/ 640 w 648"/>
                  <a:gd name="T21" fmla="*/ 763 h 858"/>
                  <a:gd name="T22" fmla="*/ 545 w 648"/>
                  <a:gd name="T23" fmla="*/ 813 h 858"/>
                  <a:gd name="T24" fmla="*/ 299 w 648"/>
                  <a:gd name="T25" fmla="*/ 858 h 858"/>
                  <a:gd name="T26" fmla="*/ 210 w 648"/>
                  <a:gd name="T27" fmla="*/ 807 h 858"/>
                  <a:gd name="T28" fmla="*/ 153 w 648"/>
                  <a:gd name="T29" fmla="*/ 660 h 858"/>
                  <a:gd name="T30" fmla="*/ 108 w 648"/>
                  <a:gd name="T31" fmla="*/ 499 h 858"/>
                  <a:gd name="T32" fmla="*/ 25 w 648"/>
                  <a:gd name="T33" fmla="*/ 416 h 858"/>
                  <a:gd name="T34" fmla="*/ 6 w 648"/>
                  <a:gd name="T35" fmla="*/ 328 h 858"/>
                  <a:gd name="T36" fmla="*/ 0 w 648"/>
                  <a:gd name="T37" fmla="*/ 219 h 858"/>
                  <a:gd name="T38" fmla="*/ 38 w 648"/>
                  <a:gd name="T39" fmla="*/ 148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8" h="858">
                    <a:moveTo>
                      <a:pt x="38" y="148"/>
                    </a:moveTo>
                    <a:lnTo>
                      <a:pt x="89" y="103"/>
                    </a:lnTo>
                    <a:lnTo>
                      <a:pt x="292" y="40"/>
                    </a:lnTo>
                    <a:lnTo>
                      <a:pt x="418" y="7"/>
                    </a:lnTo>
                    <a:lnTo>
                      <a:pt x="463" y="0"/>
                    </a:lnTo>
                    <a:lnTo>
                      <a:pt x="526" y="97"/>
                    </a:lnTo>
                    <a:lnTo>
                      <a:pt x="559" y="206"/>
                    </a:lnTo>
                    <a:lnTo>
                      <a:pt x="577" y="309"/>
                    </a:lnTo>
                    <a:lnTo>
                      <a:pt x="577" y="495"/>
                    </a:lnTo>
                    <a:lnTo>
                      <a:pt x="648" y="678"/>
                    </a:lnTo>
                    <a:lnTo>
                      <a:pt x="640" y="763"/>
                    </a:lnTo>
                    <a:lnTo>
                      <a:pt x="545" y="813"/>
                    </a:lnTo>
                    <a:lnTo>
                      <a:pt x="299" y="858"/>
                    </a:lnTo>
                    <a:lnTo>
                      <a:pt x="210" y="807"/>
                    </a:lnTo>
                    <a:lnTo>
                      <a:pt x="153" y="660"/>
                    </a:lnTo>
                    <a:lnTo>
                      <a:pt x="108" y="499"/>
                    </a:lnTo>
                    <a:lnTo>
                      <a:pt x="25" y="416"/>
                    </a:lnTo>
                    <a:lnTo>
                      <a:pt x="6" y="328"/>
                    </a:lnTo>
                    <a:lnTo>
                      <a:pt x="0" y="219"/>
                    </a:lnTo>
                    <a:lnTo>
                      <a:pt x="38" y="148"/>
                    </a:lnTo>
                    <a:close/>
                  </a:path>
                </a:pathLst>
              </a:custGeom>
              <a:solidFill>
                <a:srgbClr val="FFFFFF"/>
              </a:solidFill>
              <a:ln w="12700">
                <a:solidFill>
                  <a:srgbClr val="000000"/>
                </a:solidFill>
                <a:prstDash val="solid"/>
                <a:round/>
              </a:ln>
            </p:spPr>
            <p:txBody>
              <a:bodyPr/>
              <a:lstStyle/>
              <a:p>
                <a:endParaRPr lang="en-GB"/>
              </a:p>
            </p:txBody>
          </p:sp>
          <p:grpSp>
            <p:nvGrpSpPr>
              <p:cNvPr id="56424" name="Group 104"/>
              <p:cNvGrpSpPr/>
              <p:nvPr/>
            </p:nvGrpSpPr>
            <p:grpSpPr bwMode="auto">
              <a:xfrm rot="1123344">
                <a:off x="2441" y="2029"/>
                <a:ext cx="511" cy="637"/>
                <a:chOff x="2308" y="1206"/>
                <a:chExt cx="710" cy="940"/>
              </a:xfrm>
            </p:grpSpPr>
            <p:sp>
              <p:nvSpPr>
                <p:cNvPr id="56425" name="Freeform 105"/>
                <p:cNvSpPr/>
                <p:nvPr/>
              </p:nvSpPr>
              <p:spPr bwMode="auto">
                <a:xfrm>
                  <a:off x="2308" y="1206"/>
                  <a:ext cx="710" cy="940"/>
                </a:xfrm>
                <a:custGeom>
                  <a:avLst/>
                  <a:gdLst>
                    <a:gd name="T0" fmla="*/ 0 w 710"/>
                    <a:gd name="T1" fmla="*/ 58 h 940"/>
                    <a:gd name="T2" fmla="*/ 39 w 710"/>
                    <a:gd name="T3" fmla="*/ 113 h 940"/>
                    <a:gd name="T4" fmla="*/ 90 w 710"/>
                    <a:gd name="T5" fmla="*/ 197 h 940"/>
                    <a:gd name="T6" fmla="*/ 141 w 710"/>
                    <a:gd name="T7" fmla="*/ 307 h 940"/>
                    <a:gd name="T8" fmla="*/ 182 w 710"/>
                    <a:gd name="T9" fmla="*/ 415 h 940"/>
                    <a:gd name="T10" fmla="*/ 211 w 710"/>
                    <a:gd name="T11" fmla="*/ 503 h 940"/>
                    <a:gd name="T12" fmla="*/ 261 w 710"/>
                    <a:gd name="T13" fmla="*/ 685 h 940"/>
                    <a:gd name="T14" fmla="*/ 276 w 710"/>
                    <a:gd name="T15" fmla="*/ 741 h 940"/>
                    <a:gd name="T16" fmla="*/ 297 w 710"/>
                    <a:gd name="T17" fmla="*/ 777 h 940"/>
                    <a:gd name="T18" fmla="*/ 315 w 710"/>
                    <a:gd name="T19" fmla="*/ 807 h 940"/>
                    <a:gd name="T20" fmla="*/ 455 w 710"/>
                    <a:gd name="T21" fmla="*/ 901 h 940"/>
                    <a:gd name="T22" fmla="*/ 507 w 710"/>
                    <a:gd name="T23" fmla="*/ 940 h 940"/>
                    <a:gd name="T24" fmla="*/ 500 w 710"/>
                    <a:gd name="T25" fmla="*/ 844 h 940"/>
                    <a:gd name="T26" fmla="*/ 477 w 710"/>
                    <a:gd name="T27" fmla="*/ 766 h 940"/>
                    <a:gd name="T28" fmla="*/ 450 w 710"/>
                    <a:gd name="T29" fmla="*/ 684 h 940"/>
                    <a:gd name="T30" fmla="*/ 387 w 710"/>
                    <a:gd name="T31" fmla="*/ 583 h 940"/>
                    <a:gd name="T32" fmla="*/ 347 w 710"/>
                    <a:gd name="T33" fmla="*/ 472 h 940"/>
                    <a:gd name="T34" fmla="*/ 328 w 710"/>
                    <a:gd name="T35" fmla="*/ 307 h 940"/>
                    <a:gd name="T36" fmla="*/ 411 w 710"/>
                    <a:gd name="T37" fmla="*/ 371 h 940"/>
                    <a:gd name="T38" fmla="*/ 488 w 710"/>
                    <a:gd name="T39" fmla="*/ 423 h 940"/>
                    <a:gd name="T40" fmla="*/ 564 w 710"/>
                    <a:gd name="T41" fmla="*/ 448 h 940"/>
                    <a:gd name="T42" fmla="*/ 614 w 710"/>
                    <a:gd name="T43" fmla="*/ 460 h 940"/>
                    <a:gd name="T44" fmla="*/ 653 w 710"/>
                    <a:gd name="T45" fmla="*/ 454 h 940"/>
                    <a:gd name="T46" fmla="*/ 678 w 710"/>
                    <a:gd name="T47" fmla="*/ 423 h 940"/>
                    <a:gd name="T48" fmla="*/ 704 w 710"/>
                    <a:gd name="T49" fmla="*/ 335 h 940"/>
                    <a:gd name="T50" fmla="*/ 710 w 710"/>
                    <a:gd name="T51" fmla="*/ 271 h 940"/>
                    <a:gd name="T52" fmla="*/ 710 w 710"/>
                    <a:gd name="T53" fmla="*/ 163 h 940"/>
                    <a:gd name="T54" fmla="*/ 710 w 710"/>
                    <a:gd name="T55" fmla="*/ 73 h 940"/>
                    <a:gd name="T56" fmla="*/ 595 w 710"/>
                    <a:gd name="T57" fmla="*/ 76 h 940"/>
                    <a:gd name="T58" fmla="*/ 545 w 710"/>
                    <a:gd name="T59" fmla="*/ 64 h 940"/>
                    <a:gd name="T60" fmla="*/ 538 w 710"/>
                    <a:gd name="T61" fmla="*/ 166 h 940"/>
                    <a:gd name="T62" fmla="*/ 526 w 710"/>
                    <a:gd name="T63" fmla="*/ 198 h 940"/>
                    <a:gd name="T64" fmla="*/ 450 w 710"/>
                    <a:gd name="T65" fmla="*/ 160 h 940"/>
                    <a:gd name="T66" fmla="*/ 398 w 710"/>
                    <a:gd name="T67" fmla="*/ 116 h 940"/>
                    <a:gd name="T68" fmla="*/ 302 w 710"/>
                    <a:gd name="T69" fmla="*/ 64 h 940"/>
                    <a:gd name="T70" fmla="*/ 233 w 710"/>
                    <a:gd name="T71" fmla="*/ 19 h 940"/>
                    <a:gd name="T72" fmla="*/ 171 w 710"/>
                    <a:gd name="T73" fmla="*/ 0 h 940"/>
                    <a:gd name="T74" fmla="*/ 94 w 710"/>
                    <a:gd name="T75" fmla="*/ 31 h 940"/>
                    <a:gd name="T76" fmla="*/ 0 w 710"/>
                    <a:gd name="T77" fmla="*/ 58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10" h="940">
                      <a:moveTo>
                        <a:pt x="0" y="58"/>
                      </a:moveTo>
                      <a:lnTo>
                        <a:pt x="39" y="113"/>
                      </a:lnTo>
                      <a:lnTo>
                        <a:pt x="90" y="197"/>
                      </a:lnTo>
                      <a:lnTo>
                        <a:pt x="141" y="307"/>
                      </a:lnTo>
                      <a:lnTo>
                        <a:pt x="182" y="415"/>
                      </a:lnTo>
                      <a:lnTo>
                        <a:pt x="211" y="503"/>
                      </a:lnTo>
                      <a:lnTo>
                        <a:pt x="261" y="685"/>
                      </a:lnTo>
                      <a:lnTo>
                        <a:pt x="276" y="741"/>
                      </a:lnTo>
                      <a:lnTo>
                        <a:pt x="297" y="777"/>
                      </a:lnTo>
                      <a:lnTo>
                        <a:pt x="315" y="807"/>
                      </a:lnTo>
                      <a:lnTo>
                        <a:pt x="455" y="901"/>
                      </a:lnTo>
                      <a:lnTo>
                        <a:pt x="507" y="940"/>
                      </a:lnTo>
                      <a:lnTo>
                        <a:pt x="500" y="844"/>
                      </a:lnTo>
                      <a:lnTo>
                        <a:pt x="477" y="766"/>
                      </a:lnTo>
                      <a:lnTo>
                        <a:pt x="450" y="684"/>
                      </a:lnTo>
                      <a:lnTo>
                        <a:pt x="387" y="583"/>
                      </a:lnTo>
                      <a:lnTo>
                        <a:pt x="347" y="472"/>
                      </a:lnTo>
                      <a:lnTo>
                        <a:pt x="328" y="307"/>
                      </a:lnTo>
                      <a:lnTo>
                        <a:pt x="411" y="371"/>
                      </a:lnTo>
                      <a:lnTo>
                        <a:pt x="488" y="423"/>
                      </a:lnTo>
                      <a:lnTo>
                        <a:pt x="564" y="448"/>
                      </a:lnTo>
                      <a:lnTo>
                        <a:pt x="614" y="460"/>
                      </a:lnTo>
                      <a:lnTo>
                        <a:pt x="653" y="454"/>
                      </a:lnTo>
                      <a:lnTo>
                        <a:pt x="678" y="423"/>
                      </a:lnTo>
                      <a:lnTo>
                        <a:pt x="704" y="335"/>
                      </a:lnTo>
                      <a:lnTo>
                        <a:pt x="710" y="271"/>
                      </a:lnTo>
                      <a:lnTo>
                        <a:pt x="710" y="163"/>
                      </a:lnTo>
                      <a:lnTo>
                        <a:pt x="710" y="73"/>
                      </a:lnTo>
                      <a:lnTo>
                        <a:pt x="595" y="76"/>
                      </a:lnTo>
                      <a:lnTo>
                        <a:pt x="545" y="64"/>
                      </a:lnTo>
                      <a:lnTo>
                        <a:pt x="538" y="166"/>
                      </a:lnTo>
                      <a:lnTo>
                        <a:pt x="526" y="198"/>
                      </a:lnTo>
                      <a:lnTo>
                        <a:pt x="450" y="160"/>
                      </a:lnTo>
                      <a:lnTo>
                        <a:pt x="398" y="116"/>
                      </a:lnTo>
                      <a:lnTo>
                        <a:pt x="302" y="64"/>
                      </a:lnTo>
                      <a:lnTo>
                        <a:pt x="233" y="19"/>
                      </a:lnTo>
                      <a:lnTo>
                        <a:pt x="171" y="0"/>
                      </a:lnTo>
                      <a:lnTo>
                        <a:pt x="94" y="31"/>
                      </a:lnTo>
                      <a:lnTo>
                        <a:pt x="0" y="58"/>
                      </a:lnTo>
                      <a:close/>
                    </a:path>
                  </a:pathLst>
                </a:custGeom>
                <a:solidFill>
                  <a:srgbClr val="0000FF"/>
                </a:solidFill>
                <a:ln w="12700">
                  <a:solidFill>
                    <a:srgbClr val="000000"/>
                  </a:solidFill>
                  <a:prstDash val="solid"/>
                  <a:round/>
                </a:ln>
              </p:spPr>
              <p:txBody>
                <a:bodyPr/>
                <a:lstStyle/>
                <a:p>
                  <a:endParaRPr lang="en-GB"/>
                </a:p>
              </p:txBody>
            </p:sp>
            <p:sp>
              <p:nvSpPr>
                <p:cNvPr id="56426" name="Freeform 106"/>
                <p:cNvSpPr/>
                <p:nvPr/>
              </p:nvSpPr>
              <p:spPr bwMode="auto">
                <a:xfrm>
                  <a:off x="2355" y="1252"/>
                  <a:ext cx="199" cy="569"/>
                </a:xfrm>
                <a:custGeom>
                  <a:avLst/>
                  <a:gdLst>
                    <a:gd name="T0" fmla="*/ 0 w 199"/>
                    <a:gd name="T1" fmla="*/ 0 h 569"/>
                    <a:gd name="T2" fmla="*/ 87 w 199"/>
                    <a:gd name="T3" fmla="*/ 39 h 569"/>
                    <a:gd name="T4" fmla="*/ 79 w 199"/>
                    <a:gd name="T5" fmla="*/ 107 h 569"/>
                    <a:gd name="T6" fmla="*/ 134 w 199"/>
                    <a:gd name="T7" fmla="*/ 110 h 569"/>
                    <a:gd name="T8" fmla="*/ 169 w 199"/>
                    <a:gd name="T9" fmla="*/ 233 h 569"/>
                    <a:gd name="T10" fmla="*/ 189 w 199"/>
                    <a:gd name="T11" fmla="*/ 366 h 569"/>
                    <a:gd name="T12" fmla="*/ 197 w 199"/>
                    <a:gd name="T13" fmla="*/ 492 h 569"/>
                    <a:gd name="T14" fmla="*/ 199 w 199"/>
                    <a:gd name="T15" fmla="*/ 569 h 5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569">
                      <a:moveTo>
                        <a:pt x="0" y="0"/>
                      </a:moveTo>
                      <a:lnTo>
                        <a:pt x="87" y="39"/>
                      </a:lnTo>
                      <a:lnTo>
                        <a:pt x="79" y="107"/>
                      </a:lnTo>
                      <a:lnTo>
                        <a:pt x="134" y="110"/>
                      </a:lnTo>
                      <a:lnTo>
                        <a:pt x="169" y="233"/>
                      </a:lnTo>
                      <a:lnTo>
                        <a:pt x="189" y="366"/>
                      </a:lnTo>
                      <a:lnTo>
                        <a:pt x="197" y="492"/>
                      </a:lnTo>
                      <a:lnTo>
                        <a:pt x="199" y="569"/>
                      </a:lnTo>
                    </a:path>
                  </a:pathLst>
                </a:custGeom>
                <a:noFill/>
                <a:ln w="12700">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en-GB"/>
                </a:p>
              </p:txBody>
            </p:sp>
          </p:grpSp>
          <p:sp>
            <p:nvSpPr>
              <p:cNvPr id="56427" name="Freeform 107"/>
              <p:cNvSpPr/>
              <p:nvPr/>
            </p:nvSpPr>
            <p:spPr bwMode="auto">
              <a:xfrm rot="1123344">
                <a:off x="2406" y="1975"/>
                <a:ext cx="154" cy="119"/>
              </a:xfrm>
              <a:custGeom>
                <a:avLst/>
                <a:gdLst>
                  <a:gd name="T0" fmla="*/ 19 w 213"/>
                  <a:gd name="T1" fmla="*/ 56 h 176"/>
                  <a:gd name="T2" fmla="*/ 0 w 213"/>
                  <a:gd name="T3" fmla="*/ 85 h 176"/>
                  <a:gd name="T4" fmla="*/ 92 w 213"/>
                  <a:gd name="T5" fmla="*/ 176 h 176"/>
                  <a:gd name="T6" fmla="*/ 122 w 213"/>
                  <a:gd name="T7" fmla="*/ 69 h 176"/>
                  <a:gd name="T8" fmla="*/ 213 w 213"/>
                  <a:gd name="T9" fmla="*/ 122 h 176"/>
                  <a:gd name="T10" fmla="*/ 209 w 213"/>
                  <a:gd name="T11" fmla="*/ 30 h 176"/>
                  <a:gd name="T12" fmla="*/ 153 w 213"/>
                  <a:gd name="T13" fmla="*/ 0 h 176"/>
                  <a:gd name="T14" fmla="*/ 19 w 213"/>
                  <a:gd name="T15" fmla="*/ 56 h 1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176">
                    <a:moveTo>
                      <a:pt x="19" y="56"/>
                    </a:moveTo>
                    <a:lnTo>
                      <a:pt x="0" y="85"/>
                    </a:lnTo>
                    <a:lnTo>
                      <a:pt x="92" y="176"/>
                    </a:lnTo>
                    <a:lnTo>
                      <a:pt x="122" y="69"/>
                    </a:lnTo>
                    <a:lnTo>
                      <a:pt x="213" y="122"/>
                    </a:lnTo>
                    <a:lnTo>
                      <a:pt x="209" y="30"/>
                    </a:lnTo>
                    <a:lnTo>
                      <a:pt x="153" y="0"/>
                    </a:lnTo>
                    <a:lnTo>
                      <a:pt x="19" y="56"/>
                    </a:lnTo>
                    <a:close/>
                  </a:path>
                </a:pathLst>
              </a:custGeom>
              <a:solidFill>
                <a:srgbClr val="FFFFFF"/>
              </a:solidFill>
              <a:ln w="12700">
                <a:solidFill>
                  <a:srgbClr val="000000"/>
                </a:solidFill>
                <a:prstDash val="solid"/>
                <a:round/>
              </a:ln>
            </p:spPr>
            <p:txBody>
              <a:bodyPr/>
              <a:lstStyle/>
              <a:p>
                <a:endParaRPr lang="en-GB"/>
              </a:p>
            </p:txBody>
          </p:sp>
          <p:grpSp>
            <p:nvGrpSpPr>
              <p:cNvPr id="56428" name="Group 108"/>
              <p:cNvGrpSpPr/>
              <p:nvPr/>
            </p:nvGrpSpPr>
            <p:grpSpPr bwMode="auto">
              <a:xfrm rot="1123344">
                <a:off x="2051" y="1977"/>
                <a:ext cx="454" cy="747"/>
                <a:chOff x="1799" y="1328"/>
                <a:chExt cx="630" cy="1101"/>
              </a:xfrm>
            </p:grpSpPr>
            <p:grpSp>
              <p:nvGrpSpPr>
                <p:cNvPr id="56429" name="Group 109"/>
                <p:cNvGrpSpPr/>
                <p:nvPr/>
              </p:nvGrpSpPr>
              <p:grpSpPr bwMode="auto">
                <a:xfrm>
                  <a:off x="1968" y="1328"/>
                  <a:ext cx="461" cy="1101"/>
                  <a:chOff x="1968" y="1328"/>
                  <a:chExt cx="461" cy="1101"/>
                </a:xfrm>
              </p:grpSpPr>
              <p:sp>
                <p:nvSpPr>
                  <p:cNvPr id="56430" name="Freeform 110"/>
                  <p:cNvSpPr/>
                  <p:nvPr/>
                </p:nvSpPr>
                <p:spPr bwMode="auto">
                  <a:xfrm>
                    <a:off x="1968" y="1328"/>
                    <a:ext cx="461" cy="1101"/>
                  </a:xfrm>
                  <a:custGeom>
                    <a:avLst/>
                    <a:gdLst>
                      <a:gd name="T0" fmla="*/ 322 w 461"/>
                      <a:gd name="T1" fmla="*/ 1065 h 1101"/>
                      <a:gd name="T2" fmla="*/ 398 w 461"/>
                      <a:gd name="T3" fmla="*/ 1019 h 1101"/>
                      <a:gd name="T4" fmla="*/ 430 w 461"/>
                      <a:gd name="T5" fmla="*/ 916 h 1101"/>
                      <a:gd name="T6" fmla="*/ 454 w 461"/>
                      <a:gd name="T7" fmla="*/ 823 h 1101"/>
                      <a:gd name="T8" fmla="*/ 461 w 461"/>
                      <a:gd name="T9" fmla="*/ 720 h 1101"/>
                      <a:gd name="T10" fmla="*/ 434 w 461"/>
                      <a:gd name="T11" fmla="*/ 608 h 1101"/>
                      <a:gd name="T12" fmla="*/ 416 w 461"/>
                      <a:gd name="T13" fmla="*/ 516 h 1101"/>
                      <a:gd name="T14" fmla="*/ 392 w 461"/>
                      <a:gd name="T15" fmla="*/ 410 h 1101"/>
                      <a:gd name="T16" fmla="*/ 363 w 461"/>
                      <a:gd name="T17" fmla="*/ 331 h 1101"/>
                      <a:gd name="T18" fmla="*/ 315 w 461"/>
                      <a:gd name="T19" fmla="*/ 236 h 1101"/>
                      <a:gd name="T20" fmla="*/ 276 w 461"/>
                      <a:gd name="T21" fmla="*/ 149 h 1101"/>
                      <a:gd name="T22" fmla="*/ 207 w 461"/>
                      <a:gd name="T23" fmla="*/ 45 h 1101"/>
                      <a:gd name="T24" fmla="*/ 169 w 461"/>
                      <a:gd name="T25" fmla="*/ 0 h 1101"/>
                      <a:gd name="T26" fmla="*/ 124 w 461"/>
                      <a:gd name="T27" fmla="*/ 33 h 1101"/>
                      <a:gd name="T28" fmla="*/ 77 w 461"/>
                      <a:gd name="T29" fmla="*/ 76 h 1101"/>
                      <a:gd name="T30" fmla="*/ 13 w 461"/>
                      <a:gd name="T31" fmla="*/ 134 h 1101"/>
                      <a:gd name="T32" fmla="*/ 7 w 461"/>
                      <a:gd name="T33" fmla="*/ 153 h 1101"/>
                      <a:gd name="T34" fmla="*/ 0 w 461"/>
                      <a:gd name="T35" fmla="*/ 187 h 1101"/>
                      <a:gd name="T36" fmla="*/ 19 w 461"/>
                      <a:gd name="T37" fmla="*/ 247 h 1101"/>
                      <a:gd name="T38" fmla="*/ 45 w 461"/>
                      <a:gd name="T39" fmla="*/ 321 h 1101"/>
                      <a:gd name="T40" fmla="*/ 115 w 461"/>
                      <a:gd name="T41" fmla="*/ 457 h 1101"/>
                      <a:gd name="T42" fmla="*/ 141 w 461"/>
                      <a:gd name="T43" fmla="*/ 573 h 1101"/>
                      <a:gd name="T44" fmla="*/ 150 w 461"/>
                      <a:gd name="T45" fmla="*/ 661 h 1101"/>
                      <a:gd name="T46" fmla="*/ 153 w 461"/>
                      <a:gd name="T47" fmla="*/ 728 h 1101"/>
                      <a:gd name="T48" fmla="*/ 153 w 461"/>
                      <a:gd name="T49" fmla="*/ 843 h 1101"/>
                      <a:gd name="T50" fmla="*/ 141 w 461"/>
                      <a:gd name="T51" fmla="*/ 1024 h 1101"/>
                      <a:gd name="T52" fmla="*/ 141 w 461"/>
                      <a:gd name="T53" fmla="*/ 1086 h 1101"/>
                      <a:gd name="T54" fmla="*/ 162 w 461"/>
                      <a:gd name="T55" fmla="*/ 1095 h 1101"/>
                      <a:gd name="T56" fmla="*/ 224 w 461"/>
                      <a:gd name="T57" fmla="*/ 1101 h 1101"/>
                      <a:gd name="T58" fmla="*/ 269 w 461"/>
                      <a:gd name="T59" fmla="*/ 1088 h 1101"/>
                      <a:gd name="T60" fmla="*/ 322 w 461"/>
                      <a:gd name="T61" fmla="*/ 1065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61" h="1101">
                        <a:moveTo>
                          <a:pt x="322" y="1065"/>
                        </a:moveTo>
                        <a:lnTo>
                          <a:pt x="398" y="1019"/>
                        </a:lnTo>
                        <a:lnTo>
                          <a:pt x="430" y="916"/>
                        </a:lnTo>
                        <a:lnTo>
                          <a:pt x="454" y="823"/>
                        </a:lnTo>
                        <a:lnTo>
                          <a:pt x="461" y="720"/>
                        </a:lnTo>
                        <a:lnTo>
                          <a:pt x="434" y="608"/>
                        </a:lnTo>
                        <a:lnTo>
                          <a:pt x="416" y="516"/>
                        </a:lnTo>
                        <a:lnTo>
                          <a:pt x="392" y="410"/>
                        </a:lnTo>
                        <a:lnTo>
                          <a:pt x="363" y="331"/>
                        </a:lnTo>
                        <a:lnTo>
                          <a:pt x="315" y="236"/>
                        </a:lnTo>
                        <a:lnTo>
                          <a:pt x="276" y="149"/>
                        </a:lnTo>
                        <a:lnTo>
                          <a:pt x="207" y="45"/>
                        </a:lnTo>
                        <a:lnTo>
                          <a:pt x="169" y="0"/>
                        </a:lnTo>
                        <a:lnTo>
                          <a:pt x="124" y="33"/>
                        </a:lnTo>
                        <a:lnTo>
                          <a:pt x="77" y="76"/>
                        </a:lnTo>
                        <a:lnTo>
                          <a:pt x="13" y="134"/>
                        </a:lnTo>
                        <a:lnTo>
                          <a:pt x="7" y="153"/>
                        </a:lnTo>
                        <a:lnTo>
                          <a:pt x="0" y="187"/>
                        </a:lnTo>
                        <a:lnTo>
                          <a:pt x="19" y="247"/>
                        </a:lnTo>
                        <a:lnTo>
                          <a:pt x="45" y="321"/>
                        </a:lnTo>
                        <a:lnTo>
                          <a:pt x="115" y="457"/>
                        </a:lnTo>
                        <a:lnTo>
                          <a:pt x="141" y="573"/>
                        </a:lnTo>
                        <a:lnTo>
                          <a:pt x="150" y="661"/>
                        </a:lnTo>
                        <a:lnTo>
                          <a:pt x="153" y="728"/>
                        </a:lnTo>
                        <a:lnTo>
                          <a:pt x="153" y="843"/>
                        </a:lnTo>
                        <a:lnTo>
                          <a:pt x="141" y="1024"/>
                        </a:lnTo>
                        <a:lnTo>
                          <a:pt x="141" y="1086"/>
                        </a:lnTo>
                        <a:lnTo>
                          <a:pt x="162" y="1095"/>
                        </a:lnTo>
                        <a:lnTo>
                          <a:pt x="224" y="1101"/>
                        </a:lnTo>
                        <a:lnTo>
                          <a:pt x="269" y="1088"/>
                        </a:lnTo>
                        <a:lnTo>
                          <a:pt x="322" y="1065"/>
                        </a:lnTo>
                        <a:close/>
                      </a:path>
                    </a:pathLst>
                  </a:custGeom>
                  <a:solidFill>
                    <a:srgbClr val="0000FF"/>
                  </a:solidFill>
                  <a:ln w="12700">
                    <a:solidFill>
                      <a:srgbClr val="000000"/>
                    </a:solidFill>
                    <a:prstDash val="solid"/>
                    <a:round/>
                  </a:ln>
                </p:spPr>
                <p:txBody>
                  <a:bodyPr/>
                  <a:lstStyle/>
                  <a:p>
                    <a:endParaRPr lang="en-GB"/>
                  </a:p>
                </p:txBody>
              </p:sp>
              <p:sp>
                <p:nvSpPr>
                  <p:cNvPr id="56431" name="Freeform 111"/>
                  <p:cNvSpPr/>
                  <p:nvPr/>
                </p:nvSpPr>
                <p:spPr bwMode="auto">
                  <a:xfrm>
                    <a:off x="2085" y="1371"/>
                    <a:ext cx="325" cy="620"/>
                  </a:xfrm>
                  <a:custGeom>
                    <a:avLst/>
                    <a:gdLst>
                      <a:gd name="T0" fmla="*/ 0 w 325"/>
                      <a:gd name="T1" fmla="*/ 0 h 620"/>
                      <a:gd name="T2" fmla="*/ 44 w 325"/>
                      <a:gd name="T3" fmla="*/ 144 h 620"/>
                      <a:gd name="T4" fmla="*/ 119 w 325"/>
                      <a:gd name="T5" fmla="*/ 125 h 620"/>
                      <a:gd name="T6" fmla="*/ 71 w 325"/>
                      <a:gd name="T7" fmla="*/ 200 h 620"/>
                      <a:gd name="T8" fmla="*/ 119 w 325"/>
                      <a:gd name="T9" fmla="*/ 255 h 620"/>
                      <a:gd name="T10" fmla="*/ 172 w 325"/>
                      <a:gd name="T11" fmla="*/ 341 h 620"/>
                      <a:gd name="T12" fmla="*/ 235 w 325"/>
                      <a:gd name="T13" fmla="*/ 440 h 620"/>
                      <a:gd name="T14" fmla="*/ 289 w 325"/>
                      <a:gd name="T15" fmla="*/ 535 h 620"/>
                      <a:gd name="T16" fmla="*/ 325 w 325"/>
                      <a:gd name="T17" fmla="*/ 62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5" h="620">
                        <a:moveTo>
                          <a:pt x="0" y="0"/>
                        </a:moveTo>
                        <a:lnTo>
                          <a:pt x="44" y="144"/>
                        </a:lnTo>
                        <a:lnTo>
                          <a:pt x="119" y="125"/>
                        </a:lnTo>
                        <a:lnTo>
                          <a:pt x="71" y="200"/>
                        </a:lnTo>
                        <a:lnTo>
                          <a:pt x="119" y="255"/>
                        </a:lnTo>
                        <a:lnTo>
                          <a:pt x="172" y="341"/>
                        </a:lnTo>
                        <a:lnTo>
                          <a:pt x="235" y="440"/>
                        </a:lnTo>
                        <a:lnTo>
                          <a:pt x="289" y="535"/>
                        </a:lnTo>
                        <a:lnTo>
                          <a:pt x="325" y="620"/>
                        </a:lnTo>
                      </a:path>
                    </a:pathLst>
                  </a:custGeom>
                  <a:noFill/>
                  <a:ln w="12700">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56432" name="Group 112"/>
                <p:cNvGrpSpPr/>
                <p:nvPr/>
              </p:nvGrpSpPr>
              <p:grpSpPr bwMode="auto">
                <a:xfrm>
                  <a:off x="1799" y="1444"/>
                  <a:ext cx="549" cy="922"/>
                  <a:chOff x="1799" y="1444"/>
                  <a:chExt cx="549" cy="922"/>
                </a:xfrm>
              </p:grpSpPr>
              <p:sp>
                <p:nvSpPr>
                  <p:cNvPr id="56433" name="Freeform 113"/>
                  <p:cNvSpPr/>
                  <p:nvPr/>
                </p:nvSpPr>
                <p:spPr bwMode="auto">
                  <a:xfrm>
                    <a:off x="2144" y="2152"/>
                    <a:ext cx="204" cy="214"/>
                  </a:xfrm>
                  <a:custGeom>
                    <a:avLst/>
                    <a:gdLst>
                      <a:gd name="T0" fmla="*/ 63 w 204"/>
                      <a:gd name="T1" fmla="*/ 0 h 214"/>
                      <a:gd name="T2" fmla="*/ 102 w 204"/>
                      <a:gd name="T3" fmla="*/ 28 h 214"/>
                      <a:gd name="T4" fmla="*/ 142 w 204"/>
                      <a:gd name="T5" fmla="*/ 29 h 214"/>
                      <a:gd name="T6" fmla="*/ 176 w 204"/>
                      <a:gd name="T7" fmla="*/ 37 h 214"/>
                      <a:gd name="T8" fmla="*/ 192 w 204"/>
                      <a:gd name="T9" fmla="*/ 50 h 214"/>
                      <a:gd name="T10" fmla="*/ 196 w 204"/>
                      <a:gd name="T11" fmla="*/ 66 h 214"/>
                      <a:gd name="T12" fmla="*/ 189 w 204"/>
                      <a:gd name="T13" fmla="*/ 95 h 214"/>
                      <a:gd name="T14" fmla="*/ 204 w 204"/>
                      <a:gd name="T15" fmla="*/ 115 h 214"/>
                      <a:gd name="T16" fmla="*/ 203 w 204"/>
                      <a:gd name="T17" fmla="*/ 143 h 214"/>
                      <a:gd name="T18" fmla="*/ 187 w 204"/>
                      <a:gd name="T19" fmla="*/ 160 h 214"/>
                      <a:gd name="T20" fmla="*/ 175 w 204"/>
                      <a:gd name="T21" fmla="*/ 181 h 214"/>
                      <a:gd name="T22" fmla="*/ 147 w 204"/>
                      <a:gd name="T23" fmla="*/ 191 h 214"/>
                      <a:gd name="T24" fmla="*/ 129 w 204"/>
                      <a:gd name="T25" fmla="*/ 214 h 214"/>
                      <a:gd name="T26" fmla="*/ 95 w 204"/>
                      <a:gd name="T27" fmla="*/ 210 h 214"/>
                      <a:gd name="T28" fmla="*/ 75 w 204"/>
                      <a:gd name="T29" fmla="*/ 197 h 214"/>
                      <a:gd name="T30" fmla="*/ 56 w 204"/>
                      <a:gd name="T31" fmla="*/ 176 h 214"/>
                      <a:gd name="T32" fmla="*/ 44 w 204"/>
                      <a:gd name="T33" fmla="*/ 127 h 214"/>
                      <a:gd name="T34" fmla="*/ 0 w 204"/>
                      <a:gd name="T35" fmla="*/ 83 h 214"/>
                      <a:gd name="T36" fmla="*/ 63 w 204"/>
                      <a:gd name="T37"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4" h="214">
                        <a:moveTo>
                          <a:pt x="63" y="0"/>
                        </a:moveTo>
                        <a:lnTo>
                          <a:pt x="102" y="28"/>
                        </a:lnTo>
                        <a:lnTo>
                          <a:pt x="142" y="29"/>
                        </a:lnTo>
                        <a:lnTo>
                          <a:pt x="176" y="37"/>
                        </a:lnTo>
                        <a:lnTo>
                          <a:pt x="192" y="50"/>
                        </a:lnTo>
                        <a:lnTo>
                          <a:pt x="196" y="66"/>
                        </a:lnTo>
                        <a:lnTo>
                          <a:pt x="189" y="95"/>
                        </a:lnTo>
                        <a:lnTo>
                          <a:pt x="204" y="115"/>
                        </a:lnTo>
                        <a:lnTo>
                          <a:pt x="203" y="143"/>
                        </a:lnTo>
                        <a:lnTo>
                          <a:pt x="187" y="160"/>
                        </a:lnTo>
                        <a:lnTo>
                          <a:pt x="175" y="181"/>
                        </a:lnTo>
                        <a:lnTo>
                          <a:pt x="147" y="191"/>
                        </a:lnTo>
                        <a:lnTo>
                          <a:pt x="129" y="214"/>
                        </a:lnTo>
                        <a:lnTo>
                          <a:pt x="95" y="210"/>
                        </a:lnTo>
                        <a:lnTo>
                          <a:pt x="75" y="197"/>
                        </a:lnTo>
                        <a:lnTo>
                          <a:pt x="56" y="176"/>
                        </a:lnTo>
                        <a:lnTo>
                          <a:pt x="44" y="127"/>
                        </a:lnTo>
                        <a:lnTo>
                          <a:pt x="0" y="83"/>
                        </a:lnTo>
                        <a:lnTo>
                          <a:pt x="63" y="0"/>
                        </a:lnTo>
                        <a:close/>
                      </a:path>
                    </a:pathLst>
                  </a:custGeom>
                  <a:solidFill>
                    <a:srgbClr val="FFE0C0"/>
                  </a:solidFill>
                  <a:ln w="12700">
                    <a:solidFill>
                      <a:srgbClr val="000000"/>
                    </a:solidFill>
                    <a:prstDash val="solid"/>
                    <a:round/>
                  </a:ln>
                </p:spPr>
                <p:txBody>
                  <a:bodyPr/>
                  <a:lstStyle/>
                  <a:p>
                    <a:endParaRPr lang="en-GB"/>
                  </a:p>
                </p:txBody>
              </p:sp>
              <p:sp>
                <p:nvSpPr>
                  <p:cNvPr id="56434" name="Freeform 114"/>
                  <p:cNvSpPr/>
                  <p:nvPr/>
                </p:nvSpPr>
                <p:spPr bwMode="auto">
                  <a:xfrm>
                    <a:off x="2116" y="2142"/>
                    <a:ext cx="121" cy="137"/>
                  </a:xfrm>
                  <a:custGeom>
                    <a:avLst/>
                    <a:gdLst>
                      <a:gd name="T0" fmla="*/ 91 w 121"/>
                      <a:gd name="T1" fmla="*/ 0 h 137"/>
                      <a:gd name="T2" fmla="*/ 121 w 121"/>
                      <a:gd name="T3" fmla="*/ 20 h 137"/>
                      <a:gd name="T4" fmla="*/ 105 w 121"/>
                      <a:gd name="T5" fmla="*/ 52 h 137"/>
                      <a:gd name="T6" fmla="*/ 75 w 121"/>
                      <a:gd name="T7" fmla="*/ 92 h 137"/>
                      <a:gd name="T8" fmla="*/ 33 w 121"/>
                      <a:gd name="T9" fmla="*/ 137 h 137"/>
                      <a:gd name="T10" fmla="*/ 0 w 121"/>
                      <a:gd name="T11" fmla="*/ 97 h 137"/>
                      <a:gd name="T12" fmla="*/ 91 w 121"/>
                      <a:gd name="T13" fmla="*/ 0 h 137"/>
                    </a:gdLst>
                    <a:ahLst/>
                    <a:cxnLst>
                      <a:cxn ang="0">
                        <a:pos x="T0" y="T1"/>
                      </a:cxn>
                      <a:cxn ang="0">
                        <a:pos x="T2" y="T3"/>
                      </a:cxn>
                      <a:cxn ang="0">
                        <a:pos x="T4" y="T5"/>
                      </a:cxn>
                      <a:cxn ang="0">
                        <a:pos x="T6" y="T7"/>
                      </a:cxn>
                      <a:cxn ang="0">
                        <a:pos x="T8" y="T9"/>
                      </a:cxn>
                      <a:cxn ang="0">
                        <a:pos x="T10" y="T11"/>
                      </a:cxn>
                      <a:cxn ang="0">
                        <a:pos x="T12" y="T13"/>
                      </a:cxn>
                    </a:cxnLst>
                    <a:rect l="0" t="0" r="r" b="b"/>
                    <a:pathLst>
                      <a:path w="121" h="137">
                        <a:moveTo>
                          <a:pt x="91" y="0"/>
                        </a:moveTo>
                        <a:lnTo>
                          <a:pt x="121" y="20"/>
                        </a:lnTo>
                        <a:lnTo>
                          <a:pt x="105" y="52"/>
                        </a:lnTo>
                        <a:lnTo>
                          <a:pt x="75" y="92"/>
                        </a:lnTo>
                        <a:lnTo>
                          <a:pt x="33" y="137"/>
                        </a:lnTo>
                        <a:lnTo>
                          <a:pt x="0" y="97"/>
                        </a:lnTo>
                        <a:lnTo>
                          <a:pt x="91" y="0"/>
                        </a:lnTo>
                        <a:close/>
                      </a:path>
                    </a:pathLst>
                  </a:custGeom>
                  <a:solidFill>
                    <a:srgbClr val="FFFFFF"/>
                  </a:solidFill>
                  <a:ln w="12700">
                    <a:solidFill>
                      <a:srgbClr val="000000"/>
                    </a:solidFill>
                    <a:prstDash val="solid"/>
                    <a:round/>
                  </a:ln>
                </p:spPr>
                <p:txBody>
                  <a:bodyPr/>
                  <a:lstStyle/>
                  <a:p>
                    <a:endParaRPr lang="en-GB"/>
                  </a:p>
                </p:txBody>
              </p:sp>
              <p:sp>
                <p:nvSpPr>
                  <p:cNvPr id="56435" name="Freeform 115"/>
                  <p:cNvSpPr/>
                  <p:nvPr/>
                </p:nvSpPr>
                <p:spPr bwMode="auto">
                  <a:xfrm>
                    <a:off x="1799" y="1444"/>
                    <a:ext cx="444" cy="840"/>
                  </a:xfrm>
                  <a:custGeom>
                    <a:avLst/>
                    <a:gdLst>
                      <a:gd name="T0" fmla="*/ 133 w 444"/>
                      <a:gd name="T1" fmla="*/ 64 h 840"/>
                      <a:gd name="T2" fmla="*/ 107 w 444"/>
                      <a:gd name="T3" fmla="*/ 118 h 840"/>
                      <a:gd name="T4" fmla="*/ 61 w 444"/>
                      <a:gd name="T5" fmla="*/ 196 h 840"/>
                      <a:gd name="T6" fmla="*/ 46 w 444"/>
                      <a:gd name="T7" fmla="*/ 258 h 840"/>
                      <a:gd name="T8" fmla="*/ 22 w 444"/>
                      <a:gd name="T9" fmla="*/ 329 h 840"/>
                      <a:gd name="T10" fmla="*/ 5 w 444"/>
                      <a:gd name="T11" fmla="*/ 447 h 840"/>
                      <a:gd name="T12" fmla="*/ 0 w 444"/>
                      <a:gd name="T13" fmla="*/ 510 h 840"/>
                      <a:gd name="T14" fmla="*/ 14 w 444"/>
                      <a:gd name="T15" fmla="*/ 526 h 840"/>
                      <a:gd name="T16" fmla="*/ 56 w 444"/>
                      <a:gd name="T17" fmla="*/ 583 h 840"/>
                      <a:gd name="T18" fmla="*/ 106 w 444"/>
                      <a:gd name="T19" fmla="*/ 644 h 840"/>
                      <a:gd name="T20" fmla="*/ 163 w 444"/>
                      <a:gd name="T21" fmla="*/ 698 h 840"/>
                      <a:gd name="T22" fmla="*/ 318 w 444"/>
                      <a:gd name="T23" fmla="*/ 840 h 840"/>
                      <a:gd name="T24" fmla="*/ 389 w 444"/>
                      <a:gd name="T25" fmla="*/ 753 h 840"/>
                      <a:gd name="T26" fmla="*/ 444 w 444"/>
                      <a:gd name="T27" fmla="*/ 683 h 840"/>
                      <a:gd name="T28" fmla="*/ 297 w 444"/>
                      <a:gd name="T29" fmla="*/ 556 h 840"/>
                      <a:gd name="T30" fmla="*/ 248 w 444"/>
                      <a:gd name="T31" fmla="*/ 519 h 840"/>
                      <a:gd name="T32" fmla="*/ 218 w 444"/>
                      <a:gd name="T33" fmla="*/ 486 h 840"/>
                      <a:gd name="T34" fmla="*/ 193 w 444"/>
                      <a:gd name="T35" fmla="*/ 471 h 840"/>
                      <a:gd name="T36" fmla="*/ 232 w 444"/>
                      <a:gd name="T37" fmla="*/ 368 h 840"/>
                      <a:gd name="T38" fmla="*/ 255 w 444"/>
                      <a:gd name="T39" fmla="*/ 288 h 840"/>
                      <a:gd name="T40" fmla="*/ 267 w 444"/>
                      <a:gd name="T41" fmla="*/ 252 h 840"/>
                      <a:gd name="T42" fmla="*/ 280 w 444"/>
                      <a:gd name="T43" fmla="*/ 213 h 840"/>
                      <a:gd name="T44" fmla="*/ 286 w 444"/>
                      <a:gd name="T45" fmla="*/ 167 h 840"/>
                      <a:gd name="T46" fmla="*/ 286 w 444"/>
                      <a:gd name="T47" fmla="*/ 123 h 840"/>
                      <a:gd name="T48" fmla="*/ 286 w 444"/>
                      <a:gd name="T49" fmla="*/ 88 h 840"/>
                      <a:gd name="T50" fmla="*/ 280 w 444"/>
                      <a:gd name="T51" fmla="*/ 52 h 840"/>
                      <a:gd name="T52" fmla="*/ 258 w 444"/>
                      <a:gd name="T53" fmla="*/ 24 h 840"/>
                      <a:gd name="T54" fmla="*/ 229 w 444"/>
                      <a:gd name="T55" fmla="*/ 5 h 840"/>
                      <a:gd name="T56" fmla="*/ 208 w 444"/>
                      <a:gd name="T57" fmla="*/ 0 h 840"/>
                      <a:gd name="T58" fmla="*/ 169 w 444"/>
                      <a:gd name="T59" fmla="*/ 25 h 840"/>
                      <a:gd name="T60" fmla="*/ 133 w 444"/>
                      <a:gd name="T61" fmla="*/ 64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4" h="840">
                        <a:moveTo>
                          <a:pt x="133" y="64"/>
                        </a:moveTo>
                        <a:lnTo>
                          <a:pt x="107" y="118"/>
                        </a:lnTo>
                        <a:lnTo>
                          <a:pt x="61" y="196"/>
                        </a:lnTo>
                        <a:lnTo>
                          <a:pt x="46" y="258"/>
                        </a:lnTo>
                        <a:lnTo>
                          <a:pt x="22" y="329"/>
                        </a:lnTo>
                        <a:lnTo>
                          <a:pt x="5" y="447"/>
                        </a:lnTo>
                        <a:lnTo>
                          <a:pt x="0" y="510"/>
                        </a:lnTo>
                        <a:lnTo>
                          <a:pt x="14" y="526"/>
                        </a:lnTo>
                        <a:lnTo>
                          <a:pt x="56" y="583"/>
                        </a:lnTo>
                        <a:lnTo>
                          <a:pt x="106" y="644"/>
                        </a:lnTo>
                        <a:lnTo>
                          <a:pt x="163" y="698"/>
                        </a:lnTo>
                        <a:lnTo>
                          <a:pt x="318" y="840"/>
                        </a:lnTo>
                        <a:lnTo>
                          <a:pt x="389" y="753"/>
                        </a:lnTo>
                        <a:lnTo>
                          <a:pt x="444" y="683"/>
                        </a:lnTo>
                        <a:lnTo>
                          <a:pt x="297" y="556"/>
                        </a:lnTo>
                        <a:lnTo>
                          <a:pt x="248" y="519"/>
                        </a:lnTo>
                        <a:lnTo>
                          <a:pt x="218" y="486"/>
                        </a:lnTo>
                        <a:lnTo>
                          <a:pt x="193" y="471"/>
                        </a:lnTo>
                        <a:lnTo>
                          <a:pt x="232" y="368"/>
                        </a:lnTo>
                        <a:lnTo>
                          <a:pt x="255" y="288"/>
                        </a:lnTo>
                        <a:lnTo>
                          <a:pt x="267" y="252"/>
                        </a:lnTo>
                        <a:lnTo>
                          <a:pt x="280" y="213"/>
                        </a:lnTo>
                        <a:lnTo>
                          <a:pt x="286" y="167"/>
                        </a:lnTo>
                        <a:lnTo>
                          <a:pt x="286" y="123"/>
                        </a:lnTo>
                        <a:lnTo>
                          <a:pt x="286" y="88"/>
                        </a:lnTo>
                        <a:lnTo>
                          <a:pt x="280" y="52"/>
                        </a:lnTo>
                        <a:lnTo>
                          <a:pt x="258" y="24"/>
                        </a:lnTo>
                        <a:lnTo>
                          <a:pt x="229" y="5"/>
                        </a:lnTo>
                        <a:lnTo>
                          <a:pt x="208" y="0"/>
                        </a:lnTo>
                        <a:lnTo>
                          <a:pt x="169" y="25"/>
                        </a:lnTo>
                        <a:lnTo>
                          <a:pt x="133" y="64"/>
                        </a:lnTo>
                        <a:close/>
                      </a:path>
                    </a:pathLst>
                  </a:custGeom>
                  <a:solidFill>
                    <a:srgbClr val="0000FF"/>
                  </a:solidFill>
                  <a:ln w="12700">
                    <a:solidFill>
                      <a:srgbClr val="000000"/>
                    </a:solidFill>
                    <a:prstDash val="solid"/>
                    <a:round/>
                  </a:ln>
                </p:spPr>
                <p:txBody>
                  <a:bodyPr/>
                  <a:lstStyle/>
                  <a:p>
                    <a:endParaRPr lang="en-GB"/>
                  </a:p>
                </p:txBody>
              </p:sp>
            </p:grpSp>
          </p:grpSp>
          <p:grpSp>
            <p:nvGrpSpPr>
              <p:cNvPr id="56436" name="Group 116"/>
              <p:cNvGrpSpPr/>
              <p:nvPr/>
            </p:nvGrpSpPr>
            <p:grpSpPr bwMode="auto">
              <a:xfrm rot="1123344">
                <a:off x="2327" y="1696"/>
                <a:ext cx="255" cy="314"/>
                <a:chOff x="1947" y="869"/>
                <a:chExt cx="355" cy="463"/>
              </a:xfrm>
            </p:grpSpPr>
            <p:grpSp>
              <p:nvGrpSpPr>
                <p:cNvPr id="56437" name="Group 117"/>
                <p:cNvGrpSpPr/>
                <p:nvPr/>
              </p:nvGrpSpPr>
              <p:grpSpPr bwMode="auto">
                <a:xfrm>
                  <a:off x="1982" y="1005"/>
                  <a:ext cx="305" cy="220"/>
                  <a:chOff x="1982" y="1005"/>
                  <a:chExt cx="305" cy="220"/>
                </a:xfrm>
              </p:grpSpPr>
              <p:sp>
                <p:nvSpPr>
                  <p:cNvPr id="56438" name="Freeform 118"/>
                  <p:cNvSpPr/>
                  <p:nvPr/>
                </p:nvSpPr>
                <p:spPr bwMode="auto">
                  <a:xfrm>
                    <a:off x="2244" y="1005"/>
                    <a:ext cx="43" cy="100"/>
                  </a:xfrm>
                  <a:custGeom>
                    <a:avLst/>
                    <a:gdLst>
                      <a:gd name="T0" fmla="*/ 0 w 43"/>
                      <a:gd name="T1" fmla="*/ 11 h 100"/>
                      <a:gd name="T2" fmla="*/ 7 w 43"/>
                      <a:gd name="T3" fmla="*/ 0 h 100"/>
                      <a:gd name="T4" fmla="*/ 21 w 43"/>
                      <a:gd name="T5" fmla="*/ 0 h 100"/>
                      <a:gd name="T6" fmla="*/ 27 w 43"/>
                      <a:gd name="T7" fmla="*/ 7 h 100"/>
                      <a:gd name="T8" fmla="*/ 33 w 43"/>
                      <a:gd name="T9" fmla="*/ 19 h 100"/>
                      <a:gd name="T10" fmla="*/ 38 w 43"/>
                      <a:gd name="T11" fmla="*/ 44 h 100"/>
                      <a:gd name="T12" fmla="*/ 43 w 43"/>
                      <a:gd name="T13" fmla="*/ 76 h 100"/>
                      <a:gd name="T14" fmla="*/ 43 w 43"/>
                      <a:gd name="T15" fmla="*/ 100 h 100"/>
                      <a:gd name="T16" fmla="*/ 32 w 43"/>
                      <a:gd name="T17" fmla="*/ 100 h 100"/>
                      <a:gd name="T18" fmla="*/ 0 w 43"/>
                      <a:gd name="T19" fmla="*/ 1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100">
                        <a:moveTo>
                          <a:pt x="0" y="11"/>
                        </a:moveTo>
                        <a:lnTo>
                          <a:pt x="7" y="0"/>
                        </a:lnTo>
                        <a:lnTo>
                          <a:pt x="21" y="0"/>
                        </a:lnTo>
                        <a:lnTo>
                          <a:pt x="27" y="7"/>
                        </a:lnTo>
                        <a:lnTo>
                          <a:pt x="33" y="19"/>
                        </a:lnTo>
                        <a:lnTo>
                          <a:pt x="38" y="44"/>
                        </a:lnTo>
                        <a:lnTo>
                          <a:pt x="43" y="76"/>
                        </a:lnTo>
                        <a:lnTo>
                          <a:pt x="43" y="100"/>
                        </a:lnTo>
                        <a:lnTo>
                          <a:pt x="32" y="100"/>
                        </a:lnTo>
                        <a:lnTo>
                          <a:pt x="0" y="11"/>
                        </a:lnTo>
                        <a:close/>
                      </a:path>
                    </a:pathLst>
                  </a:custGeom>
                  <a:solidFill>
                    <a:srgbClr val="FFE0C0"/>
                  </a:solidFill>
                  <a:ln w="12700">
                    <a:solidFill>
                      <a:srgbClr val="000000"/>
                    </a:solidFill>
                    <a:prstDash val="solid"/>
                    <a:round/>
                  </a:ln>
                </p:spPr>
                <p:txBody>
                  <a:bodyPr/>
                  <a:lstStyle/>
                  <a:p>
                    <a:endParaRPr lang="en-GB"/>
                  </a:p>
                </p:txBody>
              </p:sp>
              <p:sp>
                <p:nvSpPr>
                  <p:cNvPr id="56439" name="Freeform 119"/>
                  <p:cNvSpPr/>
                  <p:nvPr/>
                </p:nvSpPr>
                <p:spPr bwMode="auto">
                  <a:xfrm>
                    <a:off x="1982" y="1143"/>
                    <a:ext cx="73" cy="82"/>
                  </a:xfrm>
                  <a:custGeom>
                    <a:avLst/>
                    <a:gdLst>
                      <a:gd name="T0" fmla="*/ 17 w 73"/>
                      <a:gd name="T1" fmla="*/ 0 h 82"/>
                      <a:gd name="T2" fmla="*/ 4 w 73"/>
                      <a:gd name="T3" fmla="*/ 7 h 82"/>
                      <a:gd name="T4" fmla="*/ 0 w 73"/>
                      <a:gd name="T5" fmla="*/ 16 h 82"/>
                      <a:gd name="T6" fmla="*/ 4 w 73"/>
                      <a:gd name="T7" fmla="*/ 29 h 82"/>
                      <a:gd name="T8" fmla="*/ 14 w 73"/>
                      <a:gd name="T9" fmla="*/ 43 h 82"/>
                      <a:gd name="T10" fmla="*/ 25 w 73"/>
                      <a:gd name="T11" fmla="*/ 56 h 82"/>
                      <a:gd name="T12" fmla="*/ 46 w 73"/>
                      <a:gd name="T13" fmla="*/ 77 h 82"/>
                      <a:gd name="T14" fmla="*/ 60 w 73"/>
                      <a:gd name="T15" fmla="*/ 82 h 82"/>
                      <a:gd name="T16" fmla="*/ 73 w 73"/>
                      <a:gd name="T17" fmla="*/ 72 h 82"/>
                      <a:gd name="T18" fmla="*/ 17 w 73"/>
                      <a:gd name="T19"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82">
                        <a:moveTo>
                          <a:pt x="17" y="0"/>
                        </a:moveTo>
                        <a:lnTo>
                          <a:pt x="4" y="7"/>
                        </a:lnTo>
                        <a:lnTo>
                          <a:pt x="0" y="16"/>
                        </a:lnTo>
                        <a:lnTo>
                          <a:pt x="4" y="29"/>
                        </a:lnTo>
                        <a:lnTo>
                          <a:pt x="14" y="43"/>
                        </a:lnTo>
                        <a:lnTo>
                          <a:pt x="25" y="56"/>
                        </a:lnTo>
                        <a:lnTo>
                          <a:pt x="46" y="77"/>
                        </a:lnTo>
                        <a:lnTo>
                          <a:pt x="60" y="82"/>
                        </a:lnTo>
                        <a:lnTo>
                          <a:pt x="73" y="72"/>
                        </a:lnTo>
                        <a:lnTo>
                          <a:pt x="17" y="0"/>
                        </a:lnTo>
                        <a:close/>
                      </a:path>
                    </a:pathLst>
                  </a:custGeom>
                  <a:solidFill>
                    <a:srgbClr val="FFE0C0"/>
                  </a:solidFill>
                  <a:ln w="12700">
                    <a:solidFill>
                      <a:srgbClr val="000000"/>
                    </a:solidFill>
                    <a:prstDash val="solid"/>
                    <a:round/>
                  </a:ln>
                </p:spPr>
                <p:txBody>
                  <a:bodyPr/>
                  <a:lstStyle/>
                  <a:p>
                    <a:endParaRPr lang="en-GB"/>
                  </a:p>
                </p:txBody>
              </p:sp>
            </p:grpSp>
            <p:sp>
              <p:nvSpPr>
                <p:cNvPr id="56440" name="Freeform 120"/>
                <p:cNvSpPr/>
                <p:nvPr/>
              </p:nvSpPr>
              <p:spPr bwMode="auto">
                <a:xfrm>
                  <a:off x="1962" y="919"/>
                  <a:ext cx="340" cy="413"/>
                </a:xfrm>
                <a:custGeom>
                  <a:avLst/>
                  <a:gdLst>
                    <a:gd name="T0" fmla="*/ 30 w 340"/>
                    <a:gd name="T1" fmla="*/ 59 h 413"/>
                    <a:gd name="T2" fmla="*/ 13 w 340"/>
                    <a:gd name="T3" fmla="*/ 82 h 413"/>
                    <a:gd name="T4" fmla="*/ 4 w 340"/>
                    <a:gd name="T5" fmla="*/ 111 h 413"/>
                    <a:gd name="T6" fmla="*/ 0 w 340"/>
                    <a:gd name="T7" fmla="*/ 145 h 413"/>
                    <a:gd name="T8" fmla="*/ 5 w 340"/>
                    <a:gd name="T9" fmla="*/ 173 h 413"/>
                    <a:gd name="T10" fmla="*/ 17 w 340"/>
                    <a:gd name="T11" fmla="*/ 199 h 413"/>
                    <a:gd name="T12" fmla="*/ 37 w 340"/>
                    <a:gd name="T13" fmla="*/ 222 h 413"/>
                    <a:gd name="T14" fmla="*/ 54 w 340"/>
                    <a:gd name="T15" fmla="*/ 247 h 413"/>
                    <a:gd name="T16" fmla="*/ 71 w 340"/>
                    <a:gd name="T17" fmla="*/ 282 h 413"/>
                    <a:gd name="T18" fmla="*/ 90 w 340"/>
                    <a:gd name="T19" fmla="*/ 323 h 413"/>
                    <a:gd name="T20" fmla="*/ 109 w 340"/>
                    <a:gd name="T21" fmla="*/ 356 h 413"/>
                    <a:gd name="T22" fmla="*/ 128 w 340"/>
                    <a:gd name="T23" fmla="*/ 375 h 413"/>
                    <a:gd name="T24" fmla="*/ 149 w 340"/>
                    <a:gd name="T25" fmla="*/ 387 h 413"/>
                    <a:gd name="T26" fmla="*/ 185 w 340"/>
                    <a:gd name="T27" fmla="*/ 403 h 413"/>
                    <a:gd name="T28" fmla="*/ 222 w 340"/>
                    <a:gd name="T29" fmla="*/ 413 h 413"/>
                    <a:gd name="T30" fmla="*/ 247 w 340"/>
                    <a:gd name="T31" fmla="*/ 410 h 413"/>
                    <a:gd name="T32" fmla="*/ 268 w 340"/>
                    <a:gd name="T33" fmla="*/ 406 h 413"/>
                    <a:gd name="T34" fmla="*/ 304 w 340"/>
                    <a:gd name="T35" fmla="*/ 393 h 413"/>
                    <a:gd name="T36" fmla="*/ 319 w 340"/>
                    <a:gd name="T37" fmla="*/ 379 h 413"/>
                    <a:gd name="T38" fmla="*/ 326 w 340"/>
                    <a:gd name="T39" fmla="*/ 360 h 413"/>
                    <a:gd name="T40" fmla="*/ 337 w 340"/>
                    <a:gd name="T41" fmla="*/ 319 h 413"/>
                    <a:gd name="T42" fmla="*/ 340 w 340"/>
                    <a:gd name="T43" fmla="*/ 288 h 413"/>
                    <a:gd name="T44" fmla="*/ 340 w 340"/>
                    <a:gd name="T45" fmla="*/ 251 h 413"/>
                    <a:gd name="T46" fmla="*/ 335 w 340"/>
                    <a:gd name="T47" fmla="*/ 224 h 413"/>
                    <a:gd name="T48" fmla="*/ 326 w 340"/>
                    <a:gd name="T49" fmla="*/ 194 h 413"/>
                    <a:gd name="T50" fmla="*/ 310 w 340"/>
                    <a:gd name="T51" fmla="*/ 152 h 413"/>
                    <a:gd name="T52" fmla="*/ 291 w 340"/>
                    <a:gd name="T53" fmla="*/ 121 h 413"/>
                    <a:gd name="T54" fmla="*/ 282 w 340"/>
                    <a:gd name="T55" fmla="*/ 86 h 413"/>
                    <a:gd name="T56" fmla="*/ 264 w 340"/>
                    <a:gd name="T57" fmla="*/ 46 h 413"/>
                    <a:gd name="T58" fmla="*/ 244 w 340"/>
                    <a:gd name="T59" fmla="*/ 25 h 413"/>
                    <a:gd name="T60" fmla="*/ 224 w 340"/>
                    <a:gd name="T61" fmla="*/ 13 h 413"/>
                    <a:gd name="T62" fmla="*/ 186 w 340"/>
                    <a:gd name="T63" fmla="*/ 1 h 413"/>
                    <a:gd name="T64" fmla="*/ 160 w 340"/>
                    <a:gd name="T65" fmla="*/ 0 h 413"/>
                    <a:gd name="T66" fmla="*/ 122 w 340"/>
                    <a:gd name="T67" fmla="*/ 7 h 413"/>
                    <a:gd name="T68" fmla="*/ 87 w 340"/>
                    <a:gd name="T69" fmla="*/ 19 h 413"/>
                    <a:gd name="T70" fmla="*/ 52 w 340"/>
                    <a:gd name="T71" fmla="*/ 41 h 413"/>
                    <a:gd name="T72" fmla="*/ 30 w 340"/>
                    <a:gd name="T73" fmla="*/ 59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0" h="413">
                      <a:moveTo>
                        <a:pt x="30" y="59"/>
                      </a:moveTo>
                      <a:lnTo>
                        <a:pt x="13" y="82"/>
                      </a:lnTo>
                      <a:lnTo>
                        <a:pt x="4" y="111"/>
                      </a:lnTo>
                      <a:lnTo>
                        <a:pt x="0" y="145"/>
                      </a:lnTo>
                      <a:lnTo>
                        <a:pt x="5" y="173"/>
                      </a:lnTo>
                      <a:lnTo>
                        <a:pt x="17" y="199"/>
                      </a:lnTo>
                      <a:lnTo>
                        <a:pt x="37" y="222"/>
                      </a:lnTo>
                      <a:lnTo>
                        <a:pt x="54" y="247"/>
                      </a:lnTo>
                      <a:lnTo>
                        <a:pt x="71" y="282"/>
                      </a:lnTo>
                      <a:lnTo>
                        <a:pt x="90" y="323"/>
                      </a:lnTo>
                      <a:lnTo>
                        <a:pt x="109" y="356"/>
                      </a:lnTo>
                      <a:lnTo>
                        <a:pt x="128" y="375"/>
                      </a:lnTo>
                      <a:lnTo>
                        <a:pt x="149" y="387"/>
                      </a:lnTo>
                      <a:lnTo>
                        <a:pt x="185" y="403"/>
                      </a:lnTo>
                      <a:lnTo>
                        <a:pt x="222" y="413"/>
                      </a:lnTo>
                      <a:lnTo>
                        <a:pt x="247" y="410"/>
                      </a:lnTo>
                      <a:lnTo>
                        <a:pt x="268" y="406"/>
                      </a:lnTo>
                      <a:lnTo>
                        <a:pt x="304" y="393"/>
                      </a:lnTo>
                      <a:lnTo>
                        <a:pt x="319" y="379"/>
                      </a:lnTo>
                      <a:lnTo>
                        <a:pt x="326" y="360"/>
                      </a:lnTo>
                      <a:lnTo>
                        <a:pt x="337" y="319"/>
                      </a:lnTo>
                      <a:lnTo>
                        <a:pt x="340" y="288"/>
                      </a:lnTo>
                      <a:lnTo>
                        <a:pt x="340" y="251"/>
                      </a:lnTo>
                      <a:lnTo>
                        <a:pt x="335" y="224"/>
                      </a:lnTo>
                      <a:lnTo>
                        <a:pt x="326" y="194"/>
                      </a:lnTo>
                      <a:lnTo>
                        <a:pt x="310" y="152"/>
                      </a:lnTo>
                      <a:lnTo>
                        <a:pt x="291" y="121"/>
                      </a:lnTo>
                      <a:lnTo>
                        <a:pt x="282" y="86"/>
                      </a:lnTo>
                      <a:lnTo>
                        <a:pt x="264" y="46"/>
                      </a:lnTo>
                      <a:lnTo>
                        <a:pt x="244" y="25"/>
                      </a:lnTo>
                      <a:lnTo>
                        <a:pt x="224" y="13"/>
                      </a:lnTo>
                      <a:lnTo>
                        <a:pt x="186" y="1"/>
                      </a:lnTo>
                      <a:lnTo>
                        <a:pt x="160" y="0"/>
                      </a:lnTo>
                      <a:lnTo>
                        <a:pt x="122" y="7"/>
                      </a:lnTo>
                      <a:lnTo>
                        <a:pt x="87" y="19"/>
                      </a:lnTo>
                      <a:lnTo>
                        <a:pt x="52" y="41"/>
                      </a:lnTo>
                      <a:lnTo>
                        <a:pt x="30" y="59"/>
                      </a:lnTo>
                      <a:close/>
                    </a:path>
                  </a:pathLst>
                </a:custGeom>
                <a:solidFill>
                  <a:srgbClr val="FFE0C0"/>
                </a:solidFill>
                <a:ln w="12700">
                  <a:solidFill>
                    <a:srgbClr val="000000"/>
                  </a:solidFill>
                  <a:prstDash val="solid"/>
                  <a:round/>
                </a:ln>
              </p:spPr>
              <p:txBody>
                <a:bodyPr/>
                <a:lstStyle/>
                <a:p>
                  <a:endParaRPr lang="en-GB"/>
                </a:p>
              </p:txBody>
            </p:sp>
            <p:grpSp>
              <p:nvGrpSpPr>
                <p:cNvPr id="56441" name="Group 121"/>
                <p:cNvGrpSpPr/>
                <p:nvPr/>
              </p:nvGrpSpPr>
              <p:grpSpPr bwMode="auto">
                <a:xfrm>
                  <a:off x="1997" y="1009"/>
                  <a:ext cx="257" cy="143"/>
                  <a:chOff x="1997" y="1009"/>
                  <a:chExt cx="257" cy="143"/>
                </a:xfrm>
              </p:grpSpPr>
              <p:sp>
                <p:nvSpPr>
                  <p:cNvPr id="56442" name="Freeform 122"/>
                  <p:cNvSpPr/>
                  <p:nvPr/>
                </p:nvSpPr>
                <p:spPr bwMode="auto">
                  <a:xfrm>
                    <a:off x="2122" y="1074"/>
                    <a:ext cx="19" cy="21"/>
                  </a:xfrm>
                  <a:custGeom>
                    <a:avLst/>
                    <a:gdLst>
                      <a:gd name="T0" fmla="*/ 0 w 19"/>
                      <a:gd name="T1" fmla="*/ 12 h 21"/>
                      <a:gd name="T2" fmla="*/ 6 w 19"/>
                      <a:gd name="T3" fmla="*/ 4 h 21"/>
                      <a:gd name="T4" fmla="*/ 17 w 19"/>
                      <a:gd name="T5" fmla="*/ 0 h 21"/>
                      <a:gd name="T6" fmla="*/ 19 w 19"/>
                      <a:gd name="T7" fmla="*/ 11 h 21"/>
                      <a:gd name="T8" fmla="*/ 10 w 19"/>
                      <a:gd name="T9" fmla="*/ 11 h 21"/>
                      <a:gd name="T10" fmla="*/ 3 w 19"/>
                      <a:gd name="T11" fmla="*/ 21 h 21"/>
                      <a:gd name="T12" fmla="*/ 0 w 19"/>
                      <a:gd name="T13" fmla="*/ 12 h 21"/>
                    </a:gdLst>
                    <a:ahLst/>
                    <a:cxnLst>
                      <a:cxn ang="0">
                        <a:pos x="T0" y="T1"/>
                      </a:cxn>
                      <a:cxn ang="0">
                        <a:pos x="T2" y="T3"/>
                      </a:cxn>
                      <a:cxn ang="0">
                        <a:pos x="T4" y="T5"/>
                      </a:cxn>
                      <a:cxn ang="0">
                        <a:pos x="T6" y="T7"/>
                      </a:cxn>
                      <a:cxn ang="0">
                        <a:pos x="T8" y="T9"/>
                      </a:cxn>
                      <a:cxn ang="0">
                        <a:pos x="T10" y="T11"/>
                      </a:cxn>
                      <a:cxn ang="0">
                        <a:pos x="T12" y="T13"/>
                      </a:cxn>
                    </a:cxnLst>
                    <a:rect l="0" t="0" r="r" b="b"/>
                    <a:pathLst>
                      <a:path w="19" h="21">
                        <a:moveTo>
                          <a:pt x="0" y="12"/>
                        </a:moveTo>
                        <a:lnTo>
                          <a:pt x="6" y="4"/>
                        </a:lnTo>
                        <a:lnTo>
                          <a:pt x="17" y="0"/>
                        </a:lnTo>
                        <a:lnTo>
                          <a:pt x="19" y="11"/>
                        </a:lnTo>
                        <a:lnTo>
                          <a:pt x="10" y="11"/>
                        </a:lnTo>
                        <a:lnTo>
                          <a:pt x="3" y="21"/>
                        </a:lnTo>
                        <a:lnTo>
                          <a:pt x="0" y="12"/>
                        </a:lnTo>
                        <a:close/>
                      </a:path>
                    </a:pathLst>
                  </a:custGeom>
                  <a:solidFill>
                    <a:srgbClr val="C0C0C0"/>
                  </a:solidFill>
                  <a:ln w="12700">
                    <a:solidFill>
                      <a:srgbClr val="000000"/>
                    </a:solidFill>
                    <a:prstDash val="solid"/>
                    <a:round/>
                  </a:ln>
                </p:spPr>
                <p:txBody>
                  <a:bodyPr/>
                  <a:lstStyle/>
                  <a:p>
                    <a:endParaRPr lang="en-GB"/>
                  </a:p>
                </p:txBody>
              </p:sp>
              <p:sp>
                <p:nvSpPr>
                  <p:cNvPr id="56443" name="Freeform 123"/>
                  <p:cNvSpPr/>
                  <p:nvPr/>
                </p:nvSpPr>
                <p:spPr bwMode="auto">
                  <a:xfrm>
                    <a:off x="1997" y="1128"/>
                    <a:ext cx="37" cy="24"/>
                  </a:xfrm>
                  <a:custGeom>
                    <a:avLst/>
                    <a:gdLst>
                      <a:gd name="T0" fmla="*/ 31 w 37"/>
                      <a:gd name="T1" fmla="*/ 0 h 24"/>
                      <a:gd name="T2" fmla="*/ 37 w 37"/>
                      <a:gd name="T3" fmla="*/ 13 h 24"/>
                      <a:gd name="T4" fmla="*/ 6 w 37"/>
                      <a:gd name="T5" fmla="*/ 24 h 24"/>
                      <a:gd name="T6" fmla="*/ 0 w 37"/>
                      <a:gd name="T7" fmla="*/ 18 h 24"/>
                      <a:gd name="T8" fmla="*/ 31 w 37"/>
                      <a:gd name="T9" fmla="*/ 0 h 24"/>
                    </a:gdLst>
                    <a:ahLst/>
                    <a:cxnLst>
                      <a:cxn ang="0">
                        <a:pos x="T0" y="T1"/>
                      </a:cxn>
                      <a:cxn ang="0">
                        <a:pos x="T2" y="T3"/>
                      </a:cxn>
                      <a:cxn ang="0">
                        <a:pos x="T4" y="T5"/>
                      </a:cxn>
                      <a:cxn ang="0">
                        <a:pos x="T6" y="T7"/>
                      </a:cxn>
                      <a:cxn ang="0">
                        <a:pos x="T8" y="T9"/>
                      </a:cxn>
                    </a:cxnLst>
                    <a:rect l="0" t="0" r="r" b="b"/>
                    <a:pathLst>
                      <a:path w="37" h="24">
                        <a:moveTo>
                          <a:pt x="31" y="0"/>
                        </a:moveTo>
                        <a:lnTo>
                          <a:pt x="37" y="13"/>
                        </a:lnTo>
                        <a:lnTo>
                          <a:pt x="6" y="24"/>
                        </a:lnTo>
                        <a:lnTo>
                          <a:pt x="0" y="18"/>
                        </a:lnTo>
                        <a:lnTo>
                          <a:pt x="31" y="0"/>
                        </a:lnTo>
                        <a:close/>
                      </a:path>
                    </a:pathLst>
                  </a:custGeom>
                  <a:solidFill>
                    <a:srgbClr val="C0C0C0"/>
                  </a:solidFill>
                  <a:ln w="12700">
                    <a:solidFill>
                      <a:srgbClr val="000000"/>
                    </a:solidFill>
                    <a:prstDash val="solid"/>
                    <a:round/>
                  </a:ln>
                </p:spPr>
                <p:txBody>
                  <a:bodyPr/>
                  <a:lstStyle/>
                  <a:p>
                    <a:endParaRPr lang="en-GB"/>
                  </a:p>
                </p:txBody>
              </p:sp>
              <p:sp>
                <p:nvSpPr>
                  <p:cNvPr id="56444" name="Freeform 124"/>
                  <p:cNvSpPr/>
                  <p:nvPr/>
                </p:nvSpPr>
                <p:spPr bwMode="auto">
                  <a:xfrm>
                    <a:off x="2221" y="1009"/>
                    <a:ext cx="33" cy="24"/>
                  </a:xfrm>
                  <a:custGeom>
                    <a:avLst/>
                    <a:gdLst>
                      <a:gd name="T0" fmla="*/ 0 w 33"/>
                      <a:gd name="T1" fmla="*/ 13 h 24"/>
                      <a:gd name="T2" fmla="*/ 7 w 33"/>
                      <a:gd name="T3" fmla="*/ 24 h 24"/>
                      <a:gd name="T4" fmla="*/ 33 w 33"/>
                      <a:gd name="T5" fmla="*/ 6 h 24"/>
                      <a:gd name="T6" fmla="*/ 30 w 33"/>
                      <a:gd name="T7" fmla="*/ 0 h 24"/>
                      <a:gd name="T8" fmla="*/ 0 w 33"/>
                      <a:gd name="T9" fmla="*/ 13 h 24"/>
                    </a:gdLst>
                    <a:ahLst/>
                    <a:cxnLst>
                      <a:cxn ang="0">
                        <a:pos x="T0" y="T1"/>
                      </a:cxn>
                      <a:cxn ang="0">
                        <a:pos x="T2" y="T3"/>
                      </a:cxn>
                      <a:cxn ang="0">
                        <a:pos x="T4" y="T5"/>
                      </a:cxn>
                      <a:cxn ang="0">
                        <a:pos x="T6" y="T7"/>
                      </a:cxn>
                      <a:cxn ang="0">
                        <a:pos x="T8" y="T9"/>
                      </a:cxn>
                    </a:cxnLst>
                    <a:rect l="0" t="0" r="r" b="b"/>
                    <a:pathLst>
                      <a:path w="33" h="24">
                        <a:moveTo>
                          <a:pt x="0" y="13"/>
                        </a:moveTo>
                        <a:lnTo>
                          <a:pt x="7" y="24"/>
                        </a:lnTo>
                        <a:lnTo>
                          <a:pt x="33" y="6"/>
                        </a:lnTo>
                        <a:lnTo>
                          <a:pt x="30" y="0"/>
                        </a:lnTo>
                        <a:lnTo>
                          <a:pt x="0" y="13"/>
                        </a:lnTo>
                        <a:close/>
                      </a:path>
                    </a:pathLst>
                  </a:custGeom>
                  <a:solidFill>
                    <a:srgbClr val="C0C0C0"/>
                  </a:solidFill>
                  <a:ln w="12700">
                    <a:solidFill>
                      <a:srgbClr val="000000"/>
                    </a:solidFill>
                    <a:prstDash val="solid"/>
                    <a:round/>
                  </a:ln>
                </p:spPr>
                <p:txBody>
                  <a:bodyPr/>
                  <a:lstStyle/>
                  <a:p>
                    <a:endParaRPr lang="en-GB"/>
                  </a:p>
                </p:txBody>
              </p:sp>
            </p:grpSp>
            <p:grpSp>
              <p:nvGrpSpPr>
                <p:cNvPr id="56445" name="Group 125"/>
                <p:cNvGrpSpPr/>
                <p:nvPr/>
              </p:nvGrpSpPr>
              <p:grpSpPr bwMode="auto">
                <a:xfrm>
                  <a:off x="2027" y="1019"/>
                  <a:ext cx="218" cy="158"/>
                  <a:chOff x="2027" y="1019"/>
                  <a:chExt cx="218" cy="158"/>
                </a:xfrm>
              </p:grpSpPr>
              <p:sp>
                <p:nvSpPr>
                  <p:cNvPr id="56446" name="Freeform 126"/>
                  <p:cNvSpPr/>
                  <p:nvPr/>
                </p:nvSpPr>
                <p:spPr bwMode="auto">
                  <a:xfrm>
                    <a:off x="2027" y="1077"/>
                    <a:ext cx="110" cy="100"/>
                  </a:xfrm>
                  <a:custGeom>
                    <a:avLst/>
                    <a:gdLst>
                      <a:gd name="T0" fmla="*/ 0 w 110"/>
                      <a:gd name="T1" fmla="*/ 51 h 100"/>
                      <a:gd name="T2" fmla="*/ 90 w 110"/>
                      <a:gd name="T3" fmla="*/ 0 h 100"/>
                      <a:gd name="T4" fmla="*/ 105 w 110"/>
                      <a:gd name="T5" fmla="*/ 26 h 100"/>
                      <a:gd name="T6" fmla="*/ 110 w 110"/>
                      <a:gd name="T7" fmla="*/ 44 h 100"/>
                      <a:gd name="T8" fmla="*/ 109 w 110"/>
                      <a:gd name="T9" fmla="*/ 63 h 100"/>
                      <a:gd name="T10" fmla="*/ 101 w 110"/>
                      <a:gd name="T11" fmla="*/ 75 h 100"/>
                      <a:gd name="T12" fmla="*/ 89 w 110"/>
                      <a:gd name="T13" fmla="*/ 85 h 100"/>
                      <a:gd name="T14" fmla="*/ 71 w 110"/>
                      <a:gd name="T15" fmla="*/ 92 h 100"/>
                      <a:gd name="T16" fmla="*/ 60 w 110"/>
                      <a:gd name="T17" fmla="*/ 99 h 100"/>
                      <a:gd name="T18" fmla="*/ 49 w 110"/>
                      <a:gd name="T19" fmla="*/ 100 h 100"/>
                      <a:gd name="T20" fmla="*/ 35 w 110"/>
                      <a:gd name="T21" fmla="*/ 98 h 100"/>
                      <a:gd name="T22" fmla="*/ 25 w 110"/>
                      <a:gd name="T23" fmla="*/ 91 h 100"/>
                      <a:gd name="T24" fmla="*/ 18 w 110"/>
                      <a:gd name="T25" fmla="*/ 83 h 100"/>
                      <a:gd name="T26" fmla="*/ 14 w 110"/>
                      <a:gd name="T27" fmla="*/ 75 h 100"/>
                      <a:gd name="T28" fmla="*/ 6 w 110"/>
                      <a:gd name="T29" fmla="*/ 60 h 100"/>
                      <a:gd name="T30" fmla="*/ 0 w 110"/>
                      <a:gd name="T31" fmla="*/ 5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00">
                        <a:moveTo>
                          <a:pt x="0" y="51"/>
                        </a:moveTo>
                        <a:lnTo>
                          <a:pt x="90" y="0"/>
                        </a:lnTo>
                        <a:lnTo>
                          <a:pt x="105" y="26"/>
                        </a:lnTo>
                        <a:lnTo>
                          <a:pt x="110" y="44"/>
                        </a:lnTo>
                        <a:lnTo>
                          <a:pt x="109" y="63"/>
                        </a:lnTo>
                        <a:lnTo>
                          <a:pt x="101" y="75"/>
                        </a:lnTo>
                        <a:lnTo>
                          <a:pt x="89" y="85"/>
                        </a:lnTo>
                        <a:lnTo>
                          <a:pt x="71" y="92"/>
                        </a:lnTo>
                        <a:lnTo>
                          <a:pt x="60" y="99"/>
                        </a:lnTo>
                        <a:lnTo>
                          <a:pt x="49" y="100"/>
                        </a:lnTo>
                        <a:lnTo>
                          <a:pt x="35" y="98"/>
                        </a:lnTo>
                        <a:lnTo>
                          <a:pt x="25" y="91"/>
                        </a:lnTo>
                        <a:lnTo>
                          <a:pt x="18" y="83"/>
                        </a:lnTo>
                        <a:lnTo>
                          <a:pt x="14" y="75"/>
                        </a:lnTo>
                        <a:lnTo>
                          <a:pt x="6" y="60"/>
                        </a:lnTo>
                        <a:lnTo>
                          <a:pt x="0" y="51"/>
                        </a:lnTo>
                        <a:close/>
                      </a:path>
                    </a:pathLst>
                  </a:custGeom>
                  <a:solidFill>
                    <a:srgbClr val="80FFFF"/>
                  </a:solidFill>
                  <a:ln w="12700">
                    <a:solidFill>
                      <a:srgbClr val="000000"/>
                    </a:solidFill>
                    <a:prstDash val="solid"/>
                    <a:round/>
                  </a:ln>
                </p:spPr>
                <p:txBody>
                  <a:bodyPr/>
                  <a:lstStyle/>
                  <a:p>
                    <a:endParaRPr lang="en-GB"/>
                  </a:p>
                </p:txBody>
              </p:sp>
              <p:sp>
                <p:nvSpPr>
                  <p:cNvPr id="56447" name="Oval 127"/>
                  <p:cNvSpPr>
                    <a:spLocks noChangeArrowheads="1"/>
                  </p:cNvSpPr>
                  <p:nvPr/>
                </p:nvSpPr>
                <p:spPr bwMode="auto">
                  <a:xfrm>
                    <a:off x="2077" y="1122"/>
                    <a:ext cx="19" cy="18"/>
                  </a:xfrm>
                  <a:prstGeom prst="ellipse">
                    <a:avLst/>
                  </a:prstGeom>
                  <a:solidFill>
                    <a:srgbClr val="00A000"/>
                  </a:solidFill>
                  <a:ln w="12700">
                    <a:solidFill>
                      <a:srgbClr val="000000"/>
                    </a:solidFill>
                    <a:round/>
                  </a:ln>
                </p:spPr>
                <p:txBody>
                  <a:bodyPr/>
                  <a:lstStyle/>
                  <a:p>
                    <a:endParaRPr lang="en-GB"/>
                  </a:p>
                </p:txBody>
              </p:sp>
              <p:sp>
                <p:nvSpPr>
                  <p:cNvPr id="56448" name="Freeform 128"/>
                  <p:cNvSpPr/>
                  <p:nvPr/>
                </p:nvSpPr>
                <p:spPr bwMode="auto">
                  <a:xfrm>
                    <a:off x="2134" y="1019"/>
                    <a:ext cx="111" cy="99"/>
                  </a:xfrm>
                  <a:custGeom>
                    <a:avLst/>
                    <a:gdLst>
                      <a:gd name="T0" fmla="*/ 0 w 111"/>
                      <a:gd name="T1" fmla="*/ 50 h 99"/>
                      <a:gd name="T2" fmla="*/ 92 w 111"/>
                      <a:gd name="T3" fmla="*/ 0 h 99"/>
                      <a:gd name="T4" fmla="*/ 105 w 111"/>
                      <a:gd name="T5" fmla="*/ 28 h 99"/>
                      <a:gd name="T6" fmla="*/ 111 w 111"/>
                      <a:gd name="T7" fmla="*/ 45 h 99"/>
                      <a:gd name="T8" fmla="*/ 108 w 111"/>
                      <a:gd name="T9" fmla="*/ 62 h 99"/>
                      <a:gd name="T10" fmla="*/ 101 w 111"/>
                      <a:gd name="T11" fmla="*/ 73 h 99"/>
                      <a:gd name="T12" fmla="*/ 88 w 111"/>
                      <a:gd name="T13" fmla="*/ 84 h 99"/>
                      <a:gd name="T14" fmla="*/ 73 w 111"/>
                      <a:gd name="T15" fmla="*/ 92 h 99"/>
                      <a:gd name="T16" fmla="*/ 61 w 111"/>
                      <a:gd name="T17" fmla="*/ 97 h 99"/>
                      <a:gd name="T18" fmla="*/ 48 w 111"/>
                      <a:gd name="T19" fmla="*/ 99 h 99"/>
                      <a:gd name="T20" fmla="*/ 36 w 111"/>
                      <a:gd name="T21" fmla="*/ 97 h 99"/>
                      <a:gd name="T22" fmla="*/ 25 w 111"/>
                      <a:gd name="T23" fmla="*/ 90 h 99"/>
                      <a:gd name="T24" fmla="*/ 19 w 111"/>
                      <a:gd name="T25" fmla="*/ 84 h 99"/>
                      <a:gd name="T26" fmla="*/ 14 w 111"/>
                      <a:gd name="T27" fmla="*/ 74 h 99"/>
                      <a:gd name="T28" fmla="*/ 6 w 111"/>
                      <a:gd name="T29" fmla="*/ 60 h 99"/>
                      <a:gd name="T30" fmla="*/ 0 w 111"/>
                      <a:gd name="T31" fmla="*/ 5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 h="99">
                        <a:moveTo>
                          <a:pt x="0" y="50"/>
                        </a:moveTo>
                        <a:lnTo>
                          <a:pt x="92" y="0"/>
                        </a:lnTo>
                        <a:lnTo>
                          <a:pt x="105" y="28"/>
                        </a:lnTo>
                        <a:lnTo>
                          <a:pt x="111" y="45"/>
                        </a:lnTo>
                        <a:lnTo>
                          <a:pt x="108" y="62"/>
                        </a:lnTo>
                        <a:lnTo>
                          <a:pt x="101" y="73"/>
                        </a:lnTo>
                        <a:lnTo>
                          <a:pt x="88" y="84"/>
                        </a:lnTo>
                        <a:lnTo>
                          <a:pt x="73" y="92"/>
                        </a:lnTo>
                        <a:lnTo>
                          <a:pt x="61" y="97"/>
                        </a:lnTo>
                        <a:lnTo>
                          <a:pt x="48" y="99"/>
                        </a:lnTo>
                        <a:lnTo>
                          <a:pt x="36" y="97"/>
                        </a:lnTo>
                        <a:lnTo>
                          <a:pt x="25" y="90"/>
                        </a:lnTo>
                        <a:lnTo>
                          <a:pt x="19" y="84"/>
                        </a:lnTo>
                        <a:lnTo>
                          <a:pt x="14" y="74"/>
                        </a:lnTo>
                        <a:lnTo>
                          <a:pt x="6" y="60"/>
                        </a:lnTo>
                        <a:lnTo>
                          <a:pt x="0" y="50"/>
                        </a:lnTo>
                        <a:close/>
                      </a:path>
                    </a:pathLst>
                  </a:custGeom>
                  <a:solidFill>
                    <a:srgbClr val="80FFFF"/>
                  </a:solidFill>
                  <a:ln w="12700">
                    <a:solidFill>
                      <a:srgbClr val="000000"/>
                    </a:solidFill>
                    <a:prstDash val="solid"/>
                    <a:round/>
                  </a:ln>
                </p:spPr>
                <p:txBody>
                  <a:bodyPr/>
                  <a:lstStyle/>
                  <a:p>
                    <a:endParaRPr lang="en-GB"/>
                  </a:p>
                </p:txBody>
              </p:sp>
              <p:sp>
                <p:nvSpPr>
                  <p:cNvPr id="56449" name="Oval 129"/>
                  <p:cNvSpPr>
                    <a:spLocks noChangeArrowheads="1"/>
                  </p:cNvSpPr>
                  <p:nvPr/>
                </p:nvSpPr>
                <p:spPr bwMode="auto">
                  <a:xfrm>
                    <a:off x="2184" y="1064"/>
                    <a:ext cx="19" cy="18"/>
                  </a:xfrm>
                  <a:prstGeom prst="ellipse">
                    <a:avLst/>
                  </a:prstGeom>
                  <a:solidFill>
                    <a:srgbClr val="00A000"/>
                  </a:solidFill>
                  <a:ln w="12700">
                    <a:solidFill>
                      <a:srgbClr val="000000"/>
                    </a:solidFill>
                    <a:round/>
                  </a:ln>
                </p:spPr>
                <p:txBody>
                  <a:bodyPr/>
                  <a:lstStyle/>
                  <a:p>
                    <a:endParaRPr lang="en-GB"/>
                  </a:p>
                </p:txBody>
              </p:sp>
            </p:grpSp>
            <p:sp>
              <p:nvSpPr>
                <p:cNvPr id="56450" name="Freeform 130"/>
                <p:cNvSpPr/>
                <p:nvPr/>
              </p:nvSpPr>
              <p:spPr bwMode="auto">
                <a:xfrm>
                  <a:off x="2141" y="1182"/>
                  <a:ext cx="110" cy="89"/>
                </a:xfrm>
                <a:custGeom>
                  <a:avLst/>
                  <a:gdLst>
                    <a:gd name="T0" fmla="*/ 0 w 110"/>
                    <a:gd name="T1" fmla="*/ 46 h 89"/>
                    <a:gd name="T2" fmla="*/ 17 w 110"/>
                    <a:gd name="T3" fmla="*/ 46 h 89"/>
                    <a:gd name="T4" fmla="*/ 32 w 110"/>
                    <a:gd name="T5" fmla="*/ 43 h 89"/>
                    <a:gd name="T6" fmla="*/ 50 w 110"/>
                    <a:gd name="T7" fmla="*/ 38 h 89"/>
                    <a:gd name="T8" fmla="*/ 66 w 110"/>
                    <a:gd name="T9" fmla="*/ 33 h 89"/>
                    <a:gd name="T10" fmla="*/ 83 w 110"/>
                    <a:gd name="T11" fmla="*/ 21 h 89"/>
                    <a:gd name="T12" fmla="*/ 93 w 110"/>
                    <a:gd name="T13" fmla="*/ 12 h 89"/>
                    <a:gd name="T14" fmla="*/ 103 w 110"/>
                    <a:gd name="T15" fmla="*/ 0 h 89"/>
                    <a:gd name="T16" fmla="*/ 109 w 110"/>
                    <a:gd name="T17" fmla="*/ 24 h 89"/>
                    <a:gd name="T18" fmla="*/ 110 w 110"/>
                    <a:gd name="T19" fmla="*/ 33 h 89"/>
                    <a:gd name="T20" fmla="*/ 110 w 110"/>
                    <a:gd name="T21" fmla="*/ 51 h 89"/>
                    <a:gd name="T22" fmla="*/ 106 w 110"/>
                    <a:gd name="T23" fmla="*/ 63 h 89"/>
                    <a:gd name="T24" fmla="*/ 98 w 110"/>
                    <a:gd name="T25" fmla="*/ 76 h 89"/>
                    <a:gd name="T26" fmla="*/ 88 w 110"/>
                    <a:gd name="T27" fmla="*/ 84 h 89"/>
                    <a:gd name="T28" fmla="*/ 76 w 110"/>
                    <a:gd name="T29" fmla="*/ 88 h 89"/>
                    <a:gd name="T30" fmla="*/ 62 w 110"/>
                    <a:gd name="T31" fmla="*/ 89 h 89"/>
                    <a:gd name="T32" fmla="*/ 49 w 110"/>
                    <a:gd name="T33" fmla="*/ 88 h 89"/>
                    <a:gd name="T34" fmla="*/ 37 w 110"/>
                    <a:gd name="T35" fmla="*/ 82 h 89"/>
                    <a:gd name="T36" fmla="*/ 31 w 110"/>
                    <a:gd name="T37" fmla="*/ 80 h 89"/>
                    <a:gd name="T38" fmla="*/ 19 w 110"/>
                    <a:gd name="T39" fmla="*/ 72 h 89"/>
                    <a:gd name="T40" fmla="*/ 11 w 110"/>
                    <a:gd name="T41" fmla="*/ 57 h 89"/>
                    <a:gd name="T42" fmla="*/ 0 w 110"/>
                    <a:gd name="T43" fmla="*/ 4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89">
                      <a:moveTo>
                        <a:pt x="0" y="46"/>
                      </a:moveTo>
                      <a:lnTo>
                        <a:pt x="17" y="46"/>
                      </a:lnTo>
                      <a:lnTo>
                        <a:pt x="32" y="43"/>
                      </a:lnTo>
                      <a:lnTo>
                        <a:pt x="50" y="38"/>
                      </a:lnTo>
                      <a:lnTo>
                        <a:pt x="66" y="33"/>
                      </a:lnTo>
                      <a:lnTo>
                        <a:pt x="83" y="21"/>
                      </a:lnTo>
                      <a:lnTo>
                        <a:pt x="93" y="12"/>
                      </a:lnTo>
                      <a:lnTo>
                        <a:pt x="103" y="0"/>
                      </a:lnTo>
                      <a:lnTo>
                        <a:pt x="109" y="24"/>
                      </a:lnTo>
                      <a:lnTo>
                        <a:pt x="110" y="33"/>
                      </a:lnTo>
                      <a:lnTo>
                        <a:pt x="110" y="51"/>
                      </a:lnTo>
                      <a:lnTo>
                        <a:pt x="106" y="63"/>
                      </a:lnTo>
                      <a:lnTo>
                        <a:pt x="98" y="76"/>
                      </a:lnTo>
                      <a:lnTo>
                        <a:pt x="88" y="84"/>
                      </a:lnTo>
                      <a:lnTo>
                        <a:pt x="76" y="88"/>
                      </a:lnTo>
                      <a:lnTo>
                        <a:pt x="62" y="89"/>
                      </a:lnTo>
                      <a:lnTo>
                        <a:pt x="49" y="88"/>
                      </a:lnTo>
                      <a:lnTo>
                        <a:pt x="37" y="82"/>
                      </a:lnTo>
                      <a:lnTo>
                        <a:pt x="31" y="80"/>
                      </a:lnTo>
                      <a:lnTo>
                        <a:pt x="19" y="72"/>
                      </a:lnTo>
                      <a:lnTo>
                        <a:pt x="11" y="57"/>
                      </a:lnTo>
                      <a:lnTo>
                        <a:pt x="0" y="46"/>
                      </a:lnTo>
                      <a:close/>
                    </a:path>
                  </a:pathLst>
                </a:custGeom>
                <a:solidFill>
                  <a:srgbClr val="FFFFFF"/>
                </a:solidFill>
                <a:ln w="12700">
                  <a:solidFill>
                    <a:srgbClr val="000000"/>
                  </a:solidFill>
                  <a:prstDash val="solid"/>
                  <a:round/>
                </a:ln>
              </p:spPr>
              <p:txBody>
                <a:bodyPr/>
                <a:lstStyle/>
                <a:p>
                  <a:endParaRPr lang="en-GB"/>
                </a:p>
              </p:txBody>
            </p:sp>
            <p:sp>
              <p:nvSpPr>
                <p:cNvPr id="56451" name="Freeform 131"/>
                <p:cNvSpPr/>
                <p:nvPr/>
              </p:nvSpPr>
              <p:spPr bwMode="auto">
                <a:xfrm>
                  <a:off x="2149" y="1152"/>
                  <a:ext cx="57" cy="32"/>
                </a:xfrm>
                <a:custGeom>
                  <a:avLst/>
                  <a:gdLst>
                    <a:gd name="T0" fmla="*/ 0 w 57"/>
                    <a:gd name="T1" fmla="*/ 32 h 32"/>
                    <a:gd name="T2" fmla="*/ 17 w 57"/>
                    <a:gd name="T3" fmla="*/ 31 h 32"/>
                    <a:gd name="T4" fmla="*/ 24 w 57"/>
                    <a:gd name="T5" fmla="*/ 28 h 32"/>
                    <a:gd name="T6" fmla="*/ 33 w 57"/>
                    <a:gd name="T7" fmla="*/ 25 h 32"/>
                    <a:gd name="T8" fmla="*/ 43 w 57"/>
                    <a:gd name="T9" fmla="*/ 19 h 32"/>
                    <a:gd name="T10" fmla="*/ 49 w 57"/>
                    <a:gd name="T11" fmla="*/ 10 h 32"/>
                    <a:gd name="T12" fmla="*/ 57 w 57"/>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57" h="32">
                      <a:moveTo>
                        <a:pt x="0" y="32"/>
                      </a:moveTo>
                      <a:lnTo>
                        <a:pt x="17" y="31"/>
                      </a:lnTo>
                      <a:lnTo>
                        <a:pt x="24" y="28"/>
                      </a:lnTo>
                      <a:lnTo>
                        <a:pt x="33" y="25"/>
                      </a:lnTo>
                      <a:lnTo>
                        <a:pt x="43" y="19"/>
                      </a:lnTo>
                      <a:lnTo>
                        <a:pt x="49" y="10"/>
                      </a:lnTo>
                      <a:lnTo>
                        <a:pt x="57" y="0"/>
                      </a:lnTo>
                    </a:path>
                  </a:pathLst>
                </a:custGeom>
                <a:noFill/>
                <a:ln w="12700">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6452" name="Freeform 132"/>
                <p:cNvSpPr/>
                <p:nvPr/>
              </p:nvSpPr>
              <p:spPr bwMode="auto">
                <a:xfrm>
                  <a:off x="1947" y="869"/>
                  <a:ext cx="307" cy="282"/>
                </a:xfrm>
                <a:custGeom>
                  <a:avLst/>
                  <a:gdLst>
                    <a:gd name="T0" fmla="*/ 52 w 307"/>
                    <a:gd name="T1" fmla="*/ 282 h 282"/>
                    <a:gd name="T2" fmla="*/ 65 w 307"/>
                    <a:gd name="T3" fmla="*/ 276 h 282"/>
                    <a:gd name="T4" fmla="*/ 68 w 307"/>
                    <a:gd name="T5" fmla="*/ 258 h 282"/>
                    <a:gd name="T6" fmla="*/ 70 w 307"/>
                    <a:gd name="T7" fmla="*/ 233 h 282"/>
                    <a:gd name="T8" fmla="*/ 58 w 307"/>
                    <a:gd name="T9" fmla="*/ 183 h 282"/>
                    <a:gd name="T10" fmla="*/ 51 w 307"/>
                    <a:gd name="T11" fmla="*/ 154 h 282"/>
                    <a:gd name="T12" fmla="*/ 89 w 307"/>
                    <a:gd name="T13" fmla="*/ 155 h 282"/>
                    <a:gd name="T14" fmla="*/ 139 w 307"/>
                    <a:gd name="T15" fmla="*/ 153 h 282"/>
                    <a:gd name="T16" fmla="*/ 155 w 307"/>
                    <a:gd name="T17" fmla="*/ 137 h 282"/>
                    <a:gd name="T18" fmla="*/ 181 w 307"/>
                    <a:gd name="T19" fmla="*/ 118 h 282"/>
                    <a:gd name="T20" fmla="*/ 221 w 307"/>
                    <a:gd name="T21" fmla="*/ 122 h 282"/>
                    <a:gd name="T22" fmla="*/ 260 w 307"/>
                    <a:gd name="T23" fmla="*/ 101 h 282"/>
                    <a:gd name="T24" fmla="*/ 265 w 307"/>
                    <a:gd name="T25" fmla="*/ 123 h 282"/>
                    <a:gd name="T26" fmla="*/ 281 w 307"/>
                    <a:gd name="T27" fmla="*/ 132 h 282"/>
                    <a:gd name="T28" fmla="*/ 298 w 307"/>
                    <a:gd name="T29" fmla="*/ 160 h 282"/>
                    <a:gd name="T30" fmla="*/ 307 w 307"/>
                    <a:gd name="T31" fmla="*/ 154 h 282"/>
                    <a:gd name="T32" fmla="*/ 307 w 307"/>
                    <a:gd name="T33" fmla="*/ 135 h 282"/>
                    <a:gd name="T34" fmla="*/ 303 w 307"/>
                    <a:gd name="T35" fmla="*/ 106 h 282"/>
                    <a:gd name="T36" fmla="*/ 295 w 307"/>
                    <a:gd name="T37" fmla="*/ 82 h 282"/>
                    <a:gd name="T38" fmla="*/ 280 w 307"/>
                    <a:gd name="T39" fmla="*/ 64 h 282"/>
                    <a:gd name="T40" fmla="*/ 282 w 307"/>
                    <a:gd name="T41" fmla="*/ 33 h 282"/>
                    <a:gd name="T42" fmla="*/ 282 w 307"/>
                    <a:gd name="T43" fmla="*/ 16 h 282"/>
                    <a:gd name="T44" fmla="*/ 261 w 307"/>
                    <a:gd name="T45" fmla="*/ 19 h 282"/>
                    <a:gd name="T46" fmla="*/ 238 w 307"/>
                    <a:gd name="T47" fmla="*/ 19 h 282"/>
                    <a:gd name="T48" fmla="*/ 225 w 307"/>
                    <a:gd name="T49" fmla="*/ 14 h 282"/>
                    <a:gd name="T50" fmla="*/ 209 w 307"/>
                    <a:gd name="T51" fmla="*/ 0 h 282"/>
                    <a:gd name="T52" fmla="*/ 195 w 307"/>
                    <a:gd name="T53" fmla="*/ 13 h 282"/>
                    <a:gd name="T54" fmla="*/ 182 w 307"/>
                    <a:gd name="T55" fmla="*/ 19 h 282"/>
                    <a:gd name="T56" fmla="*/ 156 w 307"/>
                    <a:gd name="T57" fmla="*/ 21 h 282"/>
                    <a:gd name="T58" fmla="*/ 132 w 307"/>
                    <a:gd name="T59" fmla="*/ 26 h 282"/>
                    <a:gd name="T60" fmla="*/ 106 w 307"/>
                    <a:gd name="T61" fmla="*/ 35 h 282"/>
                    <a:gd name="T62" fmla="*/ 84 w 307"/>
                    <a:gd name="T63" fmla="*/ 49 h 282"/>
                    <a:gd name="T64" fmla="*/ 58 w 307"/>
                    <a:gd name="T65" fmla="*/ 73 h 282"/>
                    <a:gd name="T66" fmla="*/ 42 w 307"/>
                    <a:gd name="T67" fmla="*/ 78 h 282"/>
                    <a:gd name="T68" fmla="*/ 28 w 307"/>
                    <a:gd name="T69" fmla="*/ 91 h 282"/>
                    <a:gd name="T70" fmla="*/ 16 w 307"/>
                    <a:gd name="T71" fmla="*/ 103 h 282"/>
                    <a:gd name="T72" fmla="*/ 10 w 307"/>
                    <a:gd name="T73" fmla="*/ 122 h 282"/>
                    <a:gd name="T74" fmla="*/ 2 w 307"/>
                    <a:gd name="T75" fmla="*/ 143 h 282"/>
                    <a:gd name="T76" fmla="*/ 0 w 307"/>
                    <a:gd name="T77" fmla="*/ 161 h 282"/>
                    <a:gd name="T78" fmla="*/ 0 w 307"/>
                    <a:gd name="T79" fmla="*/ 200 h 282"/>
                    <a:gd name="T80" fmla="*/ 10 w 307"/>
                    <a:gd name="T81" fmla="*/ 241 h 282"/>
                    <a:gd name="T82" fmla="*/ 52 w 307"/>
                    <a:gd name="T8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7" h="282">
                      <a:moveTo>
                        <a:pt x="52" y="282"/>
                      </a:moveTo>
                      <a:lnTo>
                        <a:pt x="65" y="276"/>
                      </a:lnTo>
                      <a:lnTo>
                        <a:pt x="68" y="258"/>
                      </a:lnTo>
                      <a:lnTo>
                        <a:pt x="70" y="233"/>
                      </a:lnTo>
                      <a:lnTo>
                        <a:pt x="58" y="183"/>
                      </a:lnTo>
                      <a:lnTo>
                        <a:pt x="51" y="154"/>
                      </a:lnTo>
                      <a:lnTo>
                        <a:pt x="89" y="155"/>
                      </a:lnTo>
                      <a:lnTo>
                        <a:pt x="139" y="153"/>
                      </a:lnTo>
                      <a:lnTo>
                        <a:pt x="155" y="137"/>
                      </a:lnTo>
                      <a:lnTo>
                        <a:pt x="181" y="118"/>
                      </a:lnTo>
                      <a:lnTo>
                        <a:pt x="221" y="122"/>
                      </a:lnTo>
                      <a:lnTo>
                        <a:pt x="260" y="101"/>
                      </a:lnTo>
                      <a:lnTo>
                        <a:pt x="265" y="123"/>
                      </a:lnTo>
                      <a:lnTo>
                        <a:pt x="281" y="132"/>
                      </a:lnTo>
                      <a:lnTo>
                        <a:pt x="298" y="160"/>
                      </a:lnTo>
                      <a:lnTo>
                        <a:pt x="307" y="154"/>
                      </a:lnTo>
                      <a:lnTo>
                        <a:pt x="307" y="135"/>
                      </a:lnTo>
                      <a:lnTo>
                        <a:pt x="303" y="106"/>
                      </a:lnTo>
                      <a:lnTo>
                        <a:pt x="295" y="82"/>
                      </a:lnTo>
                      <a:lnTo>
                        <a:pt x="280" y="64"/>
                      </a:lnTo>
                      <a:lnTo>
                        <a:pt x="282" y="33"/>
                      </a:lnTo>
                      <a:lnTo>
                        <a:pt x="282" y="16"/>
                      </a:lnTo>
                      <a:lnTo>
                        <a:pt x="261" y="19"/>
                      </a:lnTo>
                      <a:lnTo>
                        <a:pt x="238" y="19"/>
                      </a:lnTo>
                      <a:lnTo>
                        <a:pt x="225" y="14"/>
                      </a:lnTo>
                      <a:lnTo>
                        <a:pt x="209" y="0"/>
                      </a:lnTo>
                      <a:lnTo>
                        <a:pt x="195" y="13"/>
                      </a:lnTo>
                      <a:lnTo>
                        <a:pt x="182" y="19"/>
                      </a:lnTo>
                      <a:lnTo>
                        <a:pt x="156" y="21"/>
                      </a:lnTo>
                      <a:lnTo>
                        <a:pt x="132" y="26"/>
                      </a:lnTo>
                      <a:lnTo>
                        <a:pt x="106" y="35"/>
                      </a:lnTo>
                      <a:lnTo>
                        <a:pt x="84" y="49"/>
                      </a:lnTo>
                      <a:lnTo>
                        <a:pt x="58" y="73"/>
                      </a:lnTo>
                      <a:lnTo>
                        <a:pt x="42" y="78"/>
                      </a:lnTo>
                      <a:lnTo>
                        <a:pt x="28" y="91"/>
                      </a:lnTo>
                      <a:lnTo>
                        <a:pt x="16" y="103"/>
                      </a:lnTo>
                      <a:lnTo>
                        <a:pt x="10" y="122"/>
                      </a:lnTo>
                      <a:lnTo>
                        <a:pt x="2" y="143"/>
                      </a:lnTo>
                      <a:lnTo>
                        <a:pt x="0" y="161"/>
                      </a:lnTo>
                      <a:lnTo>
                        <a:pt x="0" y="200"/>
                      </a:lnTo>
                      <a:lnTo>
                        <a:pt x="10" y="241"/>
                      </a:lnTo>
                      <a:lnTo>
                        <a:pt x="52" y="282"/>
                      </a:lnTo>
                      <a:close/>
                    </a:path>
                  </a:pathLst>
                </a:custGeom>
                <a:solidFill>
                  <a:srgbClr val="C06000"/>
                </a:solidFill>
                <a:ln w="12700">
                  <a:solidFill>
                    <a:srgbClr val="000000"/>
                  </a:solidFill>
                  <a:prstDash val="solid"/>
                  <a:round/>
                </a:ln>
              </p:spPr>
              <p:txBody>
                <a:bodyPr/>
                <a:lstStyle/>
                <a:p>
                  <a:endParaRPr lang="en-GB"/>
                </a:p>
              </p:txBody>
            </p:sp>
          </p:grpSp>
          <p:sp>
            <p:nvSpPr>
              <p:cNvPr id="56453" name="Freeform 133"/>
              <p:cNvSpPr/>
              <p:nvPr/>
            </p:nvSpPr>
            <p:spPr bwMode="auto">
              <a:xfrm rot="1123344">
                <a:off x="2393" y="2047"/>
                <a:ext cx="219" cy="518"/>
              </a:xfrm>
              <a:custGeom>
                <a:avLst/>
                <a:gdLst>
                  <a:gd name="T0" fmla="*/ 15 w 304"/>
                  <a:gd name="T1" fmla="*/ 6 h 764"/>
                  <a:gd name="T2" fmla="*/ 34 w 304"/>
                  <a:gd name="T3" fmla="*/ 0 h 764"/>
                  <a:gd name="T4" fmla="*/ 75 w 304"/>
                  <a:gd name="T5" fmla="*/ 26 h 764"/>
                  <a:gd name="T6" fmla="*/ 75 w 304"/>
                  <a:gd name="T7" fmla="*/ 71 h 764"/>
                  <a:gd name="T8" fmla="*/ 110 w 304"/>
                  <a:gd name="T9" fmla="*/ 114 h 764"/>
                  <a:gd name="T10" fmla="*/ 144 w 304"/>
                  <a:gd name="T11" fmla="*/ 160 h 764"/>
                  <a:gd name="T12" fmla="*/ 180 w 304"/>
                  <a:gd name="T13" fmla="*/ 220 h 764"/>
                  <a:gd name="T14" fmla="*/ 208 w 304"/>
                  <a:gd name="T15" fmla="*/ 276 h 764"/>
                  <a:gd name="T16" fmla="*/ 237 w 304"/>
                  <a:gd name="T17" fmla="*/ 357 h 764"/>
                  <a:gd name="T18" fmla="*/ 261 w 304"/>
                  <a:gd name="T19" fmla="*/ 428 h 764"/>
                  <a:gd name="T20" fmla="*/ 291 w 304"/>
                  <a:gd name="T21" fmla="*/ 570 h 764"/>
                  <a:gd name="T22" fmla="*/ 304 w 304"/>
                  <a:gd name="T23" fmla="*/ 658 h 764"/>
                  <a:gd name="T24" fmla="*/ 265 w 304"/>
                  <a:gd name="T25" fmla="*/ 764 h 764"/>
                  <a:gd name="T26" fmla="*/ 189 w 304"/>
                  <a:gd name="T27" fmla="*/ 679 h 764"/>
                  <a:gd name="T28" fmla="*/ 168 w 304"/>
                  <a:gd name="T29" fmla="*/ 536 h 764"/>
                  <a:gd name="T30" fmla="*/ 152 w 304"/>
                  <a:gd name="T31" fmla="*/ 449 h 764"/>
                  <a:gd name="T32" fmla="*/ 129 w 304"/>
                  <a:gd name="T33" fmla="*/ 366 h 764"/>
                  <a:gd name="T34" fmla="*/ 103 w 304"/>
                  <a:gd name="T35" fmla="*/ 306 h 764"/>
                  <a:gd name="T36" fmla="*/ 69 w 304"/>
                  <a:gd name="T37" fmla="*/ 219 h 764"/>
                  <a:gd name="T38" fmla="*/ 49 w 304"/>
                  <a:gd name="T39" fmla="*/ 156 h 764"/>
                  <a:gd name="T40" fmla="*/ 30 w 304"/>
                  <a:gd name="T41" fmla="*/ 84 h 764"/>
                  <a:gd name="T42" fmla="*/ 0 w 304"/>
                  <a:gd name="T43" fmla="*/ 66 h 764"/>
                  <a:gd name="T44" fmla="*/ 15 w 304"/>
                  <a:gd name="T45" fmla="*/ 6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4" h="764">
                    <a:moveTo>
                      <a:pt x="15" y="6"/>
                    </a:moveTo>
                    <a:lnTo>
                      <a:pt x="34" y="0"/>
                    </a:lnTo>
                    <a:lnTo>
                      <a:pt x="75" y="26"/>
                    </a:lnTo>
                    <a:lnTo>
                      <a:pt x="75" y="71"/>
                    </a:lnTo>
                    <a:lnTo>
                      <a:pt x="110" y="114"/>
                    </a:lnTo>
                    <a:lnTo>
                      <a:pt x="144" y="160"/>
                    </a:lnTo>
                    <a:lnTo>
                      <a:pt x="180" y="220"/>
                    </a:lnTo>
                    <a:lnTo>
                      <a:pt x="208" y="276"/>
                    </a:lnTo>
                    <a:lnTo>
                      <a:pt x="237" y="357"/>
                    </a:lnTo>
                    <a:lnTo>
                      <a:pt x="261" y="428"/>
                    </a:lnTo>
                    <a:lnTo>
                      <a:pt x="291" y="570"/>
                    </a:lnTo>
                    <a:lnTo>
                      <a:pt x="304" y="658"/>
                    </a:lnTo>
                    <a:lnTo>
                      <a:pt x="265" y="764"/>
                    </a:lnTo>
                    <a:lnTo>
                      <a:pt x="189" y="679"/>
                    </a:lnTo>
                    <a:lnTo>
                      <a:pt x="168" y="536"/>
                    </a:lnTo>
                    <a:lnTo>
                      <a:pt x="152" y="449"/>
                    </a:lnTo>
                    <a:lnTo>
                      <a:pt x="129" y="366"/>
                    </a:lnTo>
                    <a:lnTo>
                      <a:pt x="103" y="306"/>
                    </a:lnTo>
                    <a:lnTo>
                      <a:pt x="69" y="219"/>
                    </a:lnTo>
                    <a:lnTo>
                      <a:pt x="49" y="156"/>
                    </a:lnTo>
                    <a:lnTo>
                      <a:pt x="30" y="84"/>
                    </a:lnTo>
                    <a:lnTo>
                      <a:pt x="0" y="66"/>
                    </a:lnTo>
                    <a:lnTo>
                      <a:pt x="15" y="6"/>
                    </a:lnTo>
                    <a:close/>
                  </a:path>
                </a:pathLst>
              </a:custGeom>
              <a:solidFill>
                <a:srgbClr val="FF0000"/>
              </a:solidFill>
              <a:ln w="12700">
                <a:solidFill>
                  <a:srgbClr val="000000"/>
                </a:solidFill>
                <a:prstDash val="solid"/>
                <a:round/>
              </a:ln>
            </p:spPr>
            <p:txBody>
              <a:bodyPr/>
              <a:lstStyle/>
              <a:p>
                <a:endParaRPr lang="en-GB"/>
              </a:p>
            </p:txBody>
          </p:sp>
          <p:grpSp>
            <p:nvGrpSpPr>
              <p:cNvPr id="56454" name="Group 134"/>
              <p:cNvGrpSpPr/>
              <p:nvPr/>
            </p:nvGrpSpPr>
            <p:grpSpPr bwMode="auto">
              <a:xfrm rot="1123344">
                <a:off x="2928" y="1942"/>
                <a:ext cx="127" cy="227"/>
                <a:chOff x="2833" y="962"/>
                <a:chExt cx="176" cy="334"/>
              </a:xfrm>
            </p:grpSpPr>
            <p:sp>
              <p:nvSpPr>
                <p:cNvPr id="56455" name="Freeform 135"/>
                <p:cNvSpPr/>
                <p:nvPr/>
              </p:nvSpPr>
              <p:spPr bwMode="auto">
                <a:xfrm>
                  <a:off x="2834" y="1086"/>
                  <a:ext cx="175" cy="210"/>
                </a:xfrm>
                <a:custGeom>
                  <a:avLst/>
                  <a:gdLst>
                    <a:gd name="T0" fmla="*/ 957 w 1229"/>
                    <a:gd name="T1" fmla="*/ 1468 h 1468"/>
                    <a:gd name="T2" fmla="*/ 981 w 1229"/>
                    <a:gd name="T3" fmla="*/ 1270 h 1468"/>
                    <a:gd name="T4" fmla="*/ 1049 w 1229"/>
                    <a:gd name="T5" fmla="*/ 1164 h 1468"/>
                    <a:gd name="T6" fmla="*/ 1118 w 1229"/>
                    <a:gd name="T7" fmla="*/ 1071 h 1468"/>
                    <a:gd name="T8" fmla="*/ 1182 w 1229"/>
                    <a:gd name="T9" fmla="*/ 953 h 1468"/>
                    <a:gd name="T10" fmla="*/ 1216 w 1229"/>
                    <a:gd name="T11" fmla="*/ 854 h 1468"/>
                    <a:gd name="T12" fmla="*/ 1229 w 1229"/>
                    <a:gd name="T13" fmla="*/ 734 h 1468"/>
                    <a:gd name="T14" fmla="*/ 1202 w 1229"/>
                    <a:gd name="T15" fmla="*/ 604 h 1468"/>
                    <a:gd name="T16" fmla="*/ 1159 w 1229"/>
                    <a:gd name="T17" fmla="*/ 500 h 1468"/>
                    <a:gd name="T18" fmla="*/ 1166 w 1229"/>
                    <a:gd name="T19" fmla="*/ 405 h 1468"/>
                    <a:gd name="T20" fmla="*/ 1149 w 1229"/>
                    <a:gd name="T21" fmla="*/ 320 h 1468"/>
                    <a:gd name="T22" fmla="*/ 1125 w 1229"/>
                    <a:gd name="T23" fmla="*/ 272 h 1468"/>
                    <a:gd name="T24" fmla="*/ 1091 w 1229"/>
                    <a:gd name="T25" fmla="*/ 231 h 1468"/>
                    <a:gd name="T26" fmla="*/ 1079 w 1229"/>
                    <a:gd name="T27" fmla="*/ 204 h 1468"/>
                    <a:gd name="T28" fmla="*/ 1032 w 1229"/>
                    <a:gd name="T29" fmla="*/ 176 h 1468"/>
                    <a:gd name="T30" fmla="*/ 992 w 1229"/>
                    <a:gd name="T31" fmla="*/ 170 h 1468"/>
                    <a:gd name="T32" fmla="*/ 963 w 1229"/>
                    <a:gd name="T33" fmla="*/ 185 h 1468"/>
                    <a:gd name="T34" fmla="*/ 927 w 1229"/>
                    <a:gd name="T35" fmla="*/ 279 h 1468"/>
                    <a:gd name="T36" fmla="*/ 861 w 1229"/>
                    <a:gd name="T37" fmla="*/ 414 h 1468"/>
                    <a:gd name="T38" fmla="*/ 958 w 1229"/>
                    <a:gd name="T39" fmla="*/ 181 h 1468"/>
                    <a:gd name="T40" fmla="*/ 975 w 1229"/>
                    <a:gd name="T41" fmla="*/ 152 h 1468"/>
                    <a:gd name="T42" fmla="*/ 953 w 1229"/>
                    <a:gd name="T43" fmla="*/ 100 h 1468"/>
                    <a:gd name="T44" fmla="*/ 918 w 1229"/>
                    <a:gd name="T45" fmla="*/ 82 h 1468"/>
                    <a:gd name="T46" fmla="*/ 871 w 1229"/>
                    <a:gd name="T47" fmla="*/ 62 h 1468"/>
                    <a:gd name="T48" fmla="*/ 806 w 1229"/>
                    <a:gd name="T49" fmla="*/ 39 h 1468"/>
                    <a:gd name="T50" fmla="*/ 790 w 1229"/>
                    <a:gd name="T51" fmla="*/ 25 h 1468"/>
                    <a:gd name="T52" fmla="*/ 760 w 1229"/>
                    <a:gd name="T53" fmla="*/ 0 h 1468"/>
                    <a:gd name="T54" fmla="*/ 582 w 1229"/>
                    <a:gd name="T55" fmla="*/ 39 h 1468"/>
                    <a:gd name="T56" fmla="*/ 346 w 1229"/>
                    <a:gd name="T57" fmla="*/ 169 h 1468"/>
                    <a:gd name="T58" fmla="*/ 329 w 1229"/>
                    <a:gd name="T59" fmla="*/ 204 h 1468"/>
                    <a:gd name="T60" fmla="*/ 274 w 1229"/>
                    <a:gd name="T61" fmla="*/ 259 h 1468"/>
                    <a:gd name="T62" fmla="*/ 210 w 1229"/>
                    <a:gd name="T63" fmla="*/ 303 h 1468"/>
                    <a:gd name="T64" fmla="*/ 154 w 1229"/>
                    <a:gd name="T65" fmla="*/ 326 h 1468"/>
                    <a:gd name="T66" fmla="*/ 102 w 1229"/>
                    <a:gd name="T67" fmla="*/ 378 h 1468"/>
                    <a:gd name="T68" fmla="*/ 67 w 1229"/>
                    <a:gd name="T69" fmla="*/ 466 h 1468"/>
                    <a:gd name="T70" fmla="*/ 20 w 1229"/>
                    <a:gd name="T71" fmla="*/ 584 h 1468"/>
                    <a:gd name="T72" fmla="*/ 0 w 1229"/>
                    <a:gd name="T73" fmla="*/ 649 h 1468"/>
                    <a:gd name="T74" fmla="*/ 20 w 1229"/>
                    <a:gd name="T75" fmla="*/ 753 h 1468"/>
                    <a:gd name="T76" fmla="*/ 55 w 1229"/>
                    <a:gd name="T77" fmla="*/ 861 h 1468"/>
                    <a:gd name="T78" fmla="*/ 110 w 1229"/>
                    <a:gd name="T79" fmla="*/ 998 h 1468"/>
                    <a:gd name="T80" fmla="*/ 141 w 1229"/>
                    <a:gd name="T81" fmla="*/ 1111 h 1468"/>
                    <a:gd name="T82" fmla="*/ 218 w 1229"/>
                    <a:gd name="T83" fmla="*/ 1215 h 1468"/>
                    <a:gd name="T84" fmla="*/ 257 w 1229"/>
                    <a:gd name="T85" fmla="*/ 1233 h 1468"/>
                    <a:gd name="T86" fmla="*/ 279 w 1229"/>
                    <a:gd name="T87" fmla="*/ 1290 h 1468"/>
                    <a:gd name="T88" fmla="*/ 283 w 1229"/>
                    <a:gd name="T89" fmla="*/ 1465 h 1468"/>
                    <a:gd name="T90" fmla="*/ 957 w 1229"/>
                    <a:gd name="T91" fmla="*/ 1468 h 1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29" h="1468">
                      <a:moveTo>
                        <a:pt x="957" y="1468"/>
                      </a:moveTo>
                      <a:lnTo>
                        <a:pt x="981" y="1270"/>
                      </a:lnTo>
                      <a:lnTo>
                        <a:pt x="1049" y="1164"/>
                      </a:lnTo>
                      <a:lnTo>
                        <a:pt x="1118" y="1071"/>
                      </a:lnTo>
                      <a:lnTo>
                        <a:pt x="1182" y="953"/>
                      </a:lnTo>
                      <a:lnTo>
                        <a:pt x="1216" y="854"/>
                      </a:lnTo>
                      <a:lnTo>
                        <a:pt x="1229" y="734"/>
                      </a:lnTo>
                      <a:lnTo>
                        <a:pt x="1202" y="604"/>
                      </a:lnTo>
                      <a:lnTo>
                        <a:pt x="1159" y="500"/>
                      </a:lnTo>
                      <a:lnTo>
                        <a:pt x="1166" y="405"/>
                      </a:lnTo>
                      <a:lnTo>
                        <a:pt x="1149" y="320"/>
                      </a:lnTo>
                      <a:lnTo>
                        <a:pt x="1125" y="272"/>
                      </a:lnTo>
                      <a:lnTo>
                        <a:pt x="1091" y="231"/>
                      </a:lnTo>
                      <a:lnTo>
                        <a:pt x="1079" y="204"/>
                      </a:lnTo>
                      <a:lnTo>
                        <a:pt x="1032" y="176"/>
                      </a:lnTo>
                      <a:lnTo>
                        <a:pt x="992" y="170"/>
                      </a:lnTo>
                      <a:lnTo>
                        <a:pt x="963" y="185"/>
                      </a:lnTo>
                      <a:lnTo>
                        <a:pt x="927" y="279"/>
                      </a:lnTo>
                      <a:lnTo>
                        <a:pt x="861" y="414"/>
                      </a:lnTo>
                      <a:lnTo>
                        <a:pt x="958" y="181"/>
                      </a:lnTo>
                      <a:lnTo>
                        <a:pt x="975" y="152"/>
                      </a:lnTo>
                      <a:lnTo>
                        <a:pt x="953" y="100"/>
                      </a:lnTo>
                      <a:lnTo>
                        <a:pt x="918" y="82"/>
                      </a:lnTo>
                      <a:lnTo>
                        <a:pt x="871" y="62"/>
                      </a:lnTo>
                      <a:lnTo>
                        <a:pt x="806" y="39"/>
                      </a:lnTo>
                      <a:lnTo>
                        <a:pt x="790" y="25"/>
                      </a:lnTo>
                      <a:lnTo>
                        <a:pt x="760" y="0"/>
                      </a:lnTo>
                      <a:lnTo>
                        <a:pt x="582" y="39"/>
                      </a:lnTo>
                      <a:lnTo>
                        <a:pt x="346" y="169"/>
                      </a:lnTo>
                      <a:lnTo>
                        <a:pt x="329" y="204"/>
                      </a:lnTo>
                      <a:lnTo>
                        <a:pt x="274" y="259"/>
                      </a:lnTo>
                      <a:lnTo>
                        <a:pt x="210" y="303"/>
                      </a:lnTo>
                      <a:lnTo>
                        <a:pt x="154" y="326"/>
                      </a:lnTo>
                      <a:lnTo>
                        <a:pt x="102" y="378"/>
                      </a:lnTo>
                      <a:lnTo>
                        <a:pt x="67" y="466"/>
                      </a:lnTo>
                      <a:lnTo>
                        <a:pt x="20" y="584"/>
                      </a:lnTo>
                      <a:lnTo>
                        <a:pt x="0" y="649"/>
                      </a:lnTo>
                      <a:lnTo>
                        <a:pt x="20" y="753"/>
                      </a:lnTo>
                      <a:lnTo>
                        <a:pt x="55" y="861"/>
                      </a:lnTo>
                      <a:lnTo>
                        <a:pt x="110" y="998"/>
                      </a:lnTo>
                      <a:lnTo>
                        <a:pt x="141" y="1111"/>
                      </a:lnTo>
                      <a:lnTo>
                        <a:pt x="218" y="1215"/>
                      </a:lnTo>
                      <a:lnTo>
                        <a:pt x="257" y="1233"/>
                      </a:lnTo>
                      <a:lnTo>
                        <a:pt x="279" y="1290"/>
                      </a:lnTo>
                      <a:lnTo>
                        <a:pt x="283" y="1465"/>
                      </a:lnTo>
                      <a:lnTo>
                        <a:pt x="957" y="1468"/>
                      </a:lnTo>
                      <a:close/>
                    </a:path>
                  </a:pathLst>
                </a:custGeom>
                <a:solidFill>
                  <a:srgbClr val="FFD7AF"/>
                </a:solidFill>
                <a:ln w="1651">
                  <a:solidFill>
                    <a:srgbClr val="000000"/>
                  </a:solidFill>
                  <a:prstDash val="solid"/>
                  <a:round/>
                </a:ln>
              </p:spPr>
              <p:txBody>
                <a:bodyPr/>
                <a:lstStyle/>
                <a:p>
                  <a:endParaRPr lang="en-GB"/>
                </a:p>
              </p:txBody>
            </p:sp>
            <p:sp>
              <p:nvSpPr>
                <p:cNvPr id="56456" name="Freeform 136"/>
                <p:cNvSpPr/>
                <p:nvPr/>
              </p:nvSpPr>
              <p:spPr bwMode="auto">
                <a:xfrm>
                  <a:off x="2932" y="1151"/>
                  <a:ext cx="77" cy="40"/>
                </a:xfrm>
                <a:custGeom>
                  <a:avLst/>
                  <a:gdLst>
                    <a:gd name="T0" fmla="*/ 0 w 538"/>
                    <a:gd name="T1" fmla="*/ 0 h 275"/>
                    <a:gd name="T2" fmla="*/ 234 w 538"/>
                    <a:gd name="T3" fmla="*/ 164 h 275"/>
                    <a:gd name="T4" fmla="*/ 445 w 538"/>
                    <a:gd name="T5" fmla="*/ 246 h 275"/>
                    <a:gd name="T6" fmla="*/ 538 w 538"/>
                    <a:gd name="T7" fmla="*/ 275 h 275"/>
                  </a:gdLst>
                  <a:ahLst/>
                  <a:cxnLst>
                    <a:cxn ang="0">
                      <a:pos x="T0" y="T1"/>
                    </a:cxn>
                    <a:cxn ang="0">
                      <a:pos x="T2" y="T3"/>
                    </a:cxn>
                    <a:cxn ang="0">
                      <a:pos x="T4" y="T5"/>
                    </a:cxn>
                    <a:cxn ang="0">
                      <a:pos x="T6" y="T7"/>
                    </a:cxn>
                  </a:cxnLst>
                  <a:rect l="0" t="0" r="r" b="b"/>
                  <a:pathLst>
                    <a:path w="538" h="275">
                      <a:moveTo>
                        <a:pt x="0" y="0"/>
                      </a:moveTo>
                      <a:lnTo>
                        <a:pt x="234" y="164"/>
                      </a:lnTo>
                      <a:lnTo>
                        <a:pt x="445" y="246"/>
                      </a:lnTo>
                      <a:lnTo>
                        <a:pt x="538" y="275"/>
                      </a:lnTo>
                    </a:path>
                  </a:pathLst>
                </a:custGeom>
                <a:solidFill>
                  <a:srgbClr val="FFD7AF"/>
                </a:solidFill>
                <a:ln w="1588">
                  <a:solidFill>
                    <a:srgbClr val="000000"/>
                  </a:solidFill>
                  <a:prstDash val="solid"/>
                  <a:round/>
                </a:ln>
              </p:spPr>
              <p:txBody>
                <a:bodyPr/>
                <a:lstStyle/>
                <a:p>
                  <a:endParaRPr lang="en-GB"/>
                </a:p>
              </p:txBody>
            </p:sp>
            <p:sp>
              <p:nvSpPr>
                <p:cNvPr id="56457" name="Freeform 137"/>
                <p:cNvSpPr/>
                <p:nvPr/>
              </p:nvSpPr>
              <p:spPr bwMode="auto">
                <a:xfrm>
                  <a:off x="2885" y="1141"/>
                  <a:ext cx="86" cy="91"/>
                </a:xfrm>
                <a:custGeom>
                  <a:avLst/>
                  <a:gdLst>
                    <a:gd name="T0" fmla="*/ 0 w 601"/>
                    <a:gd name="T1" fmla="*/ 0 h 643"/>
                    <a:gd name="T2" fmla="*/ 337 w 601"/>
                    <a:gd name="T3" fmla="*/ 180 h 643"/>
                    <a:gd name="T4" fmla="*/ 413 w 601"/>
                    <a:gd name="T5" fmla="*/ 245 h 643"/>
                    <a:gd name="T6" fmla="*/ 510 w 601"/>
                    <a:gd name="T7" fmla="*/ 360 h 643"/>
                    <a:gd name="T8" fmla="*/ 551 w 601"/>
                    <a:gd name="T9" fmla="*/ 454 h 643"/>
                    <a:gd name="T10" fmla="*/ 573 w 601"/>
                    <a:gd name="T11" fmla="*/ 534 h 643"/>
                    <a:gd name="T12" fmla="*/ 601 w 601"/>
                    <a:gd name="T13" fmla="*/ 643 h 643"/>
                  </a:gdLst>
                  <a:ahLst/>
                  <a:cxnLst>
                    <a:cxn ang="0">
                      <a:pos x="T0" y="T1"/>
                    </a:cxn>
                    <a:cxn ang="0">
                      <a:pos x="T2" y="T3"/>
                    </a:cxn>
                    <a:cxn ang="0">
                      <a:pos x="T4" y="T5"/>
                    </a:cxn>
                    <a:cxn ang="0">
                      <a:pos x="T6" y="T7"/>
                    </a:cxn>
                    <a:cxn ang="0">
                      <a:pos x="T8" y="T9"/>
                    </a:cxn>
                    <a:cxn ang="0">
                      <a:pos x="T10" y="T11"/>
                    </a:cxn>
                    <a:cxn ang="0">
                      <a:pos x="T12" y="T13"/>
                    </a:cxn>
                  </a:cxnLst>
                  <a:rect l="0" t="0" r="r" b="b"/>
                  <a:pathLst>
                    <a:path w="601" h="643">
                      <a:moveTo>
                        <a:pt x="0" y="0"/>
                      </a:moveTo>
                      <a:lnTo>
                        <a:pt x="337" y="180"/>
                      </a:lnTo>
                      <a:lnTo>
                        <a:pt x="413" y="245"/>
                      </a:lnTo>
                      <a:lnTo>
                        <a:pt x="510" y="360"/>
                      </a:lnTo>
                      <a:lnTo>
                        <a:pt x="551" y="454"/>
                      </a:lnTo>
                      <a:lnTo>
                        <a:pt x="573" y="534"/>
                      </a:lnTo>
                      <a:lnTo>
                        <a:pt x="601" y="643"/>
                      </a:lnTo>
                    </a:path>
                  </a:pathLst>
                </a:custGeom>
                <a:solidFill>
                  <a:srgbClr val="FFD7AF"/>
                </a:solidFill>
                <a:ln w="1588">
                  <a:solidFill>
                    <a:srgbClr val="000000"/>
                  </a:solidFill>
                  <a:prstDash val="solid"/>
                  <a:round/>
                </a:ln>
              </p:spPr>
              <p:txBody>
                <a:bodyPr/>
                <a:lstStyle/>
                <a:p>
                  <a:endParaRPr lang="en-GB"/>
                </a:p>
              </p:txBody>
            </p:sp>
            <p:sp>
              <p:nvSpPr>
                <p:cNvPr id="56458" name="Freeform 138"/>
                <p:cNvSpPr/>
                <p:nvPr/>
              </p:nvSpPr>
              <p:spPr bwMode="auto">
                <a:xfrm>
                  <a:off x="2919" y="1090"/>
                  <a:ext cx="57" cy="89"/>
                </a:xfrm>
                <a:custGeom>
                  <a:avLst/>
                  <a:gdLst>
                    <a:gd name="T0" fmla="*/ 391 w 395"/>
                    <a:gd name="T1" fmla="*/ 139 h 623"/>
                    <a:gd name="T2" fmla="*/ 395 w 395"/>
                    <a:gd name="T3" fmla="*/ 98 h 623"/>
                    <a:gd name="T4" fmla="*/ 368 w 395"/>
                    <a:gd name="T5" fmla="*/ 42 h 623"/>
                    <a:gd name="T6" fmla="*/ 328 w 395"/>
                    <a:gd name="T7" fmla="*/ 15 h 623"/>
                    <a:gd name="T8" fmla="*/ 290 w 395"/>
                    <a:gd name="T9" fmla="*/ 0 h 623"/>
                    <a:gd name="T10" fmla="*/ 248 w 395"/>
                    <a:gd name="T11" fmla="*/ 1 h 623"/>
                    <a:gd name="T12" fmla="*/ 211 w 395"/>
                    <a:gd name="T13" fmla="*/ 10 h 623"/>
                    <a:gd name="T14" fmla="*/ 181 w 395"/>
                    <a:gd name="T15" fmla="*/ 28 h 623"/>
                    <a:gd name="T16" fmla="*/ 123 w 395"/>
                    <a:gd name="T17" fmla="*/ 167 h 623"/>
                    <a:gd name="T18" fmla="*/ 83 w 395"/>
                    <a:gd name="T19" fmla="*/ 298 h 623"/>
                    <a:gd name="T20" fmla="*/ 45 w 395"/>
                    <a:gd name="T21" fmla="*/ 401 h 623"/>
                    <a:gd name="T22" fmla="*/ 0 w 395"/>
                    <a:gd name="T23" fmla="*/ 512 h 623"/>
                    <a:gd name="T24" fmla="*/ 16 w 395"/>
                    <a:gd name="T25" fmla="*/ 581 h 623"/>
                    <a:gd name="T26" fmla="*/ 38 w 395"/>
                    <a:gd name="T27" fmla="*/ 604 h 623"/>
                    <a:gd name="T28" fmla="*/ 72 w 395"/>
                    <a:gd name="T29" fmla="*/ 623 h 623"/>
                    <a:gd name="T30" fmla="*/ 110 w 395"/>
                    <a:gd name="T31" fmla="*/ 618 h 623"/>
                    <a:gd name="T32" fmla="*/ 148 w 395"/>
                    <a:gd name="T33" fmla="*/ 602 h 623"/>
                    <a:gd name="T34" fmla="*/ 186 w 395"/>
                    <a:gd name="T35" fmla="*/ 540 h 623"/>
                    <a:gd name="T36" fmla="*/ 201 w 395"/>
                    <a:gd name="T37" fmla="*/ 453 h 623"/>
                    <a:gd name="T38" fmla="*/ 235 w 395"/>
                    <a:gd name="T39" fmla="*/ 398 h 623"/>
                    <a:gd name="T40" fmla="*/ 265 w 395"/>
                    <a:gd name="T41" fmla="*/ 332 h 623"/>
                    <a:gd name="T42" fmla="*/ 315 w 395"/>
                    <a:gd name="T43" fmla="*/ 267 h 623"/>
                    <a:gd name="T44" fmla="*/ 364 w 395"/>
                    <a:gd name="T45" fmla="*/ 183 h 623"/>
                    <a:gd name="T46" fmla="*/ 391 w 395"/>
                    <a:gd name="T47" fmla="*/ 139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5" h="623">
                      <a:moveTo>
                        <a:pt x="391" y="139"/>
                      </a:moveTo>
                      <a:lnTo>
                        <a:pt x="395" y="98"/>
                      </a:lnTo>
                      <a:lnTo>
                        <a:pt x="368" y="42"/>
                      </a:lnTo>
                      <a:lnTo>
                        <a:pt x="328" y="15"/>
                      </a:lnTo>
                      <a:lnTo>
                        <a:pt x="290" y="0"/>
                      </a:lnTo>
                      <a:lnTo>
                        <a:pt x="248" y="1"/>
                      </a:lnTo>
                      <a:lnTo>
                        <a:pt x="211" y="10"/>
                      </a:lnTo>
                      <a:lnTo>
                        <a:pt x="181" y="28"/>
                      </a:lnTo>
                      <a:lnTo>
                        <a:pt x="123" y="167"/>
                      </a:lnTo>
                      <a:lnTo>
                        <a:pt x="83" y="298"/>
                      </a:lnTo>
                      <a:lnTo>
                        <a:pt x="45" y="401"/>
                      </a:lnTo>
                      <a:lnTo>
                        <a:pt x="0" y="512"/>
                      </a:lnTo>
                      <a:lnTo>
                        <a:pt x="16" y="581"/>
                      </a:lnTo>
                      <a:lnTo>
                        <a:pt x="38" y="604"/>
                      </a:lnTo>
                      <a:lnTo>
                        <a:pt x="72" y="623"/>
                      </a:lnTo>
                      <a:lnTo>
                        <a:pt x="110" y="618"/>
                      </a:lnTo>
                      <a:lnTo>
                        <a:pt x="148" y="602"/>
                      </a:lnTo>
                      <a:lnTo>
                        <a:pt x="186" y="540"/>
                      </a:lnTo>
                      <a:lnTo>
                        <a:pt x="201" y="453"/>
                      </a:lnTo>
                      <a:lnTo>
                        <a:pt x="235" y="398"/>
                      </a:lnTo>
                      <a:lnTo>
                        <a:pt x="265" y="332"/>
                      </a:lnTo>
                      <a:lnTo>
                        <a:pt x="315" y="267"/>
                      </a:lnTo>
                      <a:lnTo>
                        <a:pt x="364" y="183"/>
                      </a:lnTo>
                      <a:lnTo>
                        <a:pt x="391" y="139"/>
                      </a:lnTo>
                      <a:close/>
                    </a:path>
                  </a:pathLst>
                </a:custGeom>
                <a:solidFill>
                  <a:srgbClr val="FFD7AF"/>
                </a:solidFill>
                <a:ln w="1588">
                  <a:solidFill>
                    <a:srgbClr val="000000"/>
                  </a:solidFill>
                  <a:prstDash val="solid"/>
                  <a:round/>
                </a:ln>
              </p:spPr>
              <p:txBody>
                <a:bodyPr/>
                <a:lstStyle/>
                <a:p>
                  <a:endParaRPr lang="en-GB"/>
                </a:p>
              </p:txBody>
            </p:sp>
            <p:sp>
              <p:nvSpPr>
                <p:cNvPr id="56459" name="Freeform 139"/>
                <p:cNvSpPr/>
                <p:nvPr/>
              </p:nvSpPr>
              <p:spPr bwMode="auto">
                <a:xfrm>
                  <a:off x="2925" y="1154"/>
                  <a:ext cx="16" cy="21"/>
                </a:xfrm>
                <a:custGeom>
                  <a:avLst/>
                  <a:gdLst>
                    <a:gd name="T0" fmla="*/ 16 w 114"/>
                    <a:gd name="T1" fmla="*/ 18 h 148"/>
                    <a:gd name="T2" fmla="*/ 38 w 114"/>
                    <a:gd name="T3" fmla="*/ 0 h 148"/>
                    <a:gd name="T4" fmla="*/ 77 w 114"/>
                    <a:gd name="T5" fmla="*/ 4 h 148"/>
                    <a:gd name="T6" fmla="*/ 114 w 114"/>
                    <a:gd name="T7" fmla="*/ 22 h 148"/>
                    <a:gd name="T8" fmla="*/ 114 w 114"/>
                    <a:gd name="T9" fmla="*/ 77 h 148"/>
                    <a:gd name="T10" fmla="*/ 108 w 114"/>
                    <a:gd name="T11" fmla="*/ 107 h 148"/>
                    <a:gd name="T12" fmla="*/ 92 w 114"/>
                    <a:gd name="T13" fmla="*/ 139 h 148"/>
                    <a:gd name="T14" fmla="*/ 54 w 114"/>
                    <a:gd name="T15" fmla="*/ 148 h 148"/>
                    <a:gd name="T16" fmla="*/ 35 w 114"/>
                    <a:gd name="T17" fmla="*/ 146 h 148"/>
                    <a:gd name="T18" fmla="*/ 13 w 114"/>
                    <a:gd name="T19" fmla="*/ 124 h 148"/>
                    <a:gd name="T20" fmla="*/ 0 w 114"/>
                    <a:gd name="T21" fmla="*/ 98 h 148"/>
                    <a:gd name="T22" fmla="*/ 16 w 114"/>
                    <a:gd name="T23" fmla="*/ 1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148">
                      <a:moveTo>
                        <a:pt x="16" y="18"/>
                      </a:moveTo>
                      <a:lnTo>
                        <a:pt x="38" y="0"/>
                      </a:lnTo>
                      <a:lnTo>
                        <a:pt x="77" y="4"/>
                      </a:lnTo>
                      <a:lnTo>
                        <a:pt x="114" y="22"/>
                      </a:lnTo>
                      <a:lnTo>
                        <a:pt x="114" y="77"/>
                      </a:lnTo>
                      <a:lnTo>
                        <a:pt x="108" y="107"/>
                      </a:lnTo>
                      <a:lnTo>
                        <a:pt x="92" y="139"/>
                      </a:lnTo>
                      <a:lnTo>
                        <a:pt x="54" y="148"/>
                      </a:lnTo>
                      <a:lnTo>
                        <a:pt x="35" y="146"/>
                      </a:lnTo>
                      <a:lnTo>
                        <a:pt x="13" y="124"/>
                      </a:lnTo>
                      <a:lnTo>
                        <a:pt x="0" y="98"/>
                      </a:lnTo>
                      <a:lnTo>
                        <a:pt x="16" y="18"/>
                      </a:lnTo>
                      <a:close/>
                    </a:path>
                  </a:pathLst>
                </a:custGeom>
                <a:solidFill>
                  <a:srgbClr val="FFD7AF"/>
                </a:solidFill>
                <a:ln w="1588">
                  <a:solidFill>
                    <a:srgbClr val="000000"/>
                  </a:solidFill>
                  <a:prstDash val="solid"/>
                  <a:round/>
                </a:ln>
              </p:spPr>
              <p:txBody>
                <a:bodyPr/>
                <a:lstStyle/>
                <a:p>
                  <a:endParaRPr lang="en-GB"/>
                </a:p>
              </p:txBody>
            </p:sp>
            <p:sp>
              <p:nvSpPr>
                <p:cNvPr id="56460" name="Freeform 140"/>
                <p:cNvSpPr/>
                <p:nvPr/>
              </p:nvSpPr>
              <p:spPr bwMode="auto">
                <a:xfrm>
                  <a:off x="2870" y="962"/>
                  <a:ext cx="42" cy="155"/>
                </a:xfrm>
                <a:custGeom>
                  <a:avLst/>
                  <a:gdLst>
                    <a:gd name="T0" fmla="*/ 284 w 290"/>
                    <a:gd name="T1" fmla="*/ 1005 h 1090"/>
                    <a:gd name="T2" fmla="*/ 289 w 290"/>
                    <a:gd name="T3" fmla="*/ 947 h 1090"/>
                    <a:gd name="T4" fmla="*/ 290 w 290"/>
                    <a:gd name="T5" fmla="*/ 818 h 1090"/>
                    <a:gd name="T6" fmla="*/ 281 w 290"/>
                    <a:gd name="T7" fmla="*/ 691 h 1090"/>
                    <a:gd name="T8" fmla="*/ 275 w 290"/>
                    <a:gd name="T9" fmla="*/ 635 h 1090"/>
                    <a:gd name="T10" fmla="*/ 271 w 290"/>
                    <a:gd name="T11" fmla="*/ 594 h 1090"/>
                    <a:gd name="T12" fmla="*/ 271 w 290"/>
                    <a:gd name="T13" fmla="*/ 505 h 1090"/>
                    <a:gd name="T14" fmla="*/ 276 w 290"/>
                    <a:gd name="T15" fmla="*/ 406 h 1090"/>
                    <a:gd name="T16" fmla="*/ 275 w 290"/>
                    <a:gd name="T17" fmla="*/ 332 h 1090"/>
                    <a:gd name="T18" fmla="*/ 273 w 290"/>
                    <a:gd name="T19" fmla="*/ 276 h 1090"/>
                    <a:gd name="T20" fmla="*/ 262 w 290"/>
                    <a:gd name="T21" fmla="*/ 166 h 1090"/>
                    <a:gd name="T22" fmla="*/ 253 w 290"/>
                    <a:gd name="T23" fmla="*/ 88 h 1090"/>
                    <a:gd name="T24" fmla="*/ 236 w 290"/>
                    <a:gd name="T25" fmla="*/ 24 h 1090"/>
                    <a:gd name="T26" fmla="*/ 214 w 290"/>
                    <a:gd name="T27" fmla="*/ 3 h 1090"/>
                    <a:gd name="T28" fmla="*/ 186 w 290"/>
                    <a:gd name="T29" fmla="*/ 1 h 1090"/>
                    <a:gd name="T30" fmla="*/ 156 w 290"/>
                    <a:gd name="T31" fmla="*/ 0 h 1090"/>
                    <a:gd name="T32" fmla="*/ 121 w 290"/>
                    <a:gd name="T33" fmla="*/ 14 h 1090"/>
                    <a:gd name="T34" fmla="*/ 92 w 290"/>
                    <a:gd name="T35" fmla="*/ 70 h 1090"/>
                    <a:gd name="T36" fmla="*/ 85 w 290"/>
                    <a:gd name="T37" fmla="*/ 160 h 1090"/>
                    <a:gd name="T38" fmla="*/ 82 w 290"/>
                    <a:gd name="T39" fmla="*/ 264 h 1090"/>
                    <a:gd name="T40" fmla="*/ 76 w 290"/>
                    <a:gd name="T41" fmla="*/ 332 h 1090"/>
                    <a:gd name="T42" fmla="*/ 67 w 290"/>
                    <a:gd name="T43" fmla="*/ 402 h 1090"/>
                    <a:gd name="T44" fmla="*/ 68 w 290"/>
                    <a:gd name="T45" fmla="*/ 485 h 1090"/>
                    <a:gd name="T46" fmla="*/ 64 w 290"/>
                    <a:gd name="T47" fmla="*/ 580 h 1090"/>
                    <a:gd name="T48" fmla="*/ 51 w 290"/>
                    <a:gd name="T49" fmla="*/ 651 h 1090"/>
                    <a:gd name="T50" fmla="*/ 37 w 290"/>
                    <a:gd name="T51" fmla="*/ 765 h 1090"/>
                    <a:gd name="T52" fmla="*/ 19 w 290"/>
                    <a:gd name="T53" fmla="*/ 885 h 1090"/>
                    <a:gd name="T54" fmla="*/ 3 w 290"/>
                    <a:gd name="T55" fmla="*/ 986 h 1090"/>
                    <a:gd name="T56" fmla="*/ 0 w 290"/>
                    <a:gd name="T57" fmla="*/ 1090 h 1090"/>
                    <a:gd name="T58" fmla="*/ 266 w 290"/>
                    <a:gd name="T59" fmla="*/ 1085 h 1090"/>
                    <a:gd name="T60" fmla="*/ 284 w 290"/>
                    <a:gd name="T61" fmla="*/ 1005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0" h="1090">
                      <a:moveTo>
                        <a:pt x="284" y="1005"/>
                      </a:moveTo>
                      <a:lnTo>
                        <a:pt x="289" y="947"/>
                      </a:lnTo>
                      <a:lnTo>
                        <a:pt x="290" y="818"/>
                      </a:lnTo>
                      <a:lnTo>
                        <a:pt x="281" y="691"/>
                      </a:lnTo>
                      <a:lnTo>
                        <a:pt x="275" y="635"/>
                      </a:lnTo>
                      <a:lnTo>
                        <a:pt x="271" y="594"/>
                      </a:lnTo>
                      <a:lnTo>
                        <a:pt x="271" y="505"/>
                      </a:lnTo>
                      <a:lnTo>
                        <a:pt x="276" y="406"/>
                      </a:lnTo>
                      <a:lnTo>
                        <a:pt x="275" y="332"/>
                      </a:lnTo>
                      <a:lnTo>
                        <a:pt x="273" y="276"/>
                      </a:lnTo>
                      <a:lnTo>
                        <a:pt x="262" y="166"/>
                      </a:lnTo>
                      <a:lnTo>
                        <a:pt x="253" y="88"/>
                      </a:lnTo>
                      <a:lnTo>
                        <a:pt x="236" y="24"/>
                      </a:lnTo>
                      <a:lnTo>
                        <a:pt x="214" y="3"/>
                      </a:lnTo>
                      <a:lnTo>
                        <a:pt x="186" y="1"/>
                      </a:lnTo>
                      <a:lnTo>
                        <a:pt x="156" y="0"/>
                      </a:lnTo>
                      <a:lnTo>
                        <a:pt x="121" y="14"/>
                      </a:lnTo>
                      <a:lnTo>
                        <a:pt x="92" y="70"/>
                      </a:lnTo>
                      <a:lnTo>
                        <a:pt x="85" y="160"/>
                      </a:lnTo>
                      <a:lnTo>
                        <a:pt x="82" y="264"/>
                      </a:lnTo>
                      <a:lnTo>
                        <a:pt x="76" y="332"/>
                      </a:lnTo>
                      <a:lnTo>
                        <a:pt x="67" y="402"/>
                      </a:lnTo>
                      <a:lnTo>
                        <a:pt x="68" y="485"/>
                      </a:lnTo>
                      <a:lnTo>
                        <a:pt x="64" y="580"/>
                      </a:lnTo>
                      <a:lnTo>
                        <a:pt x="51" y="651"/>
                      </a:lnTo>
                      <a:lnTo>
                        <a:pt x="37" y="765"/>
                      </a:lnTo>
                      <a:lnTo>
                        <a:pt x="19" y="885"/>
                      </a:lnTo>
                      <a:lnTo>
                        <a:pt x="3" y="986"/>
                      </a:lnTo>
                      <a:lnTo>
                        <a:pt x="0" y="1090"/>
                      </a:lnTo>
                      <a:lnTo>
                        <a:pt x="266" y="1085"/>
                      </a:lnTo>
                      <a:lnTo>
                        <a:pt x="284" y="1005"/>
                      </a:lnTo>
                      <a:close/>
                    </a:path>
                  </a:pathLst>
                </a:custGeom>
                <a:solidFill>
                  <a:srgbClr val="FFD7AF"/>
                </a:solidFill>
                <a:ln w="1651">
                  <a:solidFill>
                    <a:srgbClr val="000000"/>
                  </a:solidFill>
                  <a:prstDash val="solid"/>
                  <a:round/>
                </a:ln>
              </p:spPr>
              <p:txBody>
                <a:bodyPr/>
                <a:lstStyle/>
                <a:p>
                  <a:endParaRPr lang="en-GB"/>
                </a:p>
              </p:txBody>
            </p:sp>
            <p:sp>
              <p:nvSpPr>
                <p:cNvPr id="56461" name="Freeform 141"/>
                <p:cNvSpPr/>
                <p:nvPr/>
              </p:nvSpPr>
              <p:spPr bwMode="auto">
                <a:xfrm>
                  <a:off x="2968" y="1156"/>
                  <a:ext cx="31" cy="4"/>
                </a:xfrm>
                <a:custGeom>
                  <a:avLst/>
                  <a:gdLst>
                    <a:gd name="T0" fmla="*/ 221 w 221"/>
                    <a:gd name="T1" fmla="*/ 14 h 28"/>
                    <a:gd name="T2" fmla="*/ 156 w 221"/>
                    <a:gd name="T3" fmla="*/ 24 h 28"/>
                    <a:gd name="T4" fmla="*/ 104 w 221"/>
                    <a:gd name="T5" fmla="*/ 28 h 28"/>
                    <a:gd name="T6" fmla="*/ 35 w 221"/>
                    <a:gd name="T7" fmla="*/ 14 h 28"/>
                    <a:gd name="T8" fmla="*/ 0 w 221"/>
                    <a:gd name="T9" fmla="*/ 0 h 28"/>
                  </a:gdLst>
                  <a:ahLst/>
                  <a:cxnLst>
                    <a:cxn ang="0">
                      <a:pos x="T0" y="T1"/>
                    </a:cxn>
                    <a:cxn ang="0">
                      <a:pos x="T2" y="T3"/>
                    </a:cxn>
                    <a:cxn ang="0">
                      <a:pos x="T4" y="T5"/>
                    </a:cxn>
                    <a:cxn ang="0">
                      <a:pos x="T6" y="T7"/>
                    </a:cxn>
                    <a:cxn ang="0">
                      <a:pos x="T8" y="T9"/>
                    </a:cxn>
                  </a:cxnLst>
                  <a:rect l="0" t="0" r="r" b="b"/>
                  <a:pathLst>
                    <a:path w="221" h="28">
                      <a:moveTo>
                        <a:pt x="221" y="14"/>
                      </a:moveTo>
                      <a:lnTo>
                        <a:pt x="156" y="24"/>
                      </a:lnTo>
                      <a:lnTo>
                        <a:pt x="104" y="28"/>
                      </a:lnTo>
                      <a:lnTo>
                        <a:pt x="35" y="14"/>
                      </a:lnTo>
                      <a:lnTo>
                        <a:pt x="0" y="0"/>
                      </a:lnTo>
                    </a:path>
                  </a:pathLst>
                </a:custGeom>
                <a:solidFill>
                  <a:srgbClr val="FFD7AF"/>
                </a:solidFill>
                <a:ln w="1588">
                  <a:solidFill>
                    <a:srgbClr val="000000"/>
                  </a:solidFill>
                  <a:prstDash val="solid"/>
                  <a:round/>
                </a:ln>
              </p:spPr>
              <p:txBody>
                <a:bodyPr/>
                <a:lstStyle/>
                <a:p>
                  <a:endParaRPr lang="en-GB"/>
                </a:p>
              </p:txBody>
            </p:sp>
            <p:sp>
              <p:nvSpPr>
                <p:cNvPr id="56462" name="Freeform 142"/>
                <p:cNvSpPr/>
                <p:nvPr/>
              </p:nvSpPr>
              <p:spPr bwMode="auto">
                <a:xfrm>
                  <a:off x="2872" y="1264"/>
                  <a:ext cx="26" cy="2"/>
                </a:xfrm>
                <a:custGeom>
                  <a:avLst/>
                  <a:gdLst>
                    <a:gd name="T0" fmla="*/ 0 w 181"/>
                    <a:gd name="T1" fmla="*/ 0 h 14"/>
                    <a:gd name="T2" fmla="*/ 70 w 181"/>
                    <a:gd name="T3" fmla="*/ 14 h 14"/>
                    <a:gd name="T4" fmla="*/ 146 w 181"/>
                    <a:gd name="T5" fmla="*/ 14 h 14"/>
                    <a:gd name="T6" fmla="*/ 181 w 181"/>
                    <a:gd name="T7" fmla="*/ 7 h 14"/>
                  </a:gdLst>
                  <a:ahLst/>
                  <a:cxnLst>
                    <a:cxn ang="0">
                      <a:pos x="T0" y="T1"/>
                    </a:cxn>
                    <a:cxn ang="0">
                      <a:pos x="T2" y="T3"/>
                    </a:cxn>
                    <a:cxn ang="0">
                      <a:pos x="T4" y="T5"/>
                    </a:cxn>
                    <a:cxn ang="0">
                      <a:pos x="T6" y="T7"/>
                    </a:cxn>
                  </a:cxnLst>
                  <a:rect l="0" t="0" r="r" b="b"/>
                  <a:pathLst>
                    <a:path w="181" h="14">
                      <a:moveTo>
                        <a:pt x="0" y="0"/>
                      </a:moveTo>
                      <a:lnTo>
                        <a:pt x="70" y="14"/>
                      </a:lnTo>
                      <a:lnTo>
                        <a:pt x="146" y="14"/>
                      </a:lnTo>
                      <a:lnTo>
                        <a:pt x="181" y="7"/>
                      </a:lnTo>
                    </a:path>
                  </a:pathLst>
                </a:custGeom>
                <a:solidFill>
                  <a:srgbClr val="FFD7AF"/>
                </a:solidFill>
                <a:ln w="1588">
                  <a:solidFill>
                    <a:srgbClr val="000000"/>
                  </a:solidFill>
                  <a:prstDash val="solid"/>
                  <a:round/>
                </a:ln>
              </p:spPr>
              <p:txBody>
                <a:bodyPr/>
                <a:lstStyle/>
                <a:p>
                  <a:endParaRPr lang="en-GB"/>
                </a:p>
              </p:txBody>
            </p:sp>
            <p:sp>
              <p:nvSpPr>
                <p:cNvPr id="56463" name="Freeform 143"/>
                <p:cNvSpPr/>
                <p:nvPr/>
              </p:nvSpPr>
              <p:spPr bwMode="auto">
                <a:xfrm>
                  <a:off x="2928" y="1104"/>
                  <a:ext cx="53" cy="72"/>
                </a:xfrm>
                <a:custGeom>
                  <a:avLst/>
                  <a:gdLst>
                    <a:gd name="T0" fmla="*/ 370 w 370"/>
                    <a:gd name="T1" fmla="*/ 97 h 501"/>
                    <a:gd name="T2" fmla="*/ 362 w 370"/>
                    <a:gd name="T3" fmla="*/ 159 h 501"/>
                    <a:gd name="T4" fmla="*/ 331 w 370"/>
                    <a:gd name="T5" fmla="*/ 214 h 501"/>
                    <a:gd name="T6" fmla="*/ 276 w 370"/>
                    <a:gd name="T7" fmla="*/ 266 h 501"/>
                    <a:gd name="T8" fmla="*/ 239 w 370"/>
                    <a:gd name="T9" fmla="*/ 279 h 501"/>
                    <a:gd name="T10" fmla="*/ 209 w 370"/>
                    <a:gd name="T11" fmla="*/ 294 h 501"/>
                    <a:gd name="T12" fmla="*/ 191 w 370"/>
                    <a:gd name="T13" fmla="*/ 344 h 501"/>
                    <a:gd name="T14" fmla="*/ 163 w 370"/>
                    <a:gd name="T15" fmla="*/ 414 h 501"/>
                    <a:gd name="T16" fmla="*/ 132 w 370"/>
                    <a:gd name="T17" fmla="*/ 480 h 501"/>
                    <a:gd name="T18" fmla="*/ 97 w 370"/>
                    <a:gd name="T19" fmla="*/ 501 h 501"/>
                    <a:gd name="T20" fmla="*/ 46 w 370"/>
                    <a:gd name="T21" fmla="*/ 501 h 501"/>
                    <a:gd name="T22" fmla="*/ 14 w 370"/>
                    <a:gd name="T23" fmla="*/ 486 h 501"/>
                    <a:gd name="T24" fmla="*/ 0 w 370"/>
                    <a:gd name="T25" fmla="*/ 446 h 501"/>
                    <a:gd name="T26" fmla="*/ 3 w 370"/>
                    <a:gd name="T27" fmla="*/ 401 h 501"/>
                    <a:gd name="T28" fmla="*/ 19 w 370"/>
                    <a:gd name="T29" fmla="*/ 318 h 501"/>
                    <a:gd name="T30" fmla="*/ 52 w 370"/>
                    <a:gd name="T31" fmla="*/ 251 h 501"/>
                    <a:gd name="T32" fmla="*/ 90 w 370"/>
                    <a:gd name="T33" fmla="*/ 193 h 501"/>
                    <a:gd name="T34" fmla="*/ 160 w 370"/>
                    <a:gd name="T35" fmla="*/ 69 h 501"/>
                    <a:gd name="T36" fmla="*/ 207 w 370"/>
                    <a:gd name="T37" fmla="*/ 14 h 501"/>
                    <a:gd name="T38" fmla="*/ 269 w 370"/>
                    <a:gd name="T39" fmla="*/ 0 h 501"/>
                    <a:gd name="T40" fmla="*/ 305 w 370"/>
                    <a:gd name="T41" fmla="*/ 9 h 501"/>
                    <a:gd name="T42" fmla="*/ 331 w 370"/>
                    <a:gd name="T43" fmla="*/ 28 h 501"/>
                    <a:gd name="T44" fmla="*/ 357 w 370"/>
                    <a:gd name="T45" fmla="*/ 61 h 501"/>
                    <a:gd name="T46" fmla="*/ 370 w 370"/>
                    <a:gd name="T47" fmla="*/ 97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0" h="501">
                      <a:moveTo>
                        <a:pt x="370" y="97"/>
                      </a:moveTo>
                      <a:lnTo>
                        <a:pt x="362" y="159"/>
                      </a:lnTo>
                      <a:lnTo>
                        <a:pt x="331" y="214"/>
                      </a:lnTo>
                      <a:lnTo>
                        <a:pt x="276" y="266"/>
                      </a:lnTo>
                      <a:lnTo>
                        <a:pt x="239" y="279"/>
                      </a:lnTo>
                      <a:lnTo>
                        <a:pt x="209" y="294"/>
                      </a:lnTo>
                      <a:lnTo>
                        <a:pt x="191" y="344"/>
                      </a:lnTo>
                      <a:lnTo>
                        <a:pt x="163" y="414"/>
                      </a:lnTo>
                      <a:lnTo>
                        <a:pt x="132" y="480"/>
                      </a:lnTo>
                      <a:lnTo>
                        <a:pt x="97" y="501"/>
                      </a:lnTo>
                      <a:lnTo>
                        <a:pt x="46" y="501"/>
                      </a:lnTo>
                      <a:lnTo>
                        <a:pt x="14" y="486"/>
                      </a:lnTo>
                      <a:lnTo>
                        <a:pt x="0" y="446"/>
                      </a:lnTo>
                      <a:lnTo>
                        <a:pt x="3" y="401"/>
                      </a:lnTo>
                      <a:lnTo>
                        <a:pt x="19" y="318"/>
                      </a:lnTo>
                      <a:lnTo>
                        <a:pt x="52" y="251"/>
                      </a:lnTo>
                      <a:lnTo>
                        <a:pt x="90" y="193"/>
                      </a:lnTo>
                      <a:lnTo>
                        <a:pt x="160" y="69"/>
                      </a:lnTo>
                      <a:lnTo>
                        <a:pt x="207" y="14"/>
                      </a:lnTo>
                      <a:lnTo>
                        <a:pt x="269" y="0"/>
                      </a:lnTo>
                      <a:lnTo>
                        <a:pt x="305" y="9"/>
                      </a:lnTo>
                      <a:lnTo>
                        <a:pt x="331" y="28"/>
                      </a:lnTo>
                      <a:lnTo>
                        <a:pt x="357" y="61"/>
                      </a:lnTo>
                      <a:lnTo>
                        <a:pt x="370" y="97"/>
                      </a:lnTo>
                      <a:close/>
                    </a:path>
                  </a:pathLst>
                </a:custGeom>
                <a:solidFill>
                  <a:srgbClr val="FFD7AF"/>
                </a:solidFill>
                <a:ln w="1651">
                  <a:solidFill>
                    <a:srgbClr val="000000"/>
                  </a:solidFill>
                  <a:prstDash val="solid"/>
                  <a:round/>
                </a:ln>
              </p:spPr>
              <p:txBody>
                <a:bodyPr/>
                <a:lstStyle/>
                <a:p>
                  <a:endParaRPr lang="en-GB"/>
                </a:p>
              </p:txBody>
            </p:sp>
            <p:sp>
              <p:nvSpPr>
                <p:cNvPr id="56464" name="Freeform 144"/>
                <p:cNvSpPr/>
                <p:nvPr/>
              </p:nvSpPr>
              <p:spPr bwMode="auto">
                <a:xfrm>
                  <a:off x="2948" y="1163"/>
                  <a:ext cx="14" cy="17"/>
                </a:xfrm>
                <a:custGeom>
                  <a:avLst/>
                  <a:gdLst>
                    <a:gd name="T0" fmla="*/ 17 w 98"/>
                    <a:gd name="T1" fmla="*/ 0 h 114"/>
                    <a:gd name="T2" fmla="*/ 57 w 98"/>
                    <a:gd name="T3" fmla="*/ 0 h 114"/>
                    <a:gd name="T4" fmla="*/ 96 w 98"/>
                    <a:gd name="T5" fmla="*/ 14 h 114"/>
                    <a:gd name="T6" fmla="*/ 98 w 98"/>
                    <a:gd name="T7" fmla="*/ 59 h 114"/>
                    <a:gd name="T8" fmla="*/ 86 w 98"/>
                    <a:gd name="T9" fmla="*/ 92 h 114"/>
                    <a:gd name="T10" fmla="*/ 48 w 98"/>
                    <a:gd name="T11" fmla="*/ 114 h 114"/>
                    <a:gd name="T12" fmla="*/ 21 w 98"/>
                    <a:gd name="T13" fmla="*/ 102 h 114"/>
                    <a:gd name="T14" fmla="*/ 11 w 98"/>
                    <a:gd name="T15" fmla="*/ 83 h 114"/>
                    <a:gd name="T16" fmla="*/ 0 w 98"/>
                    <a:gd name="T17" fmla="*/ 54 h 114"/>
                    <a:gd name="T18" fmla="*/ 4 w 98"/>
                    <a:gd name="T19" fmla="*/ 16 h 114"/>
                    <a:gd name="T20" fmla="*/ 17 w 98"/>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8" h="114">
                      <a:moveTo>
                        <a:pt x="17" y="0"/>
                      </a:moveTo>
                      <a:lnTo>
                        <a:pt x="57" y="0"/>
                      </a:lnTo>
                      <a:lnTo>
                        <a:pt x="96" y="14"/>
                      </a:lnTo>
                      <a:lnTo>
                        <a:pt x="98" y="59"/>
                      </a:lnTo>
                      <a:lnTo>
                        <a:pt x="86" y="92"/>
                      </a:lnTo>
                      <a:lnTo>
                        <a:pt x="48" y="114"/>
                      </a:lnTo>
                      <a:lnTo>
                        <a:pt x="21" y="102"/>
                      </a:lnTo>
                      <a:lnTo>
                        <a:pt x="11" y="83"/>
                      </a:lnTo>
                      <a:lnTo>
                        <a:pt x="0" y="54"/>
                      </a:lnTo>
                      <a:lnTo>
                        <a:pt x="4" y="16"/>
                      </a:lnTo>
                      <a:lnTo>
                        <a:pt x="17" y="0"/>
                      </a:lnTo>
                      <a:close/>
                    </a:path>
                  </a:pathLst>
                </a:custGeom>
                <a:solidFill>
                  <a:srgbClr val="FFD7AF"/>
                </a:solidFill>
                <a:ln w="1588">
                  <a:solidFill>
                    <a:srgbClr val="000000"/>
                  </a:solidFill>
                  <a:prstDash val="solid"/>
                  <a:round/>
                </a:ln>
              </p:spPr>
              <p:txBody>
                <a:bodyPr/>
                <a:lstStyle/>
                <a:p>
                  <a:endParaRPr lang="en-GB"/>
                </a:p>
              </p:txBody>
            </p:sp>
            <p:sp>
              <p:nvSpPr>
                <p:cNvPr id="56465" name="Freeform 145"/>
                <p:cNvSpPr/>
                <p:nvPr/>
              </p:nvSpPr>
              <p:spPr bwMode="auto">
                <a:xfrm>
                  <a:off x="2902" y="1083"/>
                  <a:ext cx="45" cy="90"/>
                </a:xfrm>
                <a:custGeom>
                  <a:avLst/>
                  <a:gdLst>
                    <a:gd name="T0" fmla="*/ 317 w 317"/>
                    <a:gd name="T1" fmla="*/ 90 h 626"/>
                    <a:gd name="T2" fmla="*/ 303 w 317"/>
                    <a:gd name="T3" fmla="*/ 48 h 626"/>
                    <a:gd name="T4" fmla="*/ 280 w 317"/>
                    <a:gd name="T5" fmla="*/ 18 h 626"/>
                    <a:gd name="T6" fmla="*/ 245 w 317"/>
                    <a:gd name="T7" fmla="*/ 7 h 626"/>
                    <a:gd name="T8" fmla="*/ 200 w 317"/>
                    <a:gd name="T9" fmla="*/ 0 h 626"/>
                    <a:gd name="T10" fmla="*/ 138 w 317"/>
                    <a:gd name="T11" fmla="*/ 21 h 626"/>
                    <a:gd name="T12" fmla="*/ 92 w 317"/>
                    <a:gd name="T13" fmla="*/ 49 h 626"/>
                    <a:gd name="T14" fmla="*/ 53 w 317"/>
                    <a:gd name="T15" fmla="*/ 118 h 626"/>
                    <a:gd name="T16" fmla="*/ 30 w 317"/>
                    <a:gd name="T17" fmla="*/ 277 h 626"/>
                    <a:gd name="T18" fmla="*/ 3 w 317"/>
                    <a:gd name="T19" fmla="*/ 394 h 626"/>
                    <a:gd name="T20" fmla="*/ 0 w 317"/>
                    <a:gd name="T21" fmla="*/ 512 h 626"/>
                    <a:gd name="T22" fmla="*/ 8 w 317"/>
                    <a:gd name="T23" fmla="*/ 567 h 626"/>
                    <a:gd name="T24" fmla="*/ 33 w 317"/>
                    <a:gd name="T25" fmla="*/ 608 h 626"/>
                    <a:gd name="T26" fmla="*/ 91 w 317"/>
                    <a:gd name="T27" fmla="*/ 626 h 626"/>
                    <a:gd name="T28" fmla="*/ 145 w 317"/>
                    <a:gd name="T29" fmla="*/ 601 h 626"/>
                    <a:gd name="T30" fmla="*/ 173 w 317"/>
                    <a:gd name="T31" fmla="*/ 539 h 626"/>
                    <a:gd name="T32" fmla="*/ 193 w 317"/>
                    <a:gd name="T33" fmla="*/ 436 h 626"/>
                    <a:gd name="T34" fmla="*/ 221 w 317"/>
                    <a:gd name="T35" fmla="*/ 341 h 626"/>
                    <a:gd name="T36" fmla="*/ 267 w 317"/>
                    <a:gd name="T37" fmla="*/ 253 h 626"/>
                    <a:gd name="T38" fmla="*/ 300 w 317"/>
                    <a:gd name="T39" fmla="*/ 155 h 626"/>
                    <a:gd name="T40" fmla="*/ 317 w 317"/>
                    <a:gd name="T41" fmla="*/ 9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7" h="626">
                      <a:moveTo>
                        <a:pt x="317" y="90"/>
                      </a:moveTo>
                      <a:lnTo>
                        <a:pt x="303" y="48"/>
                      </a:lnTo>
                      <a:lnTo>
                        <a:pt x="280" y="18"/>
                      </a:lnTo>
                      <a:lnTo>
                        <a:pt x="245" y="7"/>
                      </a:lnTo>
                      <a:lnTo>
                        <a:pt x="200" y="0"/>
                      </a:lnTo>
                      <a:lnTo>
                        <a:pt x="138" y="21"/>
                      </a:lnTo>
                      <a:lnTo>
                        <a:pt x="92" y="49"/>
                      </a:lnTo>
                      <a:lnTo>
                        <a:pt x="53" y="118"/>
                      </a:lnTo>
                      <a:lnTo>
                        <a:pt x="30" y="277"/>
                      </a:lnTo>
                      <a:lnTo>
                        <a:pt x="3" y="394"/>
                      </a:lnTo>
                      <a:lnTo>
                        <a:pt x="0" y="512"/>
                      </a:lnTo>
                      <a:lnTo>
                        <a:pt x="8" y="567"/>
                      </a:lnTo>
                      <a:lnTo>
                        <a:pt x="33" y="608"/>
                      </a:lnTo>
                      <a:lnTo>
                        <a:pt x="91" y="626"/>
                      </a:lnTo>
                      <a:lnTo>
                        <a:pt x="145" y="601"/>
                      </a:lnTo>
                      <a:lnTo>
                        <a:pt x="173" y="539"/>
                      </a:lnTo>
                      <a:lnTo>
                        <a:pt x="193" y="436"/>
                      </a:lnTo>
                      <a:lnTo>
                        <a:pt x="221" y="341"/>
                      </a:lnTo>
                      <a:lnTo>
                        <a:pt x="267" y="253"/>
                      </a:lnTo>
                      <a:lnTo>
                        <a:pt x="300" y="155"/>
                      </a:lnTo>
                      <a:lnTo>
                        <a:pt x="317" y="90"/>
                      </a:lnTo>
                      <a:close/>
                    </a:path>
                  </a:pathLst>
                </a:custGeom>
                <a:solidFill>
                  <a:srgbClr val="FFD7AF"/>
                </a:solidFill>
                <a:ln w="1651">
                  <a:solidFill>
                    <a:srgbClr val="000000"/>
                  </a:solidFill>
                  <a:prstDash val="solid"/>
                  <a:round/>
                </a:ln>
              </p:spPr>
              <p:txBody>
                <a:bodyPr/>
                <a:lstStyle/>
                <a:p>
                  <a:endParaRPr lang="en-GB"/>
                </a:p>
              </p:txBody>
            </p:sp>
            <p:sp>
              <p:nvSpPr>
                <p:cNvPr id="56466" name="Freeform 146"/>
                <p:cNvSpPr/>
                <p:nvPr/>
              </p:nvSpPr>
              <p:spPr bwMode="auto">
                <a:xfrm>
                  <a:off x="2904" y="1147"/>
                  <a:ext cx="19" cy="21"/>
                </a:xfrm>
                <a:custGeom>
                  <a:avLst/>
                  <a:gdLst>
                    <a:gd name="T0" fmla="*/ 131 w 132"/>
                    <a:gd name="T1" fmla="*/ 24 h 152"/>
                    <a:gd name="T2" fmla="*/ 132 w 132"/>
                    <a:gd name="T3" fmla="*/ 80 h 152"/>
                    <a:gd name="T4" fmla="*/ 113 w 132"/>
                    <a:gd name="T5" fmla="*/ 137 h 152"/>
                    <a:gd name="T6" fmla="*/ 78 w 132"/>
                    <a:gd name="T7" fmla="*/ 152 h 152"/>
                    <a:gd name="T8" fmla="*/ 26 w 132"/>
                    <a:gd name="T9" fmla="*/ 137 h 152"/>
                    <a:gd name="T10" fmla="*/ 10 w 132"/>
                    <a:gd name="T11" fmla="*/ 111 h 152"/>
                    <a:gd name="T12" fmla="*/ 2 w 132"/>
                    <a:gd name="T13" fmla="*/ 81 h 152"/>
                    <a:gd name="T14" fmla="*/ 0 w 132"/>
                    <a:gd name="T15" fmla="*/ 39 h 152"/>
                    <a:gd name="T16" fmla="*/ 22 w 132"/>
                    <a:gd name="T17" fmla="*/ 10 h 152"/>
                    <a:gd name="T18" fmla="*/ 92 w 132"/>
                    <a:gd name="T19" fmla="*/ 0 h 152"/>
                    <a:gd name="T20" fmla="*/ 131 w 132"/>
                    <a:gd name="T21" fmla="*/ 2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152">
                      <a:moveTo>
                        <a:pt x="131" y="24"/>
                      </a:moveTo>
                      <a:lnTo>
                        <a:pt x="132" y="80"/>
                      </a:lnTo>
                      <a:lnTo>
                        <a:pt x="113" y="137"/>
                      </a:lnTo>
                      <a:lnTo>
                        <a:pt x="78" y="152"/>
                      </a:lnTo>
                      <a:lnTo>
                        <a:pt x="26" y="137"/>
                      </a:lnTo>
                      <a:lnTo>
                        <a:pt x="10" y="111"/>
                      </a:lnTo>
                      <a:lnTo>
                        <a:pt x="2" y="81"/>
                      </a:lnTo>
                      <a:lnTo>
                        <a:pt x="0" y="39"/>
                      </a:lnTo>
                      <a:lnTo>
                        <a:pt x="22" y="10"/>
                      </a:lnTo>
                      <a:lnTo>
                        <a:pt x="92" y="0"/>
                      </a:lnTo>
                      <a:lnTo>
                        <a:pt x="131" y="24"/>
                      </a:lnTo>
                      <a:close/>
                    </a:path>
                  </a:pathLst>
                </a:custGeom>
                <a:solidFill>
                  <a:srgbClr val="FFD7AF"/>
                </a:solidFill>
                <a:ln w="1588">
                  <a:solidFill>
                    <a:srgbClr val="000000"/>
                  </a:solidFill>
                  <a:prstDash val="solid"/>
                  <a:round/>
                </a:ln>
              </p:spPr>
              <p:txBody>
                <a:bodyPr/>
                <a:lstStyle/>
                <a:p>
                  <a:endParaRPr lang="en-GB"/>
                </a:p>
              </p:txBody>
            </p:sp>
            <p:sp>
              <p:nvSpPr>
                <p:cNvPr id="56467" name="Freeform 147"/>
                <p:cNvSpPr/>
                <p:nvPr/>
              </p:nvSpPr>
              <p:spPr bwMode="auto">
                <a:xfrm>
                  <a:off x="2833" y="1089"/>
                  <a:ext cx="83" cy="135"/>
                </a:xfrm>
                <a:custGeom>
                  <a:avLst/>
                  <a:gdLst>
                    <a:gd name="T0" fmla="*/ 242 w 578"/>
                    <a:gd name="T1" fmla="*/ 117 h 941"/>
                    <a:gd name="T2" fmla="*/ 326 w 578"/>
                    <a:gd name="T3" fmla="*/ 97 h 941"/>
                    <a:gd name="T4" fmla="*/ 381 w 578"/>
                    <a:gd name="T5" fmla="*/ 62 h 941"/>
                    <a:gd name="T6" fmla="*/ 450 w 578"/>
                    <a:gd name="T7" fmla="*/ 21 h 941"/>
                    <a:gd name="T8" fmla="*/ 526 w 578"/>
                    <a:gd name="T9" fmla="*/ 0 h 941"/>
                    <a:gd name="T10" fmla="*/ 554 w 578"/>
                    <a:gd name="T11" fmla="*/ 10 h 941"/>
                    <a:gd name="T12" fmla="*/ 574 w 578"/>
                    <a:gd name="T13" fmla="*/ 33 h 941"/>
                    <a:gd name="T14" fmla="*/ 578 w 578"/>
                    <a:gd name="T15" fmla="*/ 71 h 941"/>
                    <a:gd name="T16" fmla="*/ 567 w 578"/>
                    <a:gd name="T17" fmla="*/ 117 h 941"/>
                    <a:gd name="T18" fmla="*/ 557 w 578"/>
                    <a:gd name="T19" fmla="*/ 158 h 941"/>
                    <a:gd name="T20" fmla="*/ 526 w 578"/>
                    <a:gd name="T21" fmla="*/ 207 h 941"/>
                    <a:gd name="T22" fmla="*/ 454 w 578"/>
                    <a:gd name="T23" fmla="*/ 276 h 941"/>
                    <a:gd name="T24" fmla="*/ 402 w 578"/>
                    <a:gd name="T25" fmla="*/ 311 h 941"/>
                    <a:gd name="T26" fmla="*/ 360 w 578"/>
                    <a:gd name="T27" fmla="*/ 331 h 941"/>
                    <a:gd name="T28" fmla="*/ 367 w 578"/>
                    <a:gd name="T29" fmla="*/ 407 h 941"/>
                    <a:gd name="T30" fmla="*/ 374 w 578"/>
                    <a:gd name="T31" fmla="*/ 477 h 941"/>
                    <a:gd name="T32" fmla="*/ 367 w 578"/>
                    <a:gd name="T33" fmla="*/ 580 h 941"/>
                    <a:gd name="T34" fmla="*/ 353 w 578"/>
                    <a:gd name="T35" fmla="*/ 642 h 941"/>
                    <a:gd name="T36" fmla="*/ 347 w 578"/>
                    <a:gd name="T37" fmla="*/ 705 h 941"/>
                    <a:gd name="T38" fmla="*/ 315 w 578"/>
                    <a:gd name="T39" fmla="*/ 769 h 941"/>
                    <a:gd name="T40" fmla="*/ 287 w 578"/>
                    <a:gd name="T41" fmla="*/ 815 h 941"/>
                    <a:gd name="T42" fmla="*/ 235 w 578"/>
                    <a:gd name="T43" fmla="*/ 859 h 941"/>
                    <a:gd name="T44" fmla="*/ 187 w 578"/>
                    <a:gd name="T45" fmla="*/ 899 h 941"/>
                    <a:gd name="T46" fmla="*/ 135 w 578"/>
                    <a:gd name="T47" fmla="*/ 926 h 941"/>
                    <a:gd name="T48" fmla="*/ 97 w 578"/>
                    <a:gd name="T49" fmla="*/ 941 h 941"/>
                    <a:gd name="T50" fmla="*/ 62 w 578"/>
                    <a:gd name="T51" fmla="*/ 865 h 941"/>
                    <a:gd name="T52" fmla="*/ 42 w 578"/>
                    <a:gd name="T53" fmla="*/ 787 h 941"/>
                    <a:gd name="T54" fmla="*/ 7 w 578"/>
                    <a:gd name="T55" fmla="*/ 670 h 941"/>
                    <a:gd name="T56" fmla="*/ 0 w 578"/>
                    <a:gd name="T57" fmla="*/ 615 h 941"/>
                    <a:gd name="T58" fmla="*/ 28 w 578"/>
                    <a:gd name="T59" fmla="*/ 525 h 941"/>
                    <a:gd name="T60" fmla="*/ 55 w 578"/>
                    <a:gd name="T61" fmla="*/ 401 h 941"/>
                    <a:gd name="T62" fmla="*/ 90 w 578"/>
                    <a:gd name="T63" fmla="*/ 242 h 941"/>
                    <a:gd name="T64" fmla="*/ 124 w 578"/>
                    <a:gd name="T65" fmla="*/ 166 h 941"/>
                    <a:gd name="T66" fmla="*/ 187 w 578"/>
                    <a:gd name="T67" fmla="*/ 131 h 941"/>
                    <a:gd name="T68" fmla="*/ 242 w 578"/>
                    <a:gd name="T69" fmla="*/ 117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8" h="941">
                      <a:moveTo>
                        <a:pt x="242" y="117"/>
                      </a:moveTo>
                      <a:lnTo>
                        <a:pt x="326" y="97"/>
                      </a:lnTo>
                      <a:lnTo>
                        <a:pt x="381" y="62"/>
                      </a:lnTo>
                      <a:lnTo>
                        <a:pt x="450" y="21"/>
                      </a:lnTo>
                      <a:lnTo>
                        <a:pt x="526" y="0"/>
                      </a:lnTo>
                      <a:lnTo>
                        <a:pt x="554" y="10"/>
                      </a:lnTo>
                      <a:lnTo>
                        <a:pt x="574" y="33"/>
                      </a:lnTo>
                      <a:lnTo>
                        <a:pt x="578" y="71"/>
                      </a:lnTo>
                      <a:lnTo>
                        <a:pt x="567" y="117"/>
                      </a:lnTo>
                      <a:lnTo>
                        <a:pt x="557" y="158"/>
                      </a:lnTo>
                      <a:lnTo>
                        <a:pt x="526" y="207"/>
                      </a:lnTo>
                      <a:lnTo>
                        <a:pt x="454" y="276"/>
                      </a:lnTo>
                      <a:lnTo>
                        <a:pt x="402" y="311"/>
                      </a:lnTo>
                      <a:lnTo>
                        <a:pt x="360" y="331"/>
                      </a:lnTo>
                      <a:lnTo>
                        <a:pt x="367" y="407"/>
                      </a:lnTo>
                      <a:lnTo>
                        <a:pt x="374" y="477"/>
                      </a:lnTo>
                      <a:lnTo>
                        <a:pt x="367" y="580"/>
                      </a:lnTo>
                      <a:lnTo>
                        <a:pt x="353" y="642"/>
                      </a:lnTo>
                      <a:lnTo>
                        <a:pt x="347" y="705"/>
                      </a:lnTo>
                      <a:lnTo>
                        <a:pt x="315" y="769"/>
                      </a:lnTo>
                      <a:lnTo>
                        <a:pt x="287" y="815"/>
                      </a:lnTo>
                      <a:lnTo>
                        <a:pt x="235" y="859"/>
                      </a:lnTo>
                      <a:lnTo>
                        <a:pt x="187" y="899"/>
                      </a:lnTo>
                      <a:lnTo>
                        <a:pt x="135" y="926"/>
                      </a:lnTo>
                      <a:lnTo>
                        <a:pt x="97" y="941"/>
                      </a:lnTo>
                      <a:lnTo>
                        <a:pt x="62" y="865"/>
                      </a:lnTo>
                      <a:lnTo>
                        <a:pt x="42" y="787"/>
                      </a:lnTo>
                      <a:lnTo>
                        <a:pt x="7" y="670"/>
                      </a:lnTo>
                      <a:lnTo>
                        <a:pt x="0" y="615"/>
                      </a:lnTo>
                      <a:lnTo>
                        <a:pt x="28" y="525"/>
                      </a:lnTo>
                      <a:lnTo>
                        <a:pt x="55" y="401"/>
                      </a:lnTo>
                      <a:lnTo>
                        <a:pt x="90" y="242"/>
                      </a:lnTo>
                      <a:lnTo>
                        <a:pt x="124" y="166"/>
                      </a:lnTo>
                      <a:lnTo>
                        <a:pt x="187" y="131"/>
                      </a:lnTo>
                      <a:lnTo>
                        <a:pt x="242" y="117"/>
                      </a:lnTo>
                      <a:close/>
                    </a:path>
                  </a:pathLst>
                </a:custGeom>
                <a:solidFill>
                  <a:srgbClr val="FFD7AF"/>
                </a:solidFill>
                <a:ln w="1651">
                  <a:solidFill>
                    <a:srgbClr val="000000"/>
                  </a:solidFill>
                  <a:prstDash val="solid"/>
                  <a:round/>
                </a:ln>
              </p:spPr>
              <p:txBody>
                <a:bodyPr/>
                <a:lstStyle/>
                <a:p>
                  <a:endParaRPr lang="en-GB"/>
                </a:p>
              </p:txBody>
            </p:sp>
            <p:sp>
              <p:nvSpPr>
                <p:cNvPr id="56468" name="Freeform 148"/>
                <p:cNvSpPr/>
                <p:nvPr/>
              </p:nvSpPr>
              <p:spPr bwMode="auto">
                <a:xfrm>
                  <a:off x="2883" y="1090"/>
                  <a:ext cx="30" cy="21"/>
                </a:xfrm>
                <a:custGeom>
                  <a:avLst/>
                  <a:gdLst>
                    <a:gd name="T0" fmla="*/ 0 w 210"/>
                    <a:gd name="T1" fmla="*/ 83 h 149"/>
                    <a:gd name="T2" fmla="*/ 27 w 210"/>
                    <a:gd name="T3" fmla="*/ 135 h 149"/>
                    <a:gd name="T4" fmla="*/ 55 w 210"/>
                    <a:gd name="T5" fmla="*/ 149 h 149"/>
                    <a:gd name="T6" fmla="*/ 120 w 210"/>
                    <a:gd name="T7" fmla="*/ 132 h 149"/>
                    <a:gd name="T8" fmla="*/ 182 w 210"/>
                    <a:gd name="T9" fmla="*/ 104 h 149"/>
                    <a:gd name="T10" fmla="*/ 207 w 210"/>
                    <a:gd name="T11" fmla="*/ 83 h 149"/>
                    <a:gd name="T12" fmla="*/ 210 w 210"/>
                    <a:gd name="T13" fmla="*/ 31 h 149"/>
                    <a:gd name="T14" fmla="*/ 189 w 210"/>
                    <a:gd name="T15" fmla="*/ 0 h 149"/>
                    <a:gd name="T16" fmla="*/ 141 w 210"/>
                    <a:gd name="T17" fmla="*/ 4 h 149"/>
                    <a:gd name="T18" fmla="*/ 103 w 210"/>
                    <a:gd name="T19" fmla="*/ 20 h 149"/>
                    <a:gd name="T20" fmla="*/ 62 w 210"/>
                    <a:gd name="T21" fmla="*/ 41 h 149"/>
                    <a:gd name="T22" fmla="*/ 0 w 210"/>
                    <a:gd name="T23" fmla="*/ 8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0" h="149">
                      <a:moveTo>
                        <a:pt x="0" y="83"/>
                      </a:moveTo>
                      <a:lnTo>
                        <a:pt x="27" y="135"/>
                      </a:lnTo>
                      <a:lnTo>
                        <a:pt x="55" y="149"/>
                      </a:lnTo>
                      <a:lnTo>
                        <a:pt x="120" y="132"/>
                      </a:lnTo>
                      <a:lnTo>
                        <a:pt x="182" y="104"/>
                      </a:lnTo>
                      <a:lnTo>
                        <a:pt x="207" y="83"/>
                      </a:lnTo>
                      <a:lnTo>
                        <a:pt x="210" y="31"/>
                      </a:lnTo>
                      <a:lnTo>
                        <a:pt x="189" y="0"/>
                      </a:lnTo>
                      <a:lnTo>
                        <a:pt x="141" y="4"/>
                      </a:lnTo>
                      <a:lnTo>
                        <a:pt x="103" y="20"/>
                      </a:lnTo>
                      <a:lnTo>
                        <a:pt x="62" y="41"/>
                      </a:lnTo>
                      <a:lnTo>
                        <a:pt x="0" y="83"/>
                      </a:lnTo>
                      <a:close/>
                    </a:path>
                  </a:pathLst>
                </a:custGeom>
                <a:solidFill>
                  <a:srgbClr val="FFD7AF"/>
                </a:solidFill>
                <a:ln w="1651">
                  <a:solidFill>
                    <a:srgbClr val="000000"/>
                  </a:solidFill>
                  <a:prstDash val="solid"/>
                  <a:round/>
                </a:ln>
              </p:spPr>
              <p:txBody>
                <a:bodyPr/>
                <a:lstStyle/>
                <a:p>
                  <a:endParaRPr lang="en-GB"/>
                </a:p>
              </p:txBody>
            </p:sp>
            <p:sp>
              <p:nvSpPr>
                <p:cNvPr id="56469" name="Freeform 149"/>
                <p:cNvSpPr/>
                <p:nvPr/>
              </p:nvSpPr>
              <p:spPr bwMode="auto">
                <a:xfrm>
                  <a:off x="2974" y="1146"/>
                  <a:ext cx="1" cy="6"/>
                </a:xfrm>
                <a:custGeom>
                  <a:avLst/>
                  <a:gdLst>
                    <a:gd name="T0" fmla="*/ 7 w 7"/>
                    <a:gd name="T1" fmla="*/ 42 h 42"/>
                    <a:gd name="T2" fmla="*/ 7 w 7"/>
                    <a:gd name="T3" fmla="*/ 18 h 42"/>
                    <a:gd name="T4" fmla="*/ 0 w 7"/>
                    <a:gd name="T5" fmla="*/ 0 h 42"/>
                  </a:gdLst>
                  <a:ahLst/>
                  <a:cxnLst>
                    <a:cxn ang="0">
                      <a:pos x="T0" y="T1"/>
                    </a:cxn>
                    <a:cxn ang="0">
                      <a:pos x="T2" y="T3"/>
                    </a:cxn>
                    <a:cxn ang="0">
                      <a:pos x="T4" y="T5"/>
                    </a:cxn>
                  </a:cxnLst>
                  <a:rect l="0" t="0" r="r" b="b"/>
                  <a:pathLst>
                    <a:path w="7" h="42">
                      <a:moveTo>
                        <a:pt x="7" y="42"/>
                      </a:moveTo>
                      <a:lnTo>
                        <a:pt x="7" y="18"/>
                      </a:lnTo>
                      <a:lnTo>
                        <a:pt x="0" y="0"/>
                      </a:lnTo>
                    </a:path>
                  </a:pathLst>
                </a:custGeom>
                <a:solidFill>
                  <a:srgbClr val="FFD7AF"/>
                </a:solidFill>
                <a:ln w="1588">
                  <a:solidFill>
                    <a:srgbClr val="000000"/>
                  </a:solidFill>
                  <a:prstDash val="solid"/>
                  <a:round/>
                </a:ln>
              </p:spPr>
              <p:txBody>
                <a:bodyPr/>
                <a:lstStyle/>
                <a:p>
                  <a:endParaRPr lang="en-GB"/>
                </a:p>
              </p:txBody>
            </p:sp>
          </p:grpSp>
        </p:grpSp>
      </p:grpSp>
      <p:sp>
        <p:nvSpPr>
          <p:cNvPr id="77" name="Rectangle 30"/>
          <p:cNvSpPr>
            <a:spLocks noChangeArrowheads="1"/>
          </p:cNvSpPr>
          <p:nvPr/>
        </p:nvSpPr>
        <p:spPr bwMode="auto">
          <a:xfrm>
            <a:off x="4038600" y="0"/>
            <a:ext cx="5105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fontAlgn="ctr"/>
            <a:r>
              <a:rPr lang="en-US" altLang="zh-CN" sz="1800" b="1" dirty="0">
                <a:solidFill>
                  <a:schemeClr val="tx2"/>
                </a:solidFill>
                <a:ea typeface="楷体_GB2312" pitchFamily="49" charset="-122"/>
              </a:rPr>
              <a:t>§1</a:t>
            </a:r>
            <a:r>
              <a:rPr lang="en-US" altLang="zh-CN" sz="3600" b="1" dirty="0">
                <a:solidFill>
                  <a:schemeClr val="tx2"/>
                </a:solidFill>
                <a:ea typeface="楷体_GB2312" pitchFamily="49" charset="-122"/>
              </a:rPr>
              <a:t> </a:t>
            </a:r>
            <a:r>
              <a:rPr lang="en-US" altLang="zh-CN" sz="1800" b="1" dirty="0"/>
              <a:t>Iterative Methods</a:t>
            </a:r>
            <a:endParaRPr lang="en-US" altLang="zh-CN" sz="1800" b="1" dirty="0"/>
          </a:p>
        </p:txBody>
      </p:sp>
      <p:sp>
        <p:nvSpPr>
          <p:cNvPr id="78" name="Rectangle 5"/>
          <p:cNvSpPr>
            <a:spLocks noChangeArrowheads="1"/>
          </p:cNvSpPr>
          <p:nvPr/>
        </p:nvSpPr>
        <p:spPr bwMode="auto">
          <a:xfrm>
            <a:off x="34925" y="44450"/>
            <a:ext cx="5400675" cy="48013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indent="-457200">
              <a:lnSpc>
                <a:spcPct val="90000"/>
              </a:lnSpc>
              <a:buClr>
                <a:srgbClr val="0000FF"/>
              </a:buClr>
              <a:buSzPct val="90000"/>
              <a:buFont typeface="Wingdings" panose="05000000000000000000" pitchFamily="2" charset="2"/>
              <a:buChar char="Ø"/>
              <a:defRPr/>
            </a:pPr>
            <a:r>
              <a:rPr kumimoji="1" lang="en-US" altLang="zh-CN" sz="2800" b="1" dirty="0">
                <a:solidFill>
                  <a:srgbClr val="0000FF"/>
                </a:solidFill>
                <a:effectLst>
                  <a:outerShdw blurRad="38100" dist="38100" dir="2700000" algn="tl">
                    <a:srgbClr val="C0C0C0"/>
                  </a:outerShdw>
                </a:effectLst>
                <a:ea typeface="楷体_GB2312" pitchFamily="49" charset="-122"/>
              </a:rPr>
              <a:t>Gauss – Seidel </a:t>
            </a:r>
            <a:r>
              <a:rPr kumimoji="1" lang="zh-CN" altLang="en-US" sz="2800" b="1" dirty="0">
                <a:solidFill>
                  <a:srgbClr val="0000FF"/>
                </a:solidFill>
                <a:effectLst>
                  <a:outerShdw blurRad="38100" dist="38100" dir="2700000" algn="tl">
                    <a:srgbClr val="C0C0C0"/>
                  </a:outerShdw>
                </a:effectLst>
                <a:ea typeface="楷体_GB2312" pitchFamily="49" charset="-122"/>
              </a:rPr>
              <a:t>迭代法</a:t>
            </a:r>
            <a:endParaRPr kumimoji="1" lang="zh-CN" altLang="en-US" sz="2800" b="1" dirty="0">
              <a:solidFill>
                <a:srgbClr val="0000FF"/>
              </a:solidFill>
              <a:effectLst>
                <a:outerShdw blurRad="38100" dist="38100" dir="2700000" algn="tl">
                  <a:srgbClr val="C0C0C0"/>
                </a:outerShdw>
              </a:effectLst>
              <a:ea typeface="楷体_GB2312" pitchFamily="49" charset="-122"/>
            </a:endParaRPr>
          </a:p>
        </p:txBody>
      </p:sp>
      <p:grpSp>
        <p:nvGrpSpPr>
          <p:cNvPr id="63" name="Group 153"/>
          <p:cNvGrpSpPr/>
          <p:nvPr/>
        </p:nvGrpSpPr>
        <p:grpSpPr bwMode="auto">
          <a:xfrm>
            <a:off x="2048016" y="5021566"/>
            <a:ext cx="4543936" cy="1696029"/>
            <a:chOff x="864" y="3218"/>
            <a:chExt cx="3380" cy="1256"/>
          </a:xfrm>
        </p:grpSpPr>
        <p:sp>
          <p:nvSpPr>
            <p:cNvPr id="64" name="Text Box 152"/>
            <p:cNvSpPr txBox="1">
              <a:spLocks noChangeArrowheads="1"/>
            </p:cNvSpPr>
            <p:nvPr/>
          </p:nvSpPr>
          <p:spPr bwMode="auto">
            <a:xfrm>
              <a:off x="864" y="3218"/>
              <a:ext cx="2450" cy="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endParaRPr lang="en-US" altLang="en-US" sz="2000" b="1" i="1" baseline="-25000">
                <a:solidFill>
                  <a:srgbClr val="FF3300"/>
                </a:solidFill>
              </a:endParaRPr>
            </a:p>
          </p:txBody>
        </p:sp>
        <p:graphicFrame>
          <p:nvGraphicFramePr>
            <p:cNvPr id="65" name="Object 95"/>
            <p:cNvGraphicFramePr>
              <a:graphicFrameLocks noChangeAspect="1"/>
            </p:cNvGraphicFramePr>
            <p:nvPr/>
          </p:nvGraphicFramePr>
          <p:xfrm>
            <a:off x="922" y="3522"/>
            <a:ext cx="3322" cy="952"/>
          </p:xfrm>
          <a:graphic>
            <a:graphicData uri="http://schemas.openxmlformats.org/presentationml/2006/ole">
              <mc:AlternateContent xmlns:mc="http://schemas.openxmlformats.org/markup-compatibility/2006">
                <mc:Choice xmlns:v="urn:schemas-microsoft-com:vml" Requires="v">
                  <p:oleObj spid="_x0000_s5" name="Equation" r:id="rId9" imgW="1801495" imgH="546100" progId="Equation.3">
                    <p:embed/>
                  </p:oleObj>
                </mc:Choice>
                <mc:Fallback>
                  <p:oleObj name="Equation" r:id="rId9" imgW="1801495" imgH="546100" progId="Equation.3">
                    <p:embed/>
                    <p:pic>
                      <p:nvPicPr>
                        <p:cNvPr id="0" name="Object 9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2" y="3522"/>
                          <a:ext cx="3322" cy="952"/>
                        </a:xfrm>
                        <a:prstGeom prst="rect">
                          <a:avLst/>
                        </a:prstGeom>
                        <a:noFill/>
                        <a:ln>
                          <a:noFill/>
                        </a:ln>
                        <a:effectLst/>
                      </p:spPr>
                    </p:pic>
                  </p:oleObj>
                </mc:Fallback>
              </mc:AlternateContent>
            </a:graphicData>
          </a:graphic>
        </p:graphicFrame>
      </p:grpSp>
      <p:sp>
        <p:nvSpPr>
          <p:cNvPr id="66" name="Text Box 40"/>
          <p:cNvSpPr txBox="1">
            <a:spLocks noChangeArrowheads="1"/>
          </p:cNvSpPr>
          <p:nvPr/>
        </p:nvSpPr>
        <p:spPr bwMode="auto">
          <a:xfrm>
            <a:off x="740712" y="4982558"/>
            <a:ext cx="3678044" cy="461665"/>
          </a:xfrm>
          <a:prstGeom prst="rect">
            <a:avLst/>
          </a:prstGeom>
          <a:noFill/>
          <a:ln w="28575" algn="ctr">
            <a:solidFill>
              <a:schemeClr val="bg1"/>
            </a:solidFill>
            <a:miter lim="800000"/>
          </a:ln>
          <a:effectLst/>
        </p:spPr>
        <p:txBody>
          <a:bodyPr wrap="square">
            <a:spAutoFit/>
          </a:bodyPr>
          <a:lstStyle/>
          <a:p>
            <a:pPr>
              <a:defRPr/>
            </a:pPr>
            <a:r>
              <a:rPr lang="en-US" altLang="zh-CN" b="1" dirty="0"/>
              <a:t>Gauss-Seidel</a:t>
            </a:r>
            <a:r>
              <a:rPr lang="zh-CN" altLang="en-US" b="1" dirty="0"/>
              <a:t>迭代公式：</a:t>
            </a:r>
            <a:endParaRPr lang="zh-CN" altLang="en-US" b="1" dirty="0"/>
          </a:p>
        </p:txBody>
      </p:sp>
      <p:sp>
        <p:nvSpPr>
          <p:cNvPr id="67" name="Text Box 40"/>
          <p:cNvSpPr txBox="1">
            <a:spLocks noChangeArrowheads="1"/>
          </p:cNvSpPr>
          <p:nvPr/>
        </p:nvSpPr>
        <p:spPr bwMode="auto">
          <a:xfrm>
            <a:off x="1863129" y="6216821"/>
            <a:ext cx="4965700" cy="461963"/>
          </a:xfrm>
          <a:prstGeom prst="rect">
            <a:avLst/>
          </a:prstGeom>
          <a:solidFill>
            <a:schemeClr val="bg1"/>
          </a:solidFill>
          <a:ln w="28575" algn="ctr">
            <a:solidFill>
              <a:srgbClr val="FF0000"/>
            </a:solidFill>
            <a:miter lim="800000"/>
          </a:ln>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en-US" altLang="zh-CN" sz="2400" dirty="0"/>
              <a:t>Seidel</a:t>
            </a:r>
            <a:r>
              <a:rPr lang="zh-CN" altLang="en-US" sz="2400" dirty="0"/>
              <a:t>迭代并不能取代</a:t>
            </a:r>
            <a:r>
              <a:rPr lang="en-US" altLang="zh-CN" sz="2400" dirty="0"/>
              <a:t>Jacobi</a:t>
            </a:r>
            <a:r>
              <a:rPr lang="zh-CN" altLang="en-US" sz="2400" dirty="0"/>
              <a:t>迭代</a:t>
            </a:r>
            <a:r>
              <a:rPr lang="en-US" altLang="zh-CN" sz="2400" dirty="0"/>
              <a:t>!</a:t>
            </a:r>
            <a:endParaRPr lang="zh-CN" altLang="en-US" sz="2400" dirty="0">
              <a:latin typeface="华文行楷" panose="02010800040101010101" pitchFamily="2" charset="-122"/>
              <a:ea typeface="华文行楷"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9" fill="hold" nodeType="clickEffect">
                                  <p:stCondLst>
                                    <p:cond delay="0"/>
                                  </p:stCondLst>
                                  <p:childTnLst>
                                    <p:set>
                                      <p:cBhvr>
                                        <p:cTn id="6" dur="1" fill="hold">
                                          <p:stCondLst>
                                            <p:cond delay="0"/>
                                          </p:stCondLst>
                                        </p:cTn>
                                        <p:tgtEl>
                                          <p:spTgt spid="56419"/>
                                        </p:tgtEl>
                                        <p:attrNameLst>
                                          <p:attrName>style.visibility</p:attrName>
                                        </p:attrNameLst>
                                      </p:cBhvr>
                                      <p:to>
                                        <p:strVal val="visible"/>
                                      </p:to>
                                    </p:set>
                                    <p:animEffect transition="in" filter="strips(upLeft)">
                                      <p:cBhvr>
                                        <p:cTn id="7" dur="500"/>
                                        <p:tgtEl>
                                          <p:spTgt spid="56419"/>
                                        </p:tgtEl>
                                      </p:cBhvr>
                                    </p:animEffect>
                                  </p:childTnLst>
                                  <p:subTnLst>
                                    <p:set>
                                      <p:cBhvr override="childStyle">
                                        <p:cTn dur="1" fill="hold" display="0" masterRel="nextClick" afterEffect="1"/>
                                        <p:tgtEl>
                                          <p:spTgt spid="56419"/>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6395"/>
                                        </p:tgtEl>
                                        <p:attrNameLst>
                                          <p:attrName>style.visibility</p:attrName>
                                        </p:attrNameLst>
                                      </p:cBhvr>
                                      <p:to>
                                        <p:strVal val="visible"/>
                                      </p:to>
                                    </p:set>
                                    <p:animEffect transition="in" filter="wipe(left)">
                                      <p:cBhvr>
                                        <p:cTn id="12" dur="500"/>
                                        <p:tgtEl>
                                          <p:spTgt spid="5639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6396"/>
                                        </p:tgtEl>
                                        <p:attrNameLst>
                                          <p:attrName>style.visibility</p:attrName>
                                        </p:attrNameLst>
                                      </p:cBhvr>
                                      <p:to>
                                        <p:strVal val="visible"/>
                                      </p:to>
                                    </p:set>
                                    <p:animEffect transition="in" filter="wipe(left)">
                                      <p:cBhvr>
                                        <p:cTn id="17" dur="500"/>
                                        <p:tgtEl>
                                          <p:spTgt spid="5639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6397"/>
                                        </p:tgtEl>
                                        <p:attrNameLst>
                                          <p:attrName>style.visibility</p:attrName>
                                        </p:attrNameLst>
                                      </p:cBhvr>
                                      <p:to>
                                        <p:strVal val="visible"/>
                                      </p:to>
                                    </p:set>
                                    <p:animEffect transition="in" filter="wipe(left)">
                                      <p:cBhvr>
                                        <p:cTn id="22" dur="500"/>
                                        <p:tgtEl>
                                          <p:spTgt spid="5639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6398"/>
                                        </p:tgtEl>
                                        <p:attrNameLst>
                                          <p:attrName>style.visibility</p:attrName>
                                        </p:attrNameLst>
                                      </p:cBhvr>
                                      <p:to>
                                        <p:strVal val="visible"/>
                                      </p:to>
                                    </p:set>
                                    <p:animEffect transition="in" filter="wipe(left)">
                                      <p:cBhvr>
                                        <p:cTn id="27" dur="500"/>
                                        <p:tgtEl>
                                          <p:spTgt spid="5639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6399"/>
                                        </p:tgtEl>
                                        <p:attrNameLst>
                                          <p:attrName>style.visibility</p:attrName>
                                        </p:attrNameLst>
                                      </p:cBhvr>
                                      <p:to>
                                        <p:strVal val="visible"/>
                                      </p:to>
                                    </p:set>
                                    <p:animEffect transition="in" filter="wipe(left)">
                                      <p:cBhvr>
                                        <p:cTn id="32" dur="500"/>
                                        <p:tgtEl>
                                          <p:spTgt spid="5639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56401"/>
                                        </p:tgtEl>
                                        <p:attrNameLst>
                                          <p:attrName>style.visibility</p:attrName>
                                        </p:attrNameLst>
                                      </p:cBhvr>
                                      <p:to>
                                        <p:strVal val="visible"/>
                                      </p:to>
                                    </p:set>
                                    <p:animEffect transition="in" filter="wipe(up)">
                                      <p:cBhvr>
                                        <p:cTn id="37" dur="500"/>
                                        <p:tgtEl>
                                          <p:spTgt spid="56401"/>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56400"/>
                                        </p:tgtEl>
                                        <p:attrNameLst>
                                          <p:attrName>style.visibility</p:attrName>
                                        </p:attrNameLst>
                                      </p:cBhvr>
                                      <p:to>
                                        <p:strVal val="visible"/>
                                      </p:to>
                                    </p:set>
                                    <p:animEffect transition="in" filter="wipe(left)">
                                      <p:cBhvr>
                                        <p:cTn id="41" dur="500"/>
                                        <p:tgtEl>
                                          <p:spTgt spid="5640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56402"/>
                                        </p:tgtEl>
                                        <p:attrNameLst>
                                          <p:attrName>style.visibility</p:attrName>
                                        </p:attrNameLst>
                                      </p:cBhvr>
                                      <p:to>
                                        <p:strVal val="visible"/>
                                      </p:to>
                                    </p:set>
                                    <p:animEffect transition="in" filter="wipe(left)">
                                      <p:cBhvr>
                                        <p:cTn id="46" dur="500"/>
                                        <p:tgtEl>
                                          <p:spTgt spid="56402"/>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66"/>
                                        </p:tgtEl>
                                        <p:attrNameLst>
                                          <p:attrName>style.visibility</p:attrName>
                                        </p:attrNameLst>
                                      </p:cBhvr>
                                      <p:to>
                                        <p:strVal val="visible"/>
                                      </p:to>
                                    </p:set>
                                    <p:anim calcmode="lin" valueType="num">
                                      <p:cBhvr additive="base">
                                        <p:cTn id="51" dur="500" fill="hold"/>
                                        <p:tgtEl>
                                          <p:spTgt spid="66"/>
                                        </p:tgtEl>
                                        <p:attrNameLst>
                                          <p:attrName>ppt_x</p:attrName>
                                        </p:attrNameLst>
                                      </p:cBhvr>
                                      <p:tavLst>
                                        <p:tav tm="0">
                                          <p:val>
                                            <p:strVal val="#ppt_x"/>
                                          </p:val>
                                        </p:tav>
                                        <p:tav tm="100000">
                                          <p:val>
                                            <p:strVal val="#ppt_x"/>
                                          </p:val>
                                        </p:tav>
                                      </p:tavLst>
                                    </p:anim>
                                    <p:anim calcmode="lin" valueType="num">
                                      <p:cBhvr additive="base">
                                        <p:cTn id="52"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3" presetClass="entr" presetSubtype="16" fill="hold" nodeType="clickEffect">
                                  <p:stCondLst>
                                    <p:cond delay="0"/>
                                  </p:stCondLst>
                                  <p:childTnLst>
                                    <p:set>
                                      <p:cBhvr>
                                        <p:cTn id="56" dur="1" fill="hold">
                                          <p:stCondLst>
                                            <p:cond delay="0"/>
                                          </p:stCondLst>
                                        </p:cTn>
                                        <p:tgtEl>
                                          <p:spTgt spid="63"/>
                                        </p:tgtEl>
                                        <p:attrNameLst>
                                          <p:attrName>style.visibility</p:attrName>
                                        </p:attrNameLst>
                                      </p:cBhvr>
                                      <p:to>
                                        <p:strVal val="visible"/>
                                      </p:to>
                                    </p:set>
                                    <p:anim calcmode="lin" valueType="num">
                                      <p:cBhvr>
                                        <p:cTn id="57" dur="500" fill="hold"/>
                                        <p:tgtEl>
                                          <p:spTgt spid="63"/>
                                        </p:tgtEl>
                                        <p:attrNameLst>
                                          <p:attrName>ppt_w</p:attrName>
                                        </p:attrNameLst>
                                      </p:cBhvr>
                                      <p:tavLst>
                                        <p:tav tm="0">
                                          <p:val>
                                            <p:fltVal val="0"/>
                                          </p:val>
                                        </p:tav>
                                        <p:tav tm="100000">
                                          <p:val>
                                            <p:strVal val="#ppt_w"/>
                                          </p:val>
                                        </p:tav>
                                      </p:tavLst>
                                    </p:anim>
                                    <p:anim calcmode="lin" valueType="num">
                                      <p:cBhvr>
                                        <p:cTn id="58" dur="500" fill="hold"/>
                                        <p:tgtEl>
                                          <p:spTgt spid="63"/>
                                        </p:tgtEl>
                                        <p:attrNameLst>
                                          <p:attrName>ppt_h</p:attrName>
                                        </p:attrNameLst>
                                      </p:cBhvr>
                                      <p:tavLst>
                                        <p:tav tm="0">
                                          <p:val>
                                            <p:fltVal val="0"/>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8" fill="hold" grpId="0" nodeType="clickEffect">
                                  <p:stCondLst>
                                    <p:cond delay="0"/>
                                  </p:stCondLst>
                                  <p:childTnLst>
                                    <p:set>
                                      <p:cBhvr>
                                        <p:cTn id="62" dur="1" fill="hold">
                                          <p:stCondLst>
                                            <p:cond delay="0"/>
                                          </p:stCondLst>
                                        </p:cTn>
                                        <p:tgtEl>
                                          <p:spTgt spid="67"/>
                                        </p:tgtEl>
                                        <p:attrNameLst>
                                          <p:attrName>style.visibility</p:attrName>
                                        </p:attrNameLst>
                                      </p:cBhvr>
                                      <p:to>
                                        <p:strVal val="visible"/>
                                      </p:to>
                                    </p:set>
                                    <p:anim calcmode="lin" valueType="num">
                                      <p:cBhvr additive="base">
                                        <p:cTn id="63" dur="500" fill="hold"/>
                                        <p:tgtEl>
                                          <p:spTgt spid="67"/>
                                        </p:tgtEl>
                                        <p:attrNameLst>
                                          <p:attrName>ppt_x</p:attrName>
                                        </p:attrNameLst>
                                      </p:cBhvr>
                                      <p:tavLst>
                                        <p:tav tm="0">
                                          <p:val>
                                            <p:strVal val="0-#ppt_w/2"/>
                                          </p:val>
                                        </p:tav>
                                        <p:tav tm="100000">
                                          <p:val>
                                            <p:strVal val="#ppt_x"/>
                                          </p:val>
                                        </p:tav>
                                      </p:tavLst>
                                    </p:anim>
                                    <p:anim calcmode="lin" valueType="num">
                                      <p:cBhvr additive="base">
                                        <p:cTn id="64" dur="500" fill="hold"/>
                                        <p:tgtEl>
                                          <p:spTgt spid="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01" grpId="0" autoUpdateAnimBg="0"/>
      <p:bldP spid="66" grpId="0" animBg="1"/>
      <p:bldP spid="67"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2" name="Text Box 4"/>
          <p:cNvSpPr txBox="1">
            <a:spLocks noChangeArrowheads="1"/>
          </p:cNvSpPr>
          <p:nvPr/>
        </p:nvSpPr>
        <p:spPr bwMode="auto">
          <a:xfrm>
            <a:off x="107504" y="349250"/>
            <a:ext cx="85344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1" dirty="0">
                <a:latin typeface="宋体" panose="02010600030101010101" pitchFamily="2" charset="-122"/>
              </a:rPr>
              <a:t>练习   用追赶法求解三对角方程组</a:t>
            </a:r>
            <a:r>
              <a:rPr lang="en-US" altLang="zh-CN" sz="2400" b="1" dirty="0">
                <a:latin typeface="宋体" panose="02010600030101010101" pitchFamily="2" charset="-122"/>
              </a:rPr>
              <a:t>-  </a:t>
            </a:r>
            <a:r>
              <a:rPr lang="en-US" altLang="zh-CN" sz="2400" b="1" dirty="0">
                <a:latin typeface="+mn-lt"/>
              </a:rPr>
              <a:t>Grout</a:t>
            </a:r>
            <a:r>
              <a:rPr lang="zh-CN" altLang="en-US" sz="2400" b="1" dirty="0">
                <a:latin typeface="宋体" panose="02010600030101010101" pitchFamily="2" charset="-122"/>
              </a:rPr>
              <a:t>分解</a:t>
            </a:r>
            <a:r>
              <a:rPr lang="zh-CN" altLang="en-US" sz="2400" dirty="0">
                <a:latin typeface="宋体" panose="02010600030101010101" pitchFamily="2" charset="-122"/>
              </a:rPr>
              <a:t> </a:t>
            </a:r>
            <a:endParaRPr lang="zh-CN" altLang="en-US" sz="2400" dirty="0">
              <a:latin typeface="宋体" panose="02010600030101010101" pitchFamily="2" charset="-122"/>
            </a:endParaRPr>
          </a:p>
        </p:txBody>
      </p:sp>
      <p:graphicFrame>
        <p:nvGraphicFramePr>
          <p:cNvPr id="196614" name="Object 6"/>
          <p:cNvGraphicFramePr>
            <a:graphicFrameLocks noChangeAspect="1"/>
          </p:cNvGraphicFramePr>
          <p:nvPr/>
        </p:nvGraphicFramePr>
        <p:xfrm>
          <a:off x="1259632" y="942823"/>
          <a:ext cx="5741640" cy="1829753"/>
        </p:xfrm>
        <a:graphic>
          <a:graphicData uri="http://schemas.openxmlformats.org/presentationml/2006/ole">
            <mc:AlternateContent xmlns:mc="http://schemas.openxmlformats.org/markup-compatibility/2006">
              <mc:Choice xmlns:v="urn:schemas-microsoft-com:vml" Requires="v">
                <p:oleObj spid="_x0000_s0" name="" r:id="rId1" imgW="2324100" imgH="939800" progId="Equation.3">
                  <p:embed/>
                </p:oleObj>
              </mc:Choice>
              <mc:Fallback>
                <p:oleObj name="" r:id="rId1" imgW="2324100" imgH="939800" progId="Equation.3">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942823"/>
                        <a:ext cx="5741640" cy="1829753"/>
                      </a:xfrm>
                      <a:prstGeom prst="rect">
                        <a:avLst/>
                      </a:prstGeom>
                      <a:noFill/>
                    </p:spPr>
                  </p:pic>
                </p:oleObj>
              </mc:Fallback>
            </mc:AlternateContent>
          </a:graphicData>
        </a:graphic>
      </p:graphicFrame>
      <p:sp>
        <p:nvSpPr>
          <p:cNvPr id="196615" name="Text Box 7"/>
          <p:cNvSpPr txBox="1">
            <a:spLocks noChangeArrowheads="1"/>
          </p:cNvSpPr>
          <p:nvPr/>
        </p:nvSpPr>
        <p:spPr bwMode="auto">
          <a:xfrm>
            <a:off x="311817" y="2831143"/>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1">
                <a:latin typeface="宋体" panose="02010600030101010101" pitchFamily="2" charset="-122"/>
                <a:ea typeface="黑体" panose="02010609060101010101" pitchFamily="49" charset="-122"/>
              </a:rPr>
              <a:t>解  </a:t>
            </a:r>
            <a:endParaRPr lang="zh-CN" altLang="en-US" sz="2400"/>
          </a:p>
        </p:txBody>
      </p:sp>
      <p:graphicFrame>
        <p:nvGraphicFramePr>
          <p:cNvPr id="196617" name="Object 9"/>
          <p:cNvGraphicFramePr>
            <a:graphicFrameLocks noChangeAspect="1"/>
          </p:cNvGraphicFramePr>
          <p:nvPr/>
        </p:nvGraphicFramePr>
        <p:xfrm>
          <a:off x="1043608" y="2897855"/>
          <a:ext cx="3858868" cy="821796"/>
        </p:xfrm>
        <a:graphic>
          <a:graphicData uri="http://schemas.openxmlformats.org/presentationml/2006/ole">
            <mc:AlternateContent xmlns:mc="http://schemas.openxmlformats.org/markup-compatibility/2006">
              <mc:Choice xmlns:v="urn:schemas-microsoft-com:vml" Requires="v">
                <p:oleObj spid="_x0000_s2" name="" r:id="rId3" imgW="1701800" imgH="444500" progId="Equation.3">
                  <p:embed/>
                </p:oleObj>
              </mc:Choice>
              <mc:Fallback>
                <p:oleObj name="" r:id="rId3" imgW="1701800" imgH="444500"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8" y="2897855"/>
                        <a:ext cx="3858868" cy="821796"/>
                      </a:xfrm>
                      <a:prstGeom prst="rect">
                        <a:avLst/>
                      </a:prstGeom>
                      <a:noFill/>
                    </p:spPr>
                  </p:pic>
                </p:oleObj>
              </mc:Fallback>
            </mc:AlternateContent>
          </a:graphicData>
        </a:graphic>
      </p:graphicFrame>
      <p:graphicFrame>
        <p:nvGraphicFramePr>
          <p:cNvPr id="196619" name="Object 11"/>
          <p:cNvGraphicFramePr>
            <a:graphicFrameLocks noChangeAspect="1"/>
          </p:cNvGraphicFramePr>
          <p:nvPr/>
        </p:nvGraphicFramePr>
        <p:xfrm>
          <a:off x="5015257" y="2940122"/>
          <a:ext cx="3879651" cy="786991"/>
        </p:xfrm>
        <a:graphic>
          <a:graphicData uri="http://schemas.openxmlformats.org/presentationml/2006/ole">
            <mc:AlternateContent xmlns:mc="http://schemas.openxmlformats.org/markup-compatibility/2006">
              <mc:Choice xmlns:v="urn:schemas-microsoft-com:vml" Requires="v">
                <p:oleObj spid="_x0000_s3" name="" r:id="rId5" imgW="2209800" imgH="444500" progId="Equation.3">
                  <p:embed/>
                </p:oleObj>
              </mc:Choice>
              <mc:Fallback>
                <p:oleObj name="" r:id="rId5" imgW="2209800" imgH="444500"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5257" y="2940122"/>
                        <a:ext cx="3879651" cy="786991"/>
                      </a:xfrm>
                      <a:prstGeom prst="rect">
                        <a:avLst/>
                      </a:prstGeom>
                      <a:noFill/>
                    </p:spPr>
                  </p:pic>
                </p:oleObj>
              </mc:Fallback>
            </mc:AlternateContent>
          </a:graphicData>
        </a:graphic>
      </p:graphicFrame>
      <p:graphicFrame>
        <p:nvGraphicFramePr>
          <p:cNvPr id="196621" name="Object 13"/>
          <p:cNvGraphicFramePr>
            <a:graphicFrameLocks noChangeAspect="1"/>
          </p:cNvGraphicFramePr>
          <p:nvPr/>
        </p:nvGraphicFramePr>
        <p:xfrm>
          <a:off x="1079592" y="3856024"/>
          <a:ext cx="3719641" cy="761872"/>
        </p:xfrm>
        <a:graphic>
          <a:graphicData uri="http://schemas.openxmlformats.org/presentationml/2006/ole">
            <mc:AlternateContent xmlns:mc="http://schemas.openxmlformats.org/markup-compatibility/2006">
              <mc:Choice xmlns:v="urn:schemas-microsoft-com:vml" Requires="v">
                <p:oleObj spid="_x0000_s4" name="Equation" r:id="rId7" imgW="2120900" imgH="431800" progId="Equation.DSMT4">
                  <p:embed/>
                </p:oleObj>
              </mc:Choice>
              <mc:Fallback>
                <p:oleObj name="Equation" r:id="rId7" imgW="2120900" imgH="431800" progId="Equation.DSMT4">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9592" y="3856024"/>
                        <a:ext cx="3719641" cy="761872"/>
                      </a:xfrm>
                      <a:prstGeom prst="rect">
                        <a:avLst/>
                      </a:prstGeom>
                      <a:noFill/>
                    </p:spPr>
                  </p:pic>
                </p:oleObj>
              </mc:Fallback>
            </mc:AlternateContent>
          </a:graphicData>
        </a:graphic>
      </p:graphicFrame>
      <p:graphicFrame>
        <p:nvGraphicFramePr>
          <p:cNvPr id="196623" name="Object 15"/>
          <p:cNvGraphicFramePr>
            <a:graphicFrameLocks noChangeAspect="1"/>
          </p:cNvGraphicFramePr>
          <p:nvPr/>
        </p:nvGraphicFramePr>
        <p:xfrm>
          <a:off x="5015258" y="3747725"/>
          <a:ext cx="2232248" cy="772098"/>
        </p:xfrm>
        <a:graphic>
          <a:graphicData uri="http://schemas.openxmlformats.org/presentationml/2006/ole">
            <mc:AlternateContent xmlns:mc="http://schemas.openxmlformats.org/markup-compatibility/2006">
              <mc:Choice xmlns:v="urn:schemas-microsoft-com:vml" Requires="v">
                <p:oleObj spid="_x0000_s5" name="Equation" r:id="rId9" imgW="1129665" imgH="393700" progId="Equation.DSMT4">
                  <p:embed/>
                </p:oleObj>
              </mc:Choice>
              <mc:Fallback>
                <p:oleObj name="Equation" r:id="rId9" imgW="1129665" imgH="393700" progId="Equation.DSMT4">
                  <p:embed/>
                  <p:pic>
                    <p:nvPicPr>
                      <p:cNvPr id="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15258" y="3747725"/>
                        <a:ext cx="2232248" cy="772098"/>
                      </a:xfrm>
                      <a:prstGeom prst="rect">
                        <a:avLst/>
                      </a:prstGeom>
                      <a:noFill/>
                    </p:spPr>
                  </p:pic>
                </p:oleObj>
              </mc:Fallback>
            </mc:AlternateContent>
          </a:graphicData>
        </a:graphic>
      </p:graphicFrame>
      <p:sp>
        <p:nvSpPr>
          <p:cNvPr id="9" name="Rectangle 2"/>
          <p:cNvSpPr>
            <a:spLocks noChangeArrowheads="1"/>
          </p:cNvSpPr>
          <p:nvPr/>
        </p:nvSpPr>
        <p:spPr bwMode="auto">
          <a:xfrm>
            <a:off x="3962400" y="0"/>
            <a:ext cx="5181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§5 Matrix Factorization</a:t>
            </a:r>
            <a:endParaRPr lang="en-US" altLang="zh-CN" sz="1800" b="1" dirty="0"/>
          </a:p>
        </p:txBody>
      </p:sp>
      <p:pic>
        <p:nvPicPr>
          <p:cNvPr id="10" name="图片 9"/>
          <p:cNvPicPr>
            <a:picLocks noChangeAspect="1"/>
          </p:cNvPicPr>
          <p:nvPr/>
        </p:nvPicPr>
        <p:blipFill>
          <a:blip r:embed="rId11"/>
          <a:stretch>
            <a:fillRect/>
          </a:stretch>
        </p:blipFill>
        <p:spPr>
          <a:xfrm>
            <a:off x="6444208" y="5316009"/>
            <a:ext cx="2592819" cy="1514683"/>
          </a:xfrm>
          <a:prstGeom prst="rect">
            <a:avLst/>
          </a:prstGeom>
        </p:spPr>
      </p:pic>
      <p:graphicFrame>
        <p:nvGraphicFramePr>
          <p:cNvPr id="11" name="Object 6"/>
          <p:cNvGraphicFramePr>
            <a:graphicFrameLocks noChangeAspect="1"/>
          </p:cNvGraphicFramePr>
          <p:nvPr/>
        </p:nvGraphicFramePr>
        <p:xfrm>
          <a:off x="15693" y="5324041"/>
          <a:ext cx="5436096" cy="1572291"/>
        </p:xfrm>
        <a:graphic>
          <a:graphicData uri="http://schemas.openxmlformats.org/presentationml/2006/ole">
            <mc:AlternateContent xmlns:mc="http://schemas.openxmlformats.org/markup-compatibility/2006">
              <mc:Choice xmlns:v="urn:schemas-microsoft-com:vml" Requires="v">
                <p:oleObj spid="_x0000_s6" name="" r:id="rId12" imgW="4127500" imgH="1168400" progId="Equation.3">
                  <p:embed/>
                </p:oleObj>
              </mc:Choice>
              <mc:Fallback>
                <p:oleObj name="" r:id="rId12" imgW="4127500" imgH="1168400" progId="Equation.3">
                  <p:embed/>
                  <p:pic>
                    <p:nvPicPr>
                      <p:cNvPr id="0"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693" y="5324041"/>
                        <a:ext cx="5436096" cy="1572291"/>
                      </a:xfrm>
                      <a:prstGeom prst="rect">
                        <a:avLst/>
                      </a:prstGeom>
                      <a:noFill/>
                    </p:spPr>
                  </p:pic>
                </p:oleObj>
              </mc:Fallback>
            </mc:AlternateContent>
          </a:graphicData>
        </a:graphic>
      </p:graphicFrame>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7636" name="Object 4"/>
          <p:cNvGraphicFramePr>
            <a:graphicFrameLocks noChangeAspect="1"/>
          </p:cNvGraphicFramePr>
          <p:nvPr/>
        </p:nvGraphicFramePr>
        <p:xfrm>
          <a:off x="457200" y="421549"/>
          <a:ext cx="7458871" cy="2692772"/>
        </p:xfrm>
        <a:graphic>
          <a:graphicData uri="http://schemas.openxmlformats.org/presentationml/2006/ole">
            <mc:AlternateContent xmlns:mc="http://schemas.openxmlformats.org/markup-compatibility/2006">
              <mc:Choice xmlns:v="urn:schemas-microsoft-com:vml" Requires="v">
                <p:oleObj spid="_x0000_s0" name="Equation" r:id="rId1" imgW="3962400" imgH="1473200" progId="Equation.DSMT4">
                  <p:embed/>
                </p:oleObj>
              </mc:Choice>
              <mc:Fallback>
                <p:oleObj name="Equation" r:id="rId1" imgW="3962400" imgH="1473200" progId="Equation.DSMT4">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421549"/>
                        <a:ext cx="7458871" cy="2692772"/>
                      </a:xfrm>
                      <a:prstGeom prst="rect">
                        <a:avLst/>
                      </a:prstGeom>
                      <a:solidFill>
                        <a:srgbClr val="FFFFFF"/>
                      </a:solidFill>
                    </p:spPr>
                  </p:pic>
                </p:oleObj>
              </mc:Fallback>
            </mc:AlternateContent>
          </a:graphicData>
        </a:graphic>
      </p:graphicFrame>
      <p:graphicFrame>
        <p:nvGraphicFramePr>
          <p:cNvPr id="197637" name="Object 5"/>
          <p:cNvGraphicFramePr>
            <a:graphicFrameLocks noChangeAspect="1"/>
          </p:cNvGraphicFramePr>
          <p:nvPr/>
        </p:nvGraphicFramePr>
        <p:xfrm>
          <a:off x="2483769" y="3253280"/>
          <a:ext cx="5064720" cy="926191"/>
        </p:xfrm>
        <a:graphic>
          <a:graphicData uri="http://schemas.openxmlformats.org/presentationml/2006/ole">
            <mc:AlternateContent xmlns:mc="http://schemas.openxmlformats.org/markup-compatibility/2006">
              <mc:Choice xmlns:v="urn:schemas-microsoft-com:vml" Requires="v">
                <p:oleObj spid="_x0000_s2" name="Equation" r:id="rId3" imgW="2374900" imgH="431800" progId="Equation.DSMT4">
                  <p:embed/>
                </p:oleObj>
              </mc:Choice>
              <mc:Fallback>
                <p:oleObj name="Equation" r:id="rId3" imgW="2374900" imgH="4318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3769" y="3253280"/>
                        <a:ext cx="5064720" cy="926191"/>
                      </a:xfrm>
                      <a:prstGeom prst="rect">
                        <a:avLst/>
                      </a:prstGeom>
                      <a:noFill/>
                    </p:spPr>
                  </p:pic>
                </p:oleObj>
              </mc:Fallback>
            </mc:AlternateContent>
          </a:graphicData>
        </a:graphic>
      </p:graphicFrame>
      <p:graphicFrame>
        <p:nvGraphicFramePr>
          <p:cNvPr id="197638" name="Object 6"/>
          <p:cNvGraphicFramePr>
            <a:graphicFrameLocks noChangeAspect="1"/>
          </p:cNvGraphicFramePr>
          <p:nvPr/>
        </p:nvGraphicFramePr>
        <p:xfrm>
          <a:off x="2483768" y="4177067"/>
          <a:ext cx="5064720" cy="850576"/>
        </p:xfrm>
        <a:graphic>
          <a:graphicData uri="http://schemas.openxmlformats.org/presentationml/2006/ole">
            <mc:AlternateContent xmlns:mc="http://schemas.openxmlformats.org/markup-compatibility/2006">
              <mc:Choice xmlns:v="urn:schemas-microsoft-com:vml" Requires="v">
                <p:oleObj spid="_x0000_s3" name="Equation" r:id="rId5" imgW="2590800" imgH="431800" progId="Equation.DSMT4">
                  <p:embed/>
                </p:oleObj>
              </mc:Choice>
              <mc:Fallback>
                <p:oleObj name="Equation" r:id="rId5" imgW="2590800" imgH="4318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3768" y="4177067"/>
                        <a:ext cx="5064720" cy="850576"/>
                      </a:xfrm>
                      <a:prstGeom prst="rect">
                        <a:avLst/>
                      </a:prstGeom>
                      <a:noFill/>
                    </p:spPr>
                  </p:pic>
                </p:oleObj>
              </mc:Fallback>
            </mc:AlternateContent>
          </a:graphicData>
        </a:graphic>
      </p:graphicFrame>
      <p:graphicFrame>
        <p:nvGraphicFramePr>
          <p:cNvPr id="197639" name="Object 7"/>
          <p:cNvGraphicFramePr>
            <a:graphicFrameLocks noChangeAspect="1"/>
          </p:cNvGraphicFramePr>
          <p:nvPr/>
        </p:nvGraphicFramePr>
        <p:xfrm>
          <a:off x="2123728" y="5027967"/>
          <a:ext cx="5661372" cy="557972"/>
        </p:xfrm>
        <a:graphic>
          <a:graphicData uri="http://schemas.openxmlformats.org/presentationml/2006/ole">
            <mc:AlternateContent xmlns:mc="http://schemas.openxmlformats.org/markup-compatibility/2006">
              <mc:Choice xmlns:v="urn:schemas-microsoft-com:vml" Requires="v">
                <p:oleObj spid="_x0000_s4" name="" r:id="rId7" imgW="2413000" imgH="228600" progId="Equation.3">
                  <p:embed/>
                </p:oleObj>
              </mc:Choice>
              <mc:Fallback>
                <p:oleObj name="" r:id="rId7" imgW="2413000" imgH="2286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23728" y="5027967"/>
                        <a:ext cx="5661372" cy="557972"/>
                      </a:xfrm>
                      <a:prstGeom prst="rect">
                        <a:avLst/>
                      </a:prstGeom>
                      <a:noFill/>
                    </p:spPr>
                  </p:pic>
                </p:oleObj>
              </mc:Fallback>
            </mc:AlternateContent>
          </a:graphicData>
        </a:graphic>
      </p:graphicFrame>
      <p:graphicFrame>
        <p:nvGraphicFramePr>
          <p:cNvPr id="197640" name="Object 8"/>
          <p:cNvGraphicFramePr>
            <a:graphicFrameLocks noChangeAspect="1"/>
          </p:cNvGraphicFramePr>
          <p:nvPr/>
        </p:nvGraphicFramePr>
        <p:xfrm>
          <a:off x="1907704" y="5621732"/>
          <a:ext cx="5400600" cy="555944"/>
        </p:xfrm>
        <a:graphic>
          <a:graphicData uri="http://schemas.openxmlformats.org/presentationml/2006/ole">
            <mc:AlternateContent xmlns:mc="http://schemas.openxmlformats.org/markup-compatibility/2006">
              <mc:Choice xmlns:v="urn:schemas-microsoft-com:vml" Requires="v">
                <p:oleObj spid="_x0000_s5" name="" r:id="rId9" imgW="2489200" imgH="228600" progId="Equation.3">
                  <p:embed/>
                </p:oleObj>
              </mc:Choice>
              <mc:Fallback>
                <p:oleObj name="" r:id="rId9" imgW="2489200" imgH="228600"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07704" y="5621732"/>
                        <a:ext cx="5400600" cy="555944"/>
                      </a:xfrm>
                      <a:prstGeom prst="rect">
                        <a:avLst/>
                      </a:prstGeom>
                      <a:noFill/>
                    </p:spPr>
                  </p:pic>
                </p:oleObj>
              </mc:Fallback>
            </mc:AlternateContent>
          </a:graphicData>
        </a:graphic>
      </p:graphicFrame>
      <p:sp>
        <p:nvSpPr>
          <p:cNvPr id="197641" name="Text Box 9"/>
          <p:cNvSpPr txBox="1">
            <a:spLocks noChangeArrowheads="1"/>
          </p:cNvSpPr>
          <p:nvPr/>
        </p:nvSpPr>
        <p:spPr bwMode="auto">
          <a:xfrm>
            <a:off x="381000" y="3276600"/>
            <a:ext cx="2438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1" dirty="0">
                <a:latin typeface="+mn-ea"/>
                <a:ea typeface="+mn-ea"/>
              </a:rPr>
              <a:t>由</a:t>
            </a:r>
            <a:r>
              <a:rPr lang="en-US" altLang="zh-CN" sz="2400" b="1" i="1" dirty="0">
                <a:latin typeface="+mn-lt"/>
                <a:ea typeface="+mn-ea"/>
              </a:rPr>
              <a:t>Ly=f</a:t>
            </a:r>
            <a:r>
              <a:rPr lang="en-US" altLang="zh-CN" sz="2400" i="1" dirty="0">
                <a:latin typeface="+mn-ea"/>
                <a:ea typeface="+mn-ea"/>
              </a:rPr>
              <a:t> </a:t>
            </a:r>
            <a:endParaRPr lang="en-US" altLang="zh-CN" sz="2400" i="1" dirty="0">
              <a:latin typeface="+mn-ea"/>
              <a:ea typeface="+mn-ea"/>
            </a:endParaRPr>
          </a:p>
        </p:txBody>
      </p:sp>
      <p:sp>
        <p:nvSpPr>
          <p:cNvPr id="197642" name="Text Box 10"/>
          <p:cNvSpPr txBox="1">
            <a:spLocks noChangeArrowheads="1"/>
          </p:cNvSpPr>
          <p:nvPr/>
        </p:nvSpPr>
        <p:spPr bwMode="auto">
          <a:xfrm>
            <a:off x="457200" y="5105400"/>
            <a:ext cx="22098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1" dirty="0">
                <a:latin typeface="+mn-ea"/>
                <a:ea typeface="+mn-ea"/>
              </a:rPr>
              <a:t>又由</a:t>
            </a:r>
            <a:r>
              <a:rPr lang="en-US" altLang="zh-CN" sz="2400" b="1" i="1" dirty="0" err="1">
                <a:latin typeface="+mn-lt"/>
                <a:ea typeface="+mn-ea"/>
              </a:rPr>
              <a:t>Ux</a:t>
            </a:r>
            <a:r>
              <a:rPr lang="en-US" altLang="zh-CN" sz="2400" b="1" i="1" dirty="0">
                <a:latin typeface="+mn-lt"/>
                <a:ea typeface="+mn-ea"/>
              </a:rPr>
              <a:t>=y</a:t>
            </a:r>
            <a:endParaRPr lang="en-US" altLang="zh-CN" sz="2400" b="1" i="1" dirty="0">
              <a:latin typeface="+mn-lt"/>
              <a:ea typeface="+mn-ea"/>
            </a:endParaRPr>
          </a:p>
          <a:p>
            <a:pPr algn="l">
              <a:spcBef>
                <a:spcPct val="50000"/>
              </a:spcBef>
            </a:pPr>
            <a:r>
              <a:rPr lang="zh-CN" altLang="en-US" sz="2400" b="1" dirty="0">
                <a:latin typeface="+mn-ea"/>
                <a:ea typeface="+mn-ea"/>
              </a:rPr>
              <a:t>解出</a:t>
            </a:r>
            <a:r>
              <a:rPr lang="en-US" altLang="zh-CN" sz="2400" b="1" i="1" dirty="0">
                <a:latin typeface="+mn-lt"/>
                <a:ea typeface="+mn-ea"/>
              </a:rPr>
              <a:t>x</a:t>
            </a:r>
            <a:r>
              <a:rPr lang="en-US" altLang="zh-CN" sz="2400" b="1" dirty="0">
                <a:latin typeface="+mn-ea"/>
                <a:ea typeface="+mn-ea"/>
              </a:rPr>
              <a:t> </a:t>
            </a:r>
            <a:endParaRPr lang="en-US" altLang="zh-CN" sz="2400" b="1" dirty="0">
              <a:latin typeface="+mn-ea"/>
              <a:ea typeface="+mn-ea"/>
            </a:endParaRPr>
          </a:p>
        </p:txBody>
      </p:sp>
      <p:sp>
        <p:nvSpPr>
          <p:cNvPr id="9" name="Rectangle 2"/>
          <p:cNvSpPr>
            <a:spLocks noChangeArrowheads="1"/>
          </p:cNvSpPr>
          <p:nvPr/>
        </p:nvSpPr>
        <p:spPr bwMode="auto">
          <a:xfrm>
            <a:off x="3962400" y="0"/>
            <a:ext cx="5181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§5 Matrix Factorization</a:t>
            </a:r>
            <a:endParaRPr lang="en-US" altLang="zh-CN" sz="1800" b="1" dirty="0"/>
          </a:p>
        </p:txBody>
      </p:sp>
      <p:sp>
        <p:nvSpPr>
          <p:cNvPr id="6" name="矩形 5"/>
          <p:cNvSpPr/>
          <p:nvPr/>
        </p:nvSpPr>
        <p:spPr>
          <a:xfrm>
            <a:off x="1426947" y="3294496"/>
            <a:ext cx="939681" cy="461665"/>
          </a:xfrm>
          <a:prstGeom prst="rect">
            <a:avLst/>
          </a:prstGeom>
        </p:spPr>
        <p:txBody>
          <a:bodyPr wrap="none">
            <a:spAutoFit/>
          </a:bodyPr>
          <a:lstStyle/>
          <a:p>
            <a:pPr>
              <a:spcBef>
                <a:spcPct val="50000"/>
              </a:spcBef>
            </a:pPr>
            <a:r>
              <a:rPr lang="zh-CN" altLang="en-US" b="1" dirty="0">
                <a:latin typeface="+mn-ea"/>
              </a:rPr>
              <a:t>解出</a:t>
            </a:r>
            <a:r>
              <a:rPr lang="en-US" altLang="zh-CN" b="1" i="1" dirty="0"/>
              <a:t>y</a:t>
            </a:r>
            <a:endParaRPr lang="en-US" altLang="zh-CN" b="1" i="1"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7" name="Rectangle 5"/>
          <p:cNvSpPr>
            <a:spLocks noChangeArrowheads="1"/>
          </p:cNvSpPr>
          <p:nvPr/>
        </p:nvSpPr>
        <p:spPr bwMode="auto">
          <a:xfrm>
            <a:off x="695818" y="1340768"/>
            <a:ext cx="7836621" cy="1000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30000"/>
              </a:lnSpc>
            </a:pPr>
            <a:r>
              <a:rPr lang="zh-CN" altLang="en-US" sz="2400" b="1" dirty="0"/>
              <a:t>工程实际计算中</a:t>
            </a:r>
            <a:r>
              <a:rPr lang="en-US" altLang="zh-CN" sz="2400" b="1" dirty="0"/>
              <a:t>,</a:t>
            </a:r>
            <a:r>
              <a:rPr lang="zh-CN" altLang="en-US" sz="2400" b="1" dirty="0"/>
              <a:t>线性方程组的系数矩阵常常具有</a:t>
            </a:r>
            <a:r>
              <a:rPr lang="zh-CN" altLang="en-US" sz="2400" b="1" dirty="0">
                <a:solidFill>
                  <a:srgbClr val="FF0000"/>
                </a:solidFill>
              </a:rPr>
              <a:t>对称正定性</a:t>
            </a:r>
            <a:r>
              <a:rPr lang="en-US" altLang="zh-CN" sz="2400" b="1" dirty="0"/>
              <a:t>.</a:t>
            </a:r>
            <a:endParaRPr lang="en-US" altLang="zh-CN" sz="2400" b="1" dirty="0"/>
          </a:p>
        </p:txBody>
      </p:sp>
      <p:sp>
        <p:nvSpPr>
          <p:cNvPr id="5" name="Text Box 6"/>
          <p:cNvSpPr txBox="1">
            <a:spLocks noChangeArrowheads="1"/>
          </p:cNvSpPr>
          <p:nvPr/>
        </p:nvSpPr>
        <p:spPr bwMode="auto">
          <a:xfrm>
            <a:off x="0" y="0"/>
            <a:ext cx="8153400" cy="520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pPr>
            <a:r>
              <a:rPr lang="en-US" altLang="zh-CN" sz="2400" b="1" dirty="0">
                <a:sym typeface="Wingdings" panose="05000000000000000000" pitchFamily="2" charset="2"/>
              </a:rPr>
              <a:t> </a:t>
            </a:r>
            <a:r>
              <a:rPr lang="zh-CN" altLang="en-US" sz="2400" b="1" dirty="0"/>
              <a:t>平方根法解</a:t>
            </a:r>
            <a:r>
              <a:rPr lang="zh-CN" altLang="en-US" sz="2400" b="1" dirty="0">
                <a:solidFill>
                  <a:schemeClr val="accent2"/>
                </a:solidFill>
              </a:rPr>
              <a:t>对称正定</a:t>
            </a:r>
            <a:r>
              <a:rPr lang="zh-CN" altLang="en-US" sz="2400" b="1" dirty="0"/>
              <a:t>矩阵</a:t>
            </a:r>
            <a:endParaRPr lang="zh-CN" altLang="en-US" sz="2000" b="1" dirty="0">
              <a:solidFill>
                <a:srgbClr val="008000"/>
              </a:solidFill>
            </a:endParaRPr>
          </a:p>
        </p:txBody>
      </p:sp>
      <p:sp>
        <p:nvSpPr>
          <p:cNvPr id="7" name="Text Box 9"/>
          <p:cNvSpPr txBox="1">
            <a:spLocks noChangeArrowheads="1"/>
          </p:cNvSpPr>
          <p:nvPr/>
        </p:nvSpPr>
        <p:spPr bwMode="auto">
          <a:xfrm>
            <a:off x="731810" y="2424152"/>
            <a:ext cx="6962869" cy="520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pPr>
            <a:r>
              <a:rPr lang="zh-CN" altLang="en-US" sz="2400" b="1" dirty="0"/>
              <a:t>一个矩阵 </a:t>
            </a:r>
            <a:r>
              <a:rPr lang="en-US" altLang="zh-CN" sz="2400" b="1" i="1" dirty="0"/>
              <a:t>A</a:t>
            </a:r>
            <a:r>
              <a:rPr lang="en-US" altLang="zh-CN" sz="2400" b="1" dirty="0"/>
              <a:t> = ( </a:t>
            </a:r>
            <a:r>
              <a:rPr lang="en-US" altLang="zh-CN" sz="2400" b="1" i="1" dirty="0" err="1"/>
              <a:t>a</a:t>
            </a:r>
            <a:r>
              <a:rPr lang="en-US" altLang="zh-CN" sz="2400" b="1" i="1" baseline="-25000" dirty="0" err="1"/>
              <a:t>ij</a:t>
            </a:r>
            <a:r>
              <a:rPr lang="en-US" altLang="zh-CN" sz="2400" b="1" dirty="0"/>
              <a:t> )</a:t>
            </a:r>
            <a:r>
              <a:rPr lang="en-US" altLang="zh-CN" sz="2400" b="1" i="1" baseline="-25000" dirty="0" err="1"/>
              <a:t>n</a:t>
            </a:r>
            <a:r>
              <a:rPr lang="en-US" altLang="zh-CN" sz="2400" b="1" baseline="-25000" dirty="0" err="1">
                <a:sym typeface="Symbol" panose="05050102010706020507" pitchFamily="18" charset="2"/>
              </a:rPr>
              <a:t></a:t>
            </a:r>
            <a:r>
              <a:rPr lang="en-US" altLang="zh-CN" sz="2400" b="1" i="1" baseline="-25000" dirty="0" err="1"/>
              <a:t>n</a:t>
            </a:r>
            <a:r>
              <a:rPr lang="en-US" altLang="zh-CN" sz="2400" b="1" dirty="0"/>
              <a:t> </a:t>
            </a:r>
            <a:r>
              <a:rPr lang="zh-CN" altLang="en-US" sz="2400" b="1" dirty="0"/>
              <a:t>称为</a:t>
            </a:r>
            <a:r>
              <a:rPr lang="zh-CN" altLang="en-US" sz="2400" b="1" dirty="0">
                <a:solidFill>
                  <a:schemeClr val="accent2"/>
                </a:solidFill>
              </a:rPr>
              <a:t>对称阵</a:t>
            </a:r>
            <a:r>
              <a:rPr lang="zh-CN" altLang="en-US" sz="2400" b="1" dirty="0"/>
              <a:t>，如果 </a:t>
            </a:r>
            <a:r>
              <a:rPr lang="en-US" altLang="zh-CN" sz="2400" b="1" i="1" dirty="0" err="1"/>
              <a:t>a</a:t>
            </a:r>
            <a:r>
              <a:rPr lang="en-US" altLang="zh-CN" sz="2400" b="1" i="1" baseline="-25000" dirty="0" err="1"/>
              <a:t>ij</a:t>
            </a:r>
            <a:r>
              <a:rPr lang="en-US" altLang="zh-CN" sz="2400" b="1" dirty="0"/>
              <a:t> = </a:t>
            </a:r>
            <a:r>
              <a:rPr lang="en-US" altLang="zh-CN" sz="2400" b="1" i="1" dirty="0" err="1"/>
              <a:t>a</a:t>
            </a:r>
            <a:r>
              <a:rPr lang="en-US" altLang="zh-CN" sz="2400" b="1" i="1" baseline="-25000" dirty="0" err="1"/>
              <a:t>ji</a:t>
            </a:r>
            <a:r>
              <a:rPr lang="en-US" altLang="zh-CN" sz="2400" b="1" dirty="0"/>
              <a:t> </a:t>
            </a:r>
            <a:r>
              <a:rPr lang="zh-CN" altLang="en-US" sz="2400" b="1" dirty="0"/>
              <a:t>。</a:t>
            </a:r>
            <a:endParaRPr lang="zh-CN" altLang="en-US" sz="2400" b="1" dirty="0"/>
          </a:p>
        </p:txBody>
      </p:sp>
      <mc:AlternateContent xmlns:mc="http://schemas.openxmlformats.org/markup-compatibility/2006">
        <mc:Choice xmlns:a14="http://schemas.microsoft.com/office/drawing/2010/main" Requires="a14">
          <p:sp>
            <p:nvSpPr>
              <p:cNvPr id="15" name="Text Box 14"/>
              <p:cNvSpPr txBox="1">
                <a:spLocks noChangeArrowheads="1"/>
              </p:cNvSpPr>
              <p:nvPr/>
            </p:nvSpPr>
            <p:spPr bwMode="auto">
              <a:xfrm>
                <a:off x="750139" y="3283492"/>
                <a:ext cx="7727978" cy="1009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pPr>
                <a:r>
                  <a:rPr lang="zh-CN" altLang="en-US" sz="2400" b="1" dirty="0"/>
                  <a:t>如果</a:t>
                </a:r>
                <a:r>
                  <a:rPr lang="zh-CN" altLang="en-US" b="1" dirty="0"/>
                  <a:t>二次型</a:t>
                </a:r>
                <a14:m>
                  <m:oMath xmlns:m="http://schemas.openxmlformats.org/officeDocument/2006/math">
                    <m:r>
                      <a:rPr lang="zh-CN" altLang="en-US" sz="2400" b="1" i="1" dirty="0" smtClean="0">
                        <a:latin typeface="Cambria Math" panose="02040503050406030204" pitchFamily="18" charset="0"/>
                        <a:ea typeface="楷体_GB2312" pitchFamily="49" charset="-122"/>
                      </a:rPr>
                      <m:t> </m:t>
                    </m:r>
                    <m:r>
                      <a:rPr lang="en-US" altLang="zh-CN" sz="2400" b="1" i="1" dirty="0" smtClean="0">
                        <a:latin typeface="Cambria Math" panose="02040503050406030204" pitchFamily="18" charset="0"/>
                        <a:ea typeface="楷体_GB2312" pitchFamily="49" charset="-122"/>
                      </a:rPr>
                      <m:t>𝒇</m:t>
                    </m:r>
                    <m:d>
                      <m:dPr>
                        <m:ctrlPr>
                          <a:rPr lang="en-US" altLang="zh-CN" sz="2400" b="1" i="1" dirty="0" smtClean="0">
                            <a:latin typeface="Cambria Math" panose="02040503050406030204" pitchFamily="18" charset="0"/>
                            <a:ea typeface="楷体_GB2312" pitchFamily="49" charset="-122"/>
                          </a:rPr>
                        </m:ctrlPr>
                      </m:dPr>
                      <m:e>
                        <m:r>
                          <a:rPr lang="en-US" altLang="zh-CN" sz="2400" b="1" i="1" dirty="0" smtClean="0">
                            <a:latin typeface="Cambria Math" panose="02040503050406030204" pitchFamily="18" charset="0"/>
                            <a:ea typeface="楷体_GB2312" pitchFamily="49" charset="-122"/>
                          </a:rPr>
                          <m:t>𝒙</m:t>
                        </m:r>
                      </m:e>
                    </m:d>
                    <m:r>
                      <a:rPr lang="en-US" altLang="zh-CN" sz="2400" b="1" i="1" dirty="0" smtClean="0">
                        <a:latin typeface="Cambria Math" panose="02040503050406030204" pitchFamily="18" charset="0"/>
                        <a:ea typeface="楷体_GB2312" pitchFamily="49" charset="-122"/>
                      </a:rPr>
                      <m:t>=</m:t>
                    </m:r>
                    <m:sSup>
                      <m:sSupPr>
                        <m:ctrlPr>
                          <a:rPr lang="en-US" altLang="zh-CN" sz="2400" b="1" i="1" dirty="0" smtClean="0">
                            <a:latin typeface="Cambria Math" panose="02040503050406030204" pitchFamily="18" charset="0"/>
                            <a:ea typeface="楷体_GB2312" pitchFamily="49" charset="-122"/>
                          </a:rPr>
                        </m:ctrlPr>
                      </m:sSupPr>
                      <m:e>
                        <m:r>
                          <a:rPr lang="en-US" altLang="zh-CN" sz="2400" b="1" i="1" dirty="0" smtClean="0">
                            <a:latin typeface="Cambria Math" panose="02040503050406030204" pitchFamily="18" charset="0"/>
                            <a:ea typeface="楷体_GB2312" pitchFamily="49" charset="-122"/>
                          </a:rPr>
                          <m:t>𝒙</m:t>
                        </m:r>
                      </m:e>
                      <m:sup>
                        <m:r>
                          <a:rPr lang="en-US" altLang="zh-CN" sz="2400" b="1" i="1" dirty="0" smtClean="0">
                            <a:latin typeface="Cambria Math" panose="02040503050406030204" pitchFamily="18" charset="0"/>
                            <a:ea typeface="楷体_GB2312" pitchFamily="49" charset="-122"/>
                          </a:rPr>
                          <m:t>𝑻</m:t>
                        </m:r>
                      </m:sup>
                    </m:sSup>
                    <m:r>
                      <a:rPr lang="en-US" altLang="zh-CN" sz="2400" b="1" i="1" dirty="0" smtClean="0">
                        <a:latin typeface="Cambria Math" panose="02040503050406030204" pitchFamily="18" charset="0"/>
                        <a:ea typeface="楷体_GB2312" pitchFamily="49" charset="-122"/>
                      </a:rPr>
                      <m:t>𝑨𝒙</m:t>
                    </m:r>
                    <m:r>
                      <a:rPr lang="en-US" altLang="zh-CN" sz="2400" b="1" i="1" dirty="0" smtClean="0">
                        <a:latin typeface="Cambria Math" panose="02040503050406030204" pitchFamily="18" charset="0"/>
                        <a:ea typeface="楷体_GB2312" pitchFamily="49" charset="-122"/>
                      </a:rPr>
                      <m:t>&gt;</m:t>
                    </m:r>
                    <m:r>
                      <a:rPr lang="en-US" altLang="zh-CN" sz="2400" b="1" i="1" dirty="0" smtClean="0">
                        <a:latin typeface="Cambria Math" panose="02040503050406030204" pitchFamily="18" charset="0"/>
                        <a:ea typeface="楷体_GB2312" pitchFamily="49" charset="-122"/>
                      </a:rPr>
                      <m:t>𝟎</m:t>
                    </m:r>
                    <m:r>
                      <a:rPr lang="zh-CN" altLang="en-US" sz="2400" b="1" i="1" dirty="0" smtClean="0">
                        <a:latin typeface="Cambria Math" panose="02040503050406030204" pitchFamily="18" charset="0"/>
                        <a:ea typeface="楷体_GB2312" pitchFamily="49" charset="-122"/>
                      </a:rPr>
                      <m:t>  </m:t>
                    </m:r>
                  </m:oMath>
                </a14:m>
                <a:r>
                  <a:rPr lang="zh-CN" altLang="en-US" sz="2400" b="1" dirty="0"/>
                  <a:t>对任意非零向量</a:t>
                </a:r>
                <a14:m>
                  <m:oMath xmlns:m="http://schemas.openxmlformats.org/officeDocument/2006/math">
                    <m:r>
                      <a:rPr lang="en-US" altLang="zh-CN" b="1" i="1" dirty="0">
                        <a:latin typeface="Cambria Math" panose="02040503050406030204" pitchFamily="18" charset="0"/>
                        <a:ea typeface="楷体_GB2312" pitchFamily="49" charset="-122"/>
                      </a:rPr>
                      <m:t>𝒙</m:t>
                    </m:r>
                  </m:oMath>
                </a14:m>
                <a:r>
                  <a:rPr lang="zh-CN" altLang="en-US" sz="2400" b="1" dirty="0"/>
                  <a:t>都成立</a:t>
                </a:r>
                <a:r>
                  <a:rPr lang="en-US" altLang="zh-CN" sz="2400" b="1" dirty="0"/>
                  <a:t>,</a:t>
                </a:r>
                <a:r>
                  <a:rPr lang="zh-CN" altLang="en-US" b="1" dirty="0"/>
                  <a:t> 称对称矩阵 </a:t>
                </a:r>
                <a:r>
                  <a:rPr lang="en-US" altLang="zh-CN" b="1" i="1" dirty="0"/>
                  <a:t>A</a:t>
                </a:r>
                <a:r>
                  <a:rPr lang="en-US" altLang="zh-CN" b="1" dirty="0"/>
                  <a:t> </a:t>
                </a:r>
                <a:r>
                  <a:rPr lang="zh-CN" altLang="en-US" b="1" dirty="0"/>
                  <a:t>称为</a:t>
                </a:r>
                <a:r>
                  <a:rPr lang="zh-CN" altLang="en-US" b="1" dirty="0">
                    <a:solidFill>
                      <a:schemeClr val="accent2"/>
                    </a:solidFill>
                  </a:rPr>
                  <a:t>正定的</a:t>
                </a:r>
                <a:r>
                  <a:rPr lang="zh-CN" altLang="en-US" b="1" dirty="0"/>
                  <a:t>。</a:t>
                </a:r>
                <a:endParaRPr lang="zh-CN" altLang="en-US" sz="2400" b="1" i="1" baseline="-25000" dirty="0"/>
              </a:p>
            </p:txBody>
          </p:sp>
        </mc:Choice>
        <mc:Fallback>
          <p:sp>
            <p:nvSpPr>
              <p:cNvPr id="15" name="Text Box 14"/>
              <p:cNvSpPr txBox="1">
                <a:spLocks noRot="1" noChangeAspect="1" noMove="1" noResize="1" noEditPoints="1" noAdjustHandles="1" noChangeArrowheads="1" noChangeShapeType="1" noTextEdit="1"/>
              </p:cNvSpPr>
              <p:nvPr/>
            </p:nvSpPr>
            <p:spPr bwMode="auto">
              <a:xfrm>
                <a:off x="750139" y="3283492"/>
                <a:ext cx="7727978" cy="1009507"/>
              </a:xfrm>
              <a:prstGeom prst="rect">
                <a:avLst/>
              </a:prstGeom>
              <a:blipFill rotWithShape="1">
                <a:blip r:embed="rId1"/>
                <a:stretch>
                  <a:fillRect l="-3" t="-54" r="3" b="-776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8" name="Rectangle 2"/>
          <p:cNvSpPr>
            <a:spLocks noChangeArrowheads="1"/>
          </p:cNvSpPr>
          <p:nvPr/>
        </p:nvSpPr>
        <p:spPr bwMode="auto">
          <a:xfrm>
            <a:off x="5029200" y="0"/>
            <a:ext cx="4114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§5 Matrix Factorization</a:t>
            </a:r>
            <a:endParaRPr lang="en-US" altLang="zh-CN" sz="1800" b="1" dirty="0"/>
          </a:p>
        </p:txBody>
      </p:sp>
      <p:grpSp>
        <p:nvGrpSpPr>
          <p:cNvPr id="10" name="组合 9"/>
          <p:cNvGrpSpPr/>
          <p:nvPr/>
        </p:nvGrpSpPr>
        <p:grpSpPr>
          <a:xfrm>
            <a:off x="750139" y="4509120"/>
            <a:ext cx="6294893" cy="473578"/>
            <a:chOff x="712646" y="4581128"/>
            <a:chExt cx="6294893" cy="473578"/>
          </a:xfrm>
        </p:grpSpPr>
        <p:sp>
          <p:nvSpPr>
            <p:cNvPr id="11" name="Rectangle 17"/>
            <p:cNvSpPr>
              <a:spLocks noChangeArrowheads="1"/>
            </p:cNvSpPr>
            <p:nvPr/>
          </p:nvSpPr>
          <p:spPr bwMode="auto">
            <a:xfrm>
              <a:off x="3767179" y="4581128"/>
              <a:ext cx="324036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15000"/>
                </a:lnSpc>
                <a:spcBef>
                  <a:spcPct val="5000"/>
                </a:spcBef>
                <a:buFontTx/>
                <a:buNone/>
              </a:pPr>
              <a:r>
                <a:rPr lang="en-US" altLang="zh-CN" sz="2400" b="1" dirty="0" err="1">
                  <a:solidFill>
                    <a:srgbClr val="000000"/>
                  </a:solidFill>
                  <a:ea typeface="黑体" panose="02010609060101010101" pitchFamily="49" charset="-122"/>
                </a:rPr>
                <a:t>det</a:t>
              </a:r>
              <a:r>
                <a:rPr lang="en-US" altLang="zh-CN" sz="2400" b="1" dirty="0">
                  <a:solidFill>
                    <a:srgbClr val="000000"/>
                  </a:solidFill>
                  <a:ea typeface="黑体" panose="02010609060101010101" pitchFamily="49" charset="-122"/>
                </a:rPr>
                <a:t>(</a:t>
              </a:r>
              <a:r>
                <a:rPr lang="en-US" altLang="zh-CN" sz="2400" b="1" dirty="0" err="1">
                  <a:solidFill>
                    <a:srgbClr val="000000"/>
                  </a:solidFill>
                  <a:ea typeface="黑体" panose="02010609060101010101" pitchFamily="49" charset="-122"/>
                </a:rPr>
                <a:t>A</a:t>
              </a:r>
              <a:r>
                <a:rPr lang="en-US" altLang="zh-CN" sz="2400" b="1" baseline="-30000" dirty="0" err="1">
                  <a:solidFill>
                    <a:srgbClr val="000000"/>
                  </a:solidFill>
                  <a:ea typeface="黑体" panose="02010609060101010101" pitchFamily="49" charset="-122"/>
                </a:rPr>
                <a:t>k</a:t>
              </a:r>
              <a:r>
                <a:rPr lang="en-US" altLang="zh-CN" sz="2400" b="1" dirty="0">
                  <a:solidFill>
                    <a:srgbClr val="000000"/>
                  </a:solidFill>
                  <a:ea typeface="黑体" panose="02010609060101010101" pitchFamily="49" charset="-122"/>
                </a:rPr>
                <a:t>)</a:t>
              </a:r>
              <a:r>
                <a:rPr lang="zh-CN" altLang="en-US" sz="2400" b="1" dirty="0">
                  <a:solidFill>
                    <a:srgbClr val="000000"/>
                  </a:solidFill>
                  <a:latin typeface="宋体" panose="02010600030101010101" pitchFamily="2" charset="-122"/>
                  <a:ea typeface="黑体" panose="02010609060101010101" pitchFamily="49" charset="-122"/>
                </a:rPr>
                <a:t>＞</a:t>
              </a:r>
              <a:r>
                <a:rPr lang="en-US" altLang="zh-CN" sz="2400" b="1" dirty="0">
                  <a:solidFill>
                    <a:srgbClr val="000000"/>
                  </a:solidFill>
                  <a:ea typeface="黑体" panose="02010609060101010101" pitchFamily="49" charset="-122"/>
                </a:rPr>
                <a:t>0,(k=1,2,…,n) </a:t>
              </a:r>
              <a:endParaRPr lang="en-US" altLang="zh-CN" sz="2400" b="1" dirty="0">
                <a:solidFill>
                  <a:srgbClr val="000000"/>
                </a:solidFill>
                <a:latin typeface="宋体" panose="02010600030101010101" pitchFamily="2" charset="-122"/>
                <a:ea typeface="黑体" panose="02010609060101010101" pitchFamily="49" charset="-122"/>
              </a:endParaRPr>
            </a:p>
          </p:txBody>
        </p:sp>
        <p:graphicFrame>
          <p:nvGraphicFramePr>
            <p:cNvPr id="12" name="Object 73"/>
            <p:cNvGraphicFramePr>
              <a:graphicFrameLocks noChangeAspect="1"/>
            </p:cNvGraphicFramePr>
            <p:nvPr/>
          </p:nvGraphicFramePr>
          <p:xfrm>
            <a:off x="3167079" y="4657831"/>
            <a:ext cx="612775" cy="396875"/>
          </p:xfrm>
          <a:graphic>
            <a:graphicData uri="http://schemas.openxmlformats.org/presentationml/2006/ole">
              <mc:AlternateContent xmlns:mc="http://schemas.openxmlformats.org/markup-compatibility/2006">
                <mc:Choice xmlns:v="urn:schemas-microsoft-com:vml" Requires="v">
                  <p:oleObj spid="_x0000_s0" name="公式" r:id="rId2" imgW="215900" imgH="139700" progId="Equation.3">
                    <p:embed/>
                  </p:oleObj>
                </mc:Choice>
                <mc:Fallback>
                  <p:oleObj name="公式" r:id="rId2" imgW="215900" imgH="139700" progId="Equation.3">
                    <p:embed/>
                    <p:pic>
                      <p:nvPicPr>
                        <p:cNvPr id="0" name="Object 7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7079" y="4657831"/>
                          <a:ext cx="61277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矩形 15"/>
            <p:cNvSpPr/>
            <p:nvPr/>
          </p:nvSpPr>
          <p:spPr>
            <a:xfrm>
              <a:off x="712646" y="4581128"/>
              <a:ext cx="2573140" cy="461665"/>
            </a:xfrm>
            <a:prstGeom prst="rect">
              <a:avLst/>
            </a:prstGeom>
          </p:spPr>
          <p:txBody>
            <a:bodyPr wrap="none">
              <a:spAutoFit/>
            </a:bodyPr>
            <a:lstStyle/>
            <a:p>
              <a:r>
                <a:rPr lang="en-US" altLang="zh-CN" b="1" dirty="0"/>
                <a:t>A</a:t>
              </a:r>
              <a:r>
                <a:rPr lang="zh-CN" altLang="en-US" b="1" dirty="0"/>
                <a:t>为对称正定矩阵</a:t>
              </a:r>
              <a:endParaRPr lang="en-GB" dirty="0"/>
            </a:p>
          </p:txBody>
        </p:sp>
      </p:grpSp>
      <p:grpSp>
        <p:nvGrpSpPr>
          <p:cNvPr id="17" name="组合 16"/>
          <p:cNvGrpSpPr/>
          <p:nvPr/>
        </p:nvGrpSpPr>
        <p:grpSpPr>
          <a:xfrm>
            <a:off x="3204572" y="5048960"/>
            <a:ext cx="3293220" cy="461665"/>
            <a:chOff x="3167079" y="5120968"/>
            <a:chExt cx="3293220" cy="461665"/>
          </a:xfrm>
        </p:grpSpPr>
        <p:graphicFrame>
          <p:nvGraphicFramePr>
            <p:cNvPr id="18" name="Object 73"/>
            <p:cNvGraphicFramePr>
              <a:graphicFrameLocks noChangeAspect="1"/>
            </p:cNvGraphicFramePr>
            <p:nvPr/>
          </p:nvGraphicFramePr>
          <p:xfrm>
            <a:off x="3167079" y="5185758"/>
            <a:ext cx="612775" cy="396875"/>
          </p:xfrm>
          <a:graphic>
            <a:graphicData uri="http://schemas.openxmlformats.org/presentationml/2006/ole">
              <mc:AlternateContent xmlns:mc="http://schemas.openxmlformats.org/markup-compatibility/2006">
                <mc:Choice xmlns:v="urn:schemas-microsoft-com:vml" Requires="v">
                  <p:oleObj spid="_x0000_s2" name="公式" r:id="rId4" imgW="215900" imgH="139700" progId="Equation.3">
                    <p:embed/>
                  </p:oleObj>
                </mc:Choice>
                <mc:Fallback>
                  <p:oleObj name="公式" r:id="rId4" imgW="215900" imgH="139700" progId="Equation.3">
                    <p:embed/>
                    <p:pic>
                      <p:nvPicPr>
                        <p:cNvPr id="0" name="Object 7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7079" y="5185758"/>
                          <a:ext cx="61277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矩形 18"/>
            <p:cNvSpPr/>
            <p:nvPr/>
          </p:nvSpPr>
          <p:spPr>
            <a:xfrm>
              <a:off x="3887159" y="5120968"/>
              <a:ext cx="2573140" cy="461665"/>
            </a:xfrm>
            <a:prstGeom prst="rect">
              <a:avLst/>
            </a:prstGeom>
          </p:spPr>
          <p:txBody>
            <a:bodyPr wrap="none">
              <a:spAutoFit/>
            </a:bodyPr>
            <a:lstStyle/>
            <a:p>
              <a:r>
                <a:rPr lang="en-US" altLang="zh-CN" b="1" dirty="0"/>
                <a:t>A</a:t>
              </a:r>
              <a:r>
                <a:rPr lang="zh-CN" altLang="en-US" b="1" dirty="0"/>
                <a:t>的特征值全为正</a:t>
              </a:r>
              <a:endParaRPr lang="en-GB" dirty="0"/>
            </a:p>
          </p:txBody>
        </p:sp>
      </p:grpSp>
      <p:sp>
        <p:nvSpPr>
          <p:cNvPr id="14" name="Rectangle 17"/>
          <p:cNvSpPr>
            <a:spLocks noChangeArrowheads="1"/>
          </p:cNvSpPr>
          <p:nvPr/>
        </p:nvSpPr>
        <p:spPr bwMode="auto">
          <a:xfrm>
            <a:off x="613628" y="5733256"/>
            <a:ext cx="8001000" cy="1021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indent="0">
              <a:lnSpc>
                <a:spcPct val="115000"/>
              </a:lnSpc>
              <a:spcBef>
                <a:spcPts val="0"/>
              </a:spcBef>
              <a:buFontTx/>
              <a:buNone/>
            </a:pPr>
            <a:r>
              <a:rPr lang="zh-CN" altLang="en-US" sz="2400" b="1" dirty="0"/>
              <a:t>若</a:t>
            </a:r>
            <a:r>
              <a:rPr lang="en-US" altLang="zh-CN" sz="2400" b="1" dirty="0"/>
              <a:t>A</a:t>
            </a:r>
            <a:r>
              <a:rPr lang="zh-CN" altLang="en-US" sz="2400" b="1" dirty="0"/>
              <a:t>为对称</a:t>
            </a:r>
            <a:r>
              <a:rPr lang="zh-CN" altLang="en-US" sz="2400" b="1" dirty="0">
                <a:solidFill>
                  <a:srgbClr val="FF0000"/>
                </a:solidFill>
              </a:rPr>
              <a:t>正定</a:t>
            </a:r>
            <a:r>
              <a:rPr lang="zh-CN" altLang="en-US" sz="2400" b="1" dirty="0"/>
              <a:t>矩阵，</a:t>
            </a:r>
            <a:r>
              <a:rPr lang="zh-CN" altLang="en-US" sz="2400" b="1" dirty="0">
                <a:solidFill>
                  <a:srgbClr val="000000"/>
                </a:solidFill>
              </a:rPr>
              <a:t>则</a:t>
            </a:r>
            <a:r>
              <a:rPr lang="en-US" altLang="zh-CN" sz="2400" b="1" i="1" dirty="0">
                <a:solidFill>
                  <a:srgbClr val="000000"/>
                </a:solidFill>
              </a:rPr>
              <a:t>A</a:t>
            </a:r>
            <a:r>
              <a:rPr lang="zh-CN" altLang="en-US" sz="2400" b="1" dirty="0">
                <a:solidFill>
                  <a:srgbClr val="000000"/>
                </a:solidFill>
              </a:rPr>
              <a:t>的各阶顺序主子式和全部特征值均大于零。</a:t>
            </a:r>
            <a:endParaRPr lang="en-US" altLang="zh-CN" sz="2400" b="1" dirty="0">
              <a:solidFill>
                <a:srgbClr val="000000"/>
              </a:solidFill>
              <a:latin typeface="宋体" panose="02010600030101010101" pitchFamily="2" charset="-122"/>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p:cNvSpPr txBox="1">
            <a:spLocks noChangeArrowheads="1"/>
          </p:cNvSpPr>
          <p:nvPr/>
        </p:nvSpPr>
        <p:spPr bwMode="auto">
          <a:xfrm>
            <a:off x="0" y="0"/>
            <a:ext cx="8153400" cy="520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pPr>
            <a:r>
              <a:rPr lang="en-US" altLang="zh-CN" sz="2400" b="1" dirty="0">
                <a:sym typeface="Wingdings" panose="05000000000000000000" pitchFamily="2" charset="2"/>
              </a:rPr>
              <a:t> </a:t>
            </a:r>
            <a:r>
              <a:rPr lang="zh-CN" altLang="en-US" sz="2400" b="1" dirty="0"/>
              <a:t>平方根法解</a:t>
            </a:r>
            <a:r>
              <a:rPr lang="zh-CN" altLang="en-US" sz="2400" b="1" dirty="0">
                <a:solidFill>
                  <a:schemeClr val="accent2"/>
                </a:solidFill>
              </a:rPr>
              <a:t>对称正定</a:t>
            </a:r>
            <a:r>
              <a:rPr lang="zh-CN" altLang="en-US" sz="2400" b="1" dirty="0"/>
              <a:t>矩阵</a:t>
            </a:r>
            <a:endParaRPr lang="zh-CN" altLang="en-US" sz="2000" b="1" dirty="0">
              <a:solidFill>
                <a:srgbClr val="008000"/>
              </a:solidFill>
            </a:endParaRPr>
          </a:p>
        </p:txBody>
      </p:sp>
      <p:sp>
        <p:nvSpPr>
          <p:cNvPr id="3" name="Rectangle 2"/>
          <p:cNvSpPr>
            <a:spLocks noChangeArrowheads="1"/>
          </p:cNvSpPr>
          <p:nvPr/>
        </p:nvSpPr>
        <p:spPr bwMode="auto">
          <a:xfrm>
            <a:off x="5029200" y="0"/>
            <a:ext cx="4114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§5 Matrix Factorization</a:t>
            </a:r>
            <a:endParaRPr lang="en-US" altLang="zh-CN" sz="1800" b="1" dirty="0"/>
          </a:p>
        </p:txBody>
      </p:sp>
      <p:sp>
        <p:nvSpPr>
          <p:cNvPr id="4" name="矩形 3"/>
          <p:cNvSpPr>
            <a:spLocks noChangeAspect="1"/>
          </p:cNvSpPr>
          <p:nvPr>
            <p:custDataLst>
              <p:tags r:id="rId1"/>
            </p:custDataLst>
          </p:nvPr>
        </p:nvSpPr>
        <p:spPr>
          <a:xfrm>
            <a:off x="1306286" y="1096347"/>
            <a:ext cx="6531428" cy="4665306"/>
          </a:xfrm>
          <a:prstGeom prst="rect">
            <a:avLst/>
          </a:prstGeom>
          <a:blipFill>
            <a:blip r:embed="rId2"/>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lIns="355600" rIns="355600" rtlCol="0" anchor="ctr">
            <a:noAutofit/>
          </a:bodyPr>
          <a:lstStyle/>
          <a:p>
            <a:pPr algn="ctr"/>
            <a:r>
              <a:rPr lang="zh-CN" altLang="en-US" sz="2000" dirty="0">
                <a:solidFill>
                  <a:srgbClr val="FFFFFF"/>
                </a:solidFill>
                <a:latin typeface="微软雅黑" panose="020B0503020204020204" charset="-122"/>
                <a:ea typeface="微软雅黑" panose="020B0503020204020204" charset="-122"/>
                <a:sym typeface="微软雅黑" panose="020B0503020204020204" charset="-122"/>
              </a:rPr>
              <a:t>慕课视频片段</a:t>
            </a:r>
            <a:endParaRPr lang="zh-CN" altLang="en-US" sz="2000" dirty="0">
              <a:solidFill>
                <a:srgbClr val="FFFFFF"/>
              </a:solidFill>
              <a:latin typeface="微软雅黑" panose="020B0503020204020204" charset="-122"/>
              <a:ea typeface="微软雅黑" panose="020B0503020204020204" charset="-122"/>
              <a:sym typeface="微软雅黑" panose="020B0503020204020204" charset="-122"/>
            </a:endParaRPr>
          </a:p>
          <a:p>
            <a:pPr algn="just"/>
            <a:endParaRPr lang="zh-CN" altLang="en-US" sz="1600" dirty="0">
              <a:solidFill>
                <a:srgbClr val="F8F8F8"/>
              </a:solidFill>
              <a:latin typeface="微软雅黑" panose="020B0503020204020204" charset="-122"/>
              <a:ea typeface="微软雅黑" panose="020B0503020204020204" charset="-122"/>
              <a:sym typeface="微软雅黑" panose="020B0503020204020204" charset="-122"/>
            </a:endParaRPr>
          </a:p>
          <a:p>
            <a:pPr algn="just"/>
            <a:r>
              <a:rPr lang="zh-CN" altLang="en-US" sz="1600" dirty="0">
                <a:solidFill>
                  <a:srgbClr val="F8F8F8"/>
                </a:solidFill>
                <a:latin typeface="微软雅黑" panose="020B0503020204020204" charset="-122"/>
                <a:ea typeface="微软雅黑" panose="020B0503020204020204" charset="-122"/>
                <a:sym typeface="微软雅黑" panose="020B0503020204020204" charset="-122"/>
              </a:rPr>
              <a:t>视频名称：</a:t>
            </a:r>
            <a:r>
              <a:rPr lang="en-US" altLang="zh-CN" sz="1600" dirty="0">
                <a:solidFill>
                  <a:srgbClr val="F8F8F8"/>
                </a:solidFill>
                <a:latin typeface="微软雅黑" panose="020B0503020204020204" charset="-122"/>
                <a:ea typeface="微软雅黑" panose="020B0503020204020204" charset="-122"/>
                <a:sym typeface="微软雅黑" panose="020B0503020204020204" charset="-122"/>
              </a:rPr>
              <a:t>2.7</a:t>
            </a:r>
            <a:r>
              <a:rPr lang="zh-CN" altLang="en-US" sz="1600" dirty="0">
                <a:solidFill>
                  <a:srgbClr val="F8F8F8"/>
                </a:solidFill>
                <a:latin typeface="微软雅黑" panose="020B0503020204020204" charset="-122"/>
                <a:ea typeface="微软雅黑" panose="020B0503020204020204" charset="-122"/>
                <a:sym typeface="微软雅黑" panose="020B0503020204020204" charset="-122"/>
              </a:rPr>
              <a:t>平方根法</a:t>
            </a:r>
            <a:endParaRPr lang="zh-CN" altLang="en-US" sz="1600" dirty="0">
              <a:solidFill>
                <a:srgbClr val="F8F8F8"/>
              </a:solidFill>
              <a:latin typeface="微软雅黑" panose="020B0503020204020204" charset="-122"/>
              <a:ea typeface="微软雅黑" panose="020B0503020204020204" charset="-122"/>
              <a:sym typeface="微软雅黑" panose="020B0503020204020204" charset="-122"/>
            </a:endParaRPr>
          </a:p>
          <a:p>
            <a:pPr algn="just"/>
            <a:endParaRPr lang="zh-CN" altLang="en-US" sz="1600" dirty="0">
              <a:solidFill>
                <a:srgbClr val="F8F8F8"/>
              </a:solidFill>
              <a:latin typeface="微软雅黑" panose="020B0503020204020204" charset="-122"/>
              <a:ea typeface="微软雅黑" panose="020B0503020204020204" charset="-122"/>
              <a:sym typeface="微软雅黑" panose="020B0503020204020204" charset="-122"/>
            </a:endParaRPr>
          </a:p>
          <a:p>
            <a:pPr algn="just"/>
            <a:endParaRPr lang="zh-CN" altLang="en-US" sz="1600" dirty="0">
              <a:solidFill>
                <a:srgbClr val="F8F8F8"/>
              </a:solidFill>
              <a:latin typeface="微软雅黑" panose="020B0503020204020204" charset="-122"/>
              <a:ea typeface="微软雅黑" panose="020B0503020204020204" charset="-122"/>
              <a:sym typeface="微软雅黑" panose="020B0503020204020204" charset="-122"/>
            </a:endParaRPr>
          </a:p>
          <a:p>
            <a:pPr algn="just"/>
            <a:endParaRPr lang="zh-CN" altLang="en-US" sz="1600" dirty="0">
              <a:solidFill>
                <a:srgbClr val="F8F8F8"/>
              </a:solidFill>
              <a:latin typeface="微软雅黑" panose="020B0503020204020204" charset="-122"/>
              <a:ea typeface="微软雅黑" panose="020B0503020204020204" charset="-122"/>
              <a:sym typeface="微软雅黑" panose="020B0503020204020204" charset="-122"/>
            </a:endParaRPr>
          </a:p>
          <a:p>
            <a:pPr algn="just"/>
            <a:endParaRPr lang="zh-CN" altLang="en-US" sz="1600" dirty="0">
              <a:solidFill>
                <a:srgbClr val="F8F8F8"/>
              </a:solidFill>
              <a:latin typeface="微软雅黑" panose="020B0503020204020204" charset="-122"/>
              <a:ea typeface="微软雅黑" panose="020B0503020204020204" charset="-122"/>
              <a:sym typeface="微软雅黑" panose="020B0503020204020204" charset="-122"/>
            </a:endParaRPr>
          </a:p>
          <a:p>
            <a:pPr algn="just"/>
            <a:endParaRPr lang="zh-CN" altLang="en-US" sz="1600" dirty="0">
              <a:solidFill>
                <a:srgbClr val="F8F8F8"/>
              </a:solidFill>
              <a:latin typeface="微软雅黑" panose="020B0503020204020204" charset="-122"/>
              <a:ea typeface="微软雅黑" panose="020B0503020204020204" charset="-122"/>
              <a:sym typeface="微软雅黑" panose="020B0503020204020204" charset="-122"/>
            </a:endParaRPr>
          </a:p>
          <a:p>
            <a:pPr algn="just"/>
            <a:r>
              <a:rPr lang="zh-CN" altLang="en-US" sz="1100" dirty="0">
                <a:solidFill>
                  <a:srgbClr val="C8C8C8"/>
                </a:solidFill>
                <a:latin typeface="微软雅黑" panose="020B0503020204020204" charset="-122"/>
                <a:ea typeface="微软雅黑" panose="020B0503020204020204" charset="-122"/>
                <a:sym typeface="微软雅黑" panose="020B0503020204020204" charset="-122"/>
              </a:rPr>
              <a:t>温馨提示：此视频框在点击“上传手机课件”时会进行转换，用手机进行观看时则会变为可点击的视频。此视频框可被拖动移位和修改大小</a:t>
            </a:r>
            <a:endParaRPr lang="zh-CN" altLang="en-US" sz="1100" dirty="0">
              <a:solidFill>
                <a:srgbClr val="C8C8C8"/>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8"/>
          <p:cNvGraphicFramePr>
            <a:graphicFrameLocks noChangeAspect="1"/>
          </p:cNvGraphicFramePr>
          <p:nvPr/>
        </p:nvGraphicFramePr>
        <p:xfrm>
          <a:off x="467544" y="872934"/>
          <a:ext cx="7391400" cy="1520825"/>
        </p:xfrm>
        <a:graphic>
          <a:graphicData uri="http://schemas.openxmlformats.org/presentationml/2006/ole">
            <mc:AlternateContent xmlns:mc="http://schemas.openxmlformats.org/markup-compatibility/2006">
              <mc:Choice xmlns:v="urn:schemas-microsoft-com:vml" Requires="v">
                <p:oleObj spid="_x0000_s0" name="Equation" r:id="rId1" imgW="92659200" imgH="17983200" progId="Equation.DSMT4">
                  <p:embed/>
                </p:oleObj>
              </mc:Choice>
              <mc:Fallback>
                <p:oleObj name="Equation" r:id="rId1" imgW="92659200" imgH="17983200" progId="Equation.DSMT4">
                  <p:embed/>
                  <p:pic>
                    <p:nvPicPr>
                      <p:cNvPr id="0" name="Object 8"/>
                      <p:cNvPicPr>
                        <a:picLocks noChangeAspect="1" noChangeArrowheads="1"/>
                      </p:cNvPicPr>
                      <p:nvPr/>
                    </p:nvPicPr>
                    <p:blipFill>
                      <a:blip r:embed="rId2"/>
                      <a:srcRect/>
                      <a:stretch>
                        <a:fillRect/>
                      </a:stretch>
                    </p:blipFill>
                    <p:spPr bwMode="auto">
                      <a:xfrm>
                        <a:off x="467544" y="872934"/>
                        <a:ext cx="7391400" cy="152082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82550">
                            <a:solidFill>
                              <a:srgbClr val="333300"/>
                            </a:solidFill>
                            <a:miter lim="800000"/>
                            <a:headEnd/>
                            <a:tailEnd/>
                          </a14:hiddenLine>
                        </a:ext>
                        <a:ext uri="{AF507438-7753-43E0-B8FC-AC1667EBCBE1}">
                          <a14:hiddenEffects xmlns:a14="http://schemas.microsoft.com/office/drawing/2010/main">
                            <a:effectLst>
                              <a:outerShdw dist="35921" dir="2700000" sy="50000" kx="2115830" algn="bl" rotWithShape="0">
                                <a:srgbClr val="C0C0C0"/>
                              </a:outerShdw>
                            </a:effectLst>
                          </a14:hiddenEffects>
                        </a:ext>
                      </a:extLst>
                    </p:spPr>
                  </p:pic>
                </p:oleObj>
              </mc:Fallback>
            </mc:AlternateContent>
          </a:graphicData>
        </a:graphic>
      </p:graphicFrame>
      <p:graphicFrame>
        <p:nvGraphicFramePr>
          <p:cNvPr id="3" name="Object 6"/>
          <p:cNvGraphicFramePr>
            <a:graphicFrameLocks noChangeAspect="1"/>
          </p:cNvGraphicFramePr>
          <p:nvPr/>
        </p:nvGraphicFramePr>
        <p:xfrm>
          <a:off x="1619672" y="2398040"/>
          <a:ext cx="5904656" cy="1536573"/>
        </p:xfrm>
        <a:graphic>
          <a:graphicData uri="http://schemas.openxmlformats.org/presentationml/2006/ole">
            <mc:AlternateContent xmlns:mc="http://schemas.openxmlformats.org/markup-compatibility/2006">
              <mc:Choice xmlns:v="urn:schemas-microsoft-com:vml" Requires="v">
                <p:oleObj spid="_x0000_s4" name="Equation" r:id="rId3" imgW="3708400" imgH="965200" progId="Equation.DSMT4">
                  <p:embed/>
                </p:oleObj>
              </mc:Choice>
              <mc:Fallback>
                <p:oleObj name="Equation" r:id="rId3" imgW="3708400" imgH="96520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2398040"/>
                        <a:ext cx="5904656" cy="1536573"/>
                      </a:xfrm>
                      <a:prstGeom prst="rect">
                        <a:avLst/>
                      </a:prstGeom>
                      <a:noFill/>
                      <a:ln>
                        <a:noFill/>
                      </a:ln>
                      <a:effectLst/>
                    </p:spPr>
                  </p:pic>
                </p:oleObj>
              </mc:Fallback>
            </mc:AlternateContent>
          </a:graphicData>
        </a:graphic>
      </p:graphicFrame>
      <p:grpSp>
        <p:nvGrpSpPr>
          <p:cNvPr id="5" name="组合 4"/>
          <p:cNvGrpSpPr/>
          <p:nvPr/>
        </p:nvGrpSpPr>
        <p:grpSpPr>
          <a:xfrm>
            <a:off x="539552" y="4221088"/>
            <a:ext cx="6480720" cy="2046543"/>
            <a:chOff x="323528" y="4508418"/>
            <a:chExt cx="6480720" cy="2046543"/>
          </a:xfrm>
        </p:grpSpPr>
        <p:graphicFrame>
          <p:nvGraphicFramePr>
            <p:cNvPr id="6" name="Object 7"/>
            <p:cNvGraphicFramePr>
              <a:graphicFrameLocks noChangeAspect="1"/>
            </p:cNvGraphicFramePr>
            <p:nvPr/>
          </p:nvGraphicFramePr>
          <p:xfrm>
            <a:off x="323528" y="4508418"/>
            <a:ext cx="6480720" cy="2046543"/>
          </p:xfrm>
          <a:graphic>
            <a:graphicData uri="http://schemas.openxmlformats.org/presentationml/2006/ole">
              <mc:AlternateContent xmlns:mc="http://schemas.openxmlformats.org/markup-compatibility/2006">
                <mc:Choice xmlns:v="urn:schemas-microsoft-com:vml" Requires="v">
                  <p:oleObj spid="_x0000_s7" name="Equation" r:id="rId5" imgW="3276600" imgH="1041400" progId="Equation.DSMT4">
                    <p:embed/>
                  </p:oleObj>
                </mc:Choice>
                <mc:Fallback>
                  <p:oleObj name="Equation" r:id="rId5" imgW="3276600" imgH="104140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528" y="4508418"/>
                          <a:ext cx="6480720" cy="2046543"/>
                        </a:xfrm>
                        <a:prstGeom prst="rect">
                          <a:avLst/>
                        </a:prstGeom>
                        <a:noFill/>
                        <a:ln>
                          <a:noFill/>
                        </a:ln>
                        <a:effectLst/>
                      </p:spPr>
                    </p:pic>
                  </p:oleObj>
                </mc:Fallback>
              </mc:AlternateContent>
            </a:graphicData>
          </a:graphic>
        </p:graphicFrame>
        <p:pic>
          <p:nvPicPr>
            <p:cNvPr id="8" name="图片 7"/>
            <p:cNvPicPr>
              <a:picLocks noChangeAspect="1"/>
            </p:cNvPicPr>
            <p:nvPr/>
          </p:nvPicPr>
          <p:blipFill>
            <a:blip r:embed="rId7"/>
            <a:stretch>
              <a:fillRect/>
            </a:stretch>
          </p:blipFill>
          <p:spPr>
            <a:xfrm>
              <a:off x="4067944" y="5062821"/>
              <a:ext cx="1573884" cy="432048"/>
            </a:xfrm>
            <a:prstGeom prst="rect">
              <a:avLst/>
            </a:prstGeom>
          </p:spPr>
        </p:pic>
        <p:sp>
          <p:nvSpPr>
            <p:cNvPr id="9" name="文本框 8"/>
            <p:cNvSpPr txBox="1"/>
            <p:nvPr/>
          </p:nvSpPr>
          <p:spPr>
            <a:xfrm>
              <a:off x="3369106" y="6049272"/>
              <a:ext cx="1152128" cy="461665"/>
            </a:xfrm>
            <a:prstGeom prst="rect">
              <a:avLst/>
            </a:prstGeom>
            <a:solidFill>
              <a:schemeClr val="bg1"/>
            </a:solidFill>
          </p:spPr>
          <p:txBody>
            <a:bodyPr wrap="square" rtlCol="0">
              <a:spAutoFit/>
            </a:bodyPr>
            <a:lstStyle/>
            <a:p>
              <a:r>
                <a:rPr lang="zh-CN" altLang="en-US" dirty="0"/>
                <a:t>  式子</a:t>
              </a:r>
              <a:endParaRPr lang="en-GB" dirty="0"/>
            </a:p>
          </p:txBody>
        </p:sp>
      </p:grpSp>
      <p:sp>
        <p:nvSpPr>
          <p:cNvPr id="10" name="Rectangle 2"/>
          <p:cNvSpPr>
            <a:spLocks noChangeArrowheads="1"/>
          </p:cNvSpPr>
          <p:nvPr/>
        </p:nvSpPr>
        <p:spPr bwMode="auto">
          <a:xfrm>
            <a:off x="5029200" y="0"/>
            <a:ext cx="4114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§5 Matrix Factorization</a:t>
            </a:r>
            <a:endParaRPr lang="en-US" altLang="zh-CN" sz="1800" b="1" dirty="0"/>
          </a:p>
        </p:txBody>
      </p:sp>
      <p:sp>
        <p:nvSpPr>
          <p:cNvPr id="11" name="Text Box 6"/>
          <p:cNvSpPr txBox="1">
            <a:spLocks noChangeArrowheads="1"/>
          </p:cNvSpPr>
          <p:nvPr/>
        </p:nvSpPr>
        <p:spPr bwMode="auto">
          <a:xfrm>
            <a:off x="0" y="0"/>
            <a:ext cx="8153400" cy="520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pPr>
            <a:r>
              <a:rPr lang="en-US" altLang="zh-CN" sz="2400" b="1" dirty="0">
                <a:sym typeface="Wingdings" panose="05000000000000000000" pitchFamily="2" charset="2"/>
              </a:rPr>
              <a:t> </a:t>
            </a:r>
            <a:r>
              <a:rPr lang="zh-CN" altLang="en-US" sz="2400" b="1" dirty="0"/>
              <a:t>平方根法解</a:t>
            </a:r>
            <a:r>
              <a:rPr lang="zh-CN" altLang="en-US" sz="2400" b="1" dirty="0">
                <a:solidFill>
                  <a:schemeClr val="accent2"/>
                </a:solidFill>
              </a:rPr>
              <a:t>对称正定</a:t>
            </a:r>
            <a:r>
              <a:rPr lang="zh-CN" altLang="en-US" sz="2400" b="1" dirty="0"/>
              <a:t>矩阵</a:t>
            </a:r>
            <a:endParaRPr lang="zh-CN" altLang="en-US" sz="2000" b="1" dirty="0">
              <a:solidFill>
                <a:srgbClr val="008000"/>
              </a:solidFil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704588" y="1051259"/>
            <a:ext cx="7340600" cy="1870075"/>
            <a:chOff x="825500" y="1600200"/>
            <a:chExt cx="7340600" cy="1870075"/>
          </a:xfrm>
        </p:grpSpPr>
        <p:graphicFrame>
          <p:nvGraphicFramePr>
            <p:cNvPr id="2" name="Object 10"/>
            <p:cNvGraphicFramePr>
              <a:graphicFrameLocks noChangeAspect="1"/>
            </p:cNvGraphicFramePr>
            <p:nvPr/>
          </p:nvGraphicFramePr>
          <p:xfrm>
            <a:off x="825500" y="1600200"/>
            <a:ext cx="7340600" cy="1870075"/>
          </p:xfrm>
          <a:graphic>
            <a:graphicData uri="http://schemas.openxmlformats.org/presentationml/2006/ole">
              <mc:AlternateContent xmlns:mc="http://schemas.openxmlformats.org/markup-compatibility/2006">
                <mc:Choice xmlns:v="urn:schemas-microsoft-com:vml" Requires="v">
                  <p:oleObj spid="_x0000_s0" name="Equation" r:id="rId1" imgW="3683000" imgH="939800" progId="Equation.DSMT4">
                    <p:embed/>
                  </p:oleObj>
                </mc:Choice>
                <mc:Fallback>
                  <p:oleObj name="Equation" r:id="rId1" imgW="3683000" imgH="939800" progId="Equation.DSMT4">
                    <p:embed/>
                    <p:pic>
                      <p:nvPicPr>
                        <p:cNvPr id="0" name="Object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500" y="1600200"/>
                          <a:ext cx="7340600" cy="1870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 name="图片 2"/>
            <p:cNvPicPr>
              <a:picLocks noChangeAspect="1"/>
            </p:cNvPicPr>
            <p:nvPr/>
          </p:nvPicPr>
          <p:blipFill>
            <a:blip r:embed="rId3"/>
            <a:stretch>
              <a:fillRect/>
            </a:stretch>
          </p:blipFill>
          <p:spPr>
            <a:xfrm>
              <a:off x="1475656" y="1700808"/>
              <a:ext cx="504056" cy="274294"/>
            </a:xfrm>
            <a:prstGeom prst="rect">
              <a:avLst/>
            </a:prstGeom>
          </p:spPr>
        </p:pic>
      </p:grpSp>
      <p:graphicFrame>
        <p:nvGraphicFramePr>
          <p:cNvPr id="9" name="Object 6"/>
          <p:cNvGraphicFramePr>
            <a:graphicFrameLocks noChangeAspect="1"/>
          </p:cNvGraphicFramePr>
          <p:nvPr/>
        </p:nvGraphicFramePr>
        <p:xfrm>
          <a:off x="666476" y="4293096"/>
          <a:ext cx="7416824" cy="1265001"/>
        </p:xfrm>
        <a:graphic>
          <a:graphicData uri="http://schemas.openxmlformats.org/presentationml/2006/ole">
            <mc:AlternateContent xmlns:mc="http://schemas.openxmlformats.org/markup-compatibility/2006">
              <mc:Choice xmlns:v="urn:schemas-microsoft-com:vml" Requires="v">
                <p:oleObj spid="_x0000_s5" name="公式" r:id="rId4" imgW="8978900" imgH="1574800" progId="Equation.3">
                  <p:embed/>
                </p:oleObj>
              </mc:Choice>
              <mc:Fallback>
                <p:oleObj name="公式" r:id="rId4" imgW="8978900" imgH="157480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476" y="4293096"/>
                        <a:ext cx="7416824" cy="1265001"/>
                      </a:xfrm>
                      <a:prstGeom prst="rect">
                        <a:avLst/>
                      </a:prstGeom>
                      <a:noFill/>
                      <a:ln>
                        <a:noFill/>
                      </a:ln>
                      <a:effectLst/>
                    </p:spPr>
                  </p:pic>
                </p:oleObj>
              </mc:Fallback>
            </mc:AlternateContent>
          </a:graphicData>
        </a:graphic>
      </p:graphicFrame>
      <p:sp>
        <p:nvSpPr>
          <p:cNvPr id="10" name="Rectangle 15"/>
          <p:cNvSpPr>
            <a:spLocks noChangeArrowheads="1"/>
          </p:cNvSpPr>
          <p:nvPr/>
        </p:nvSpPr>
        <p:spPr bwMode="auto">
          <a:xfrm>
            <a:off x="628364" y="3573016"/>
            <a:ext cx="386846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b="1" dirty="0">
                <a:solidFill>
                  <a:srgbClr val="000000"/>
                </a:solidFill>
              </a:rPr>
              <a:t>于是对角阵</a:t>
            </a:r>
            <a:r>
              <a:rPr lang="en-US" altLang="zh-CN" b="1" dirty="0">
                <a:solidFill>
                  <a:srgbClr val="000000"/>
                </a:solidFill>
              </a:rPr>
              <a:t>D</a:t>
            </a:r>
            <a:r>
              <a:rPr lang="zh-CN" altLang="en-US" b="1" dirty="0">
                <a:solidFill>
                  <a:srgbClr val="000000"/>
                </a:solidFill>
              </a:rPr>
              <a:t>还可分解：</a:t>
            </a:r>
            <a:endParaRPr lang="zh-CN" altLang="en-US" b="1" dirty="0">
              <a:solidFill>
                <a:srgbClr val="000000"/>
              </a:solidFill>
            </a:endParaRPr>
          </a:p>
        </p:txBody>
      </p:sp>
      <p:graphicFrame>
        <p:nvGraphicFramePr>
          <p:cNvPr id="11" name="Object 7"/>
          <p:cNvGraphicFramePr>
            <a:graphicFrameLocks noChangeAspect="1"/>
          </p:cNvGraphicFramePr>
          <p:nvPr/>
        </p:nvGraphicFramePr>
        <p:xfrm>
          <a:off x="899592" y="5674974"/>
          <a:ext cx="6768752" cy="639786"/>
        </p:xfrm>
        <a:graphic>
          <a:graphicData uri="http://schemas.openxmlformats.org/presentationml/2006/ole">
            <mc:AlternateContent xmlns:mc="http://schemas.openxmlformats.org/markup-compatibility/2006">
              <mc:Choice xmlns:v="urn:schemas-microsoft-com:vml" Requires="v">
                <p:oleObj spid="_x0000_s6" name="Equation" r:id="rId6" imgW="61264800" imgH="5791200" progId="Equation.DSMT4">
                  <p:embed/>
                </p:oleObj>
              </mc:Choice>
              <mc:Fallback>
                <p:oleObj name="Equation" r:id="rId6" imgW="61264800" imgH="5791200" progId="Equation.DSMT4">
                  <p:embed/>
                  <p:pic>
                    <p:nvPicPr>
                      <p:cNvPr id="0" name="Object 7"/>
                      <p:cNvPicPr>
                        <a:picLocks noChangeAspect="1" noChangeArrowheads="1"/>
                      </p:cNvPicPr>
                      <p:nvPr/>
                    </p:nvPicPr>
                    <p:blipFill>
                      <a:blip r:embed="rId7"/>
                      <a:srcRect/>
                      <a:stretch>
                        <a:fillRect/>
                      </a:stretch>
                    </p:blipFill>
                    <p:spPr bwMode="auto">
                      <a:xfrm>
                        <a:off x="899592" y="5674974"/>
                        <a:ext cx="6768752" cy="639786"/>
                      </a:xfrm>
                      <a:prstGeom prst="rect">
                        <a:avLst/>
                      </a:prstGeom>
                      <a:noFill/>
                      <a:ln>
                        <a:noFill/>
                      </a:ln>
                      <a:effectLst/>
                    </p:spPr>
                  </p:pic>
                </p:oleObj>
              </mc:Fallback>
            </mc:AlternateContent>
          </a:graphicData>
        </a:graphic>
      </p:graphicFrame>
      <p:sp>
        <p:nvSpPr>
          <p:cNvPr id="12" name="Text Box 6"/>
          <p:cNvSpPr txBox="1">
            <a:spLocks noChangeArrowheads="1"/>
          </p:cNvSpPr>
          <p:nvPr/>
        </p:nvSpPr>
        <p:spPr bwMode="auto">
          <a:xfrm>
            <a:off x="0" y="0"/>
            <a:ext cx="8153400" cy="520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pPr>
            <a:r>
              <a:rPr lang="en-US" altLang="zh-CN" sz="2400" b="1" dirty="0">
                <a:sym typeface="Wingdings" panose="05000000000000000000" pitchFamily="2" charset="2"/>
              </a:rPr>
              <a:t> </a:t>
            </a:r>
            <a:r>
              <a:rPr lang="zh-CN" altLang="en-US" sz="2400" b="1" dirty="0"/>
              <a:t>平方根法解</a:t>
            </a:r>
            <a:r>
              <a:rPr lang="zh-CN" altLang="en-US" sz="2400" b="1" dirty="0">
                <a:solidFill>
                  <a:schemeClr val="accent2"/>
                </a:solidFill>
              </a:rPr>
              <a:t>对称正定</a:t>
            </a:r>
            <a:r>
              <a:rPr lang="zh-CN" altLang="en-US" sz="2400" b="1" dirty="0"/>
              <a:t>矩阵</a:t>
            </a:r>
            <a:endParaRPr lang="zh-CN" altLang="en-US" sz="2000" b="1" dirty="0">
              <a:solidFill>
                <a:srgbClr val="008000"/>
              </a:solidFill>
            </a:endParaRPr>
          </a:p>
        </p:txBody>
      </p:sp>
      <p:sp>
        <p:nvSpPr>
          <p:cNvPr id="13" name="Rectangle 2"/>
          <p:cNvSpPr>
            <a:spLocks noChangeArrowheads="1"/>
          </p:cNvSpPr>
          <p:nvPr/>
        </p:nvSpPr>
        <p:spPr bwMode="auto">
          <a:xfrm>
            <a:off x="5029200" y="0"/>
            <a:ext cx="4114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§5 Matrix Factorization</a:t>
            </a:r>
            <a:endParaRPr lang="en-US" altLang="zh-CN" sz="1800" b="1"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8"/>
          <p:cNvGraphicFramePr>
            <a:graphicFrameLocks noChangeAspect="1"/>
          </p:cNvGraphicFramePr>
          <p:nvPr/>
        </p:nvGraphicFramePr>
        <p:xfrm>
          <a:off x="512763" y="836613"/>
          <a:ext cx="8388350" cy="1500187"/>
        </p:xfrm>
        <a:graphic>
          <a:graphicData uri="http://schemas.openxmlformats.org/presentationml/2006/ole">
            <mc:AlternateContent xmlns:mc="http://schemas.openxmlformats.org/markup-compatibility/2006">
              <mc:Choice xmlns:v="urn:schemas-microsoft-com:vml" Requires="v">
                <p:oleObj spid="_x0000_s0" name="Equation" r:id="rId1" imgW="93573600" imgH="16764000" progId="Equation.DSMT4">
                  <p:embed/>
                </p:oleObj>
              </mc:Choice>
              <mc:Fallback>
                <p:oleObj name="Equation" r:id="rId1" imgW="93573600" imgH="16764000" progId="Equation.DSMT4">
                  <p:embed/>
                  <p:pic>
                    <p:nvPicPr>
                      <p:cNvPr id="0" name="Object 8"/>
                      <p:cNvPicPr>
                        <a:picLocks noChangeAspect="1" noChangeArrowheads="1"/>
                      </p:cNvPicPr>
                      <p:nvPr/>
                    </p:nvPicPr>
                    <p:blipFill>
                      <a:blip r:embed="rId2"/>
                      <a:srcRect/>
                      <a:stretch>
                        <a:fillRect/>
                      </a:stretch>
                    </p:blipFill>
                    <p:spPr bwMode="auto">
                      <a:xfrm>
                        <a:off x="512763" y="836613"/>
                        <a:ext cx="8388350" cy="150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Rectangle 7"/>
          <p:cNvSpPr>
            <a:spLocks noChangeArrowheads="1"/>
          </p:cNvSpPr>
          <p:nvPr/>
        </p:nvSpPr>
        <p:spPr bwMode="auto">
          <a:xfrm>
            <a:off x="490782" y="4540069"/>
            <a:ext cx="8356840" cy="14811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30000"/>
              </a:lnSpc>
            </a:pPr>
            <a:r>
              <a:rPr lang="zh-CN" altLang="en-US" sz="2400" b="1" dirty="0"/>
              <a:t>称上式为矩阵</a:t>
            </a:r>
            <a:r>
              <a:rPr lang="en-US" altLang="zh-CN" sz="2400" b="1" i="1" dirty="0"/>
              <a:t>A</a:t>
            </a:r>
            <a:r>
              <a:rPr lang="zh-CN" altLang="en-US" sz="2400" b="1" dirty="0"/>
              <a:t>的</a:t>
            </a:r>
            <a:r>
              <a:rPr lang="zh-CN" altLang="en-US" sz="2400" b="1" dirty="0">
                <a:solidFill>
                  <a:srgbClr val="FF0000"/>
                </a:solidFill>
              </a:rPr>
              <a:t>乔累斯基</a:t>
            </a:r>
            <a:r>
              <a:rPr lang="en-US" altLang="zh-CN" sz="2400" b="1" dirty="0">
                <a:solidFill>
                  <a:srgbClr val="FF0000"/>
                </a:solidFill>
              </a:rPr>
              <a:t>(</a:t>
            </a:r>
            <a:r>
              <a:rPr lang="en-US" altLang="zh-CN" sz="2400" b="1" dirty="0" err="1">
                <a:solidFill>
                  <a:srgbClr val="FF0000"/>
                </a:solidFill>
              </a:rPr>
              <a:t>Cholesky</a:t>
            </a:r>
            <a:r>
              <a:rPr lang="en-US" altLang="zh-CN" sz="2400" b="1" dirty="0">
                <a:solidFill>
                  <a:srgbClr val="FF0000"/>
                </a:solidFill>
              </a:rPr>
              <a:t>)</a:t>
            </a:r>
            <a:r>
              <a:rPr lang="zh-CN" altLang="en-US" sz="2400" b="1" dirty="0">
                <a:solidFill>
                  <a:srgbClr val="FF0000"/>
                </a:solidFill>
              </a:rPr>
              <a:t>分解</a:t>
            </a:r>
            <a:r>
              <a:rPr lang="zh-CN" altLang="en-US" sz="2400" b="1" dirty="0"/>
              <a:t>。利用</a:t>
            </a:r>
            <a:r>
              <a:rPr lang="en-US" altLang="zh-CN" sz="2400" b="1" dirty="0"/>
              <a:t>A</a:t>
            </a:r>
            <a:r>
              <a:rPr lang="zh-CN" altLang="en-US" sz="2400" b="1" dirty="0"/>
              <a:t>的</a:t>
            </a:r>
            <a:r>
              <a:rPr lang="en-US" altLang="zh-CN" sz="2400" b="1" dirty="0" err="1"/>
              <a:t>Cholesky</a:t>
            </a:r>
            <a:r>
              <a:rPr lang="zh-CN" altLang="en-US" sz="2400" b="1" dirty="0"/>
              <a:t>分解式来求解方程组</a:t>
            </a:r>
            <a:r>
              <a:rPr lang="en-US" altLang="zh-CN" sz="2400" b="1" i="1" dirty="0"/>
              <a:t>Ax</a:t>
            </a:r>
            <a:r>
              <a:rPr lang="en-US" altLang="zh-CN" sz="2400" b="1" dirty="0"/>
              <a:t>=</a:t>
            </a:r>
            <a:r>
              <a:rPr lang="en-US" altLang="zh-CN" sz="2400" b="1" i="1" dirty="0"/>
              <a:t>b</a:t>
            </a:r>
            <a:r>
              <a:rPr lang="zh-CN" altLang="en-US" sz="2400" b="1" dirty="0"/>
              <a:t>的方法称为</a:t>
            </a:r>
            <a:r>
              <a:rPr lang="en-US" altLang="zh-CN" sz="2400" b="1" dirty="0" err="1">
                <a:solidFill>
                  <a:srgbClr val="FF0000"/>
                </a:solidFill>
              </a:rPr>
              <a:t>Cholesky</a:t>
            </a:r>
            <a:r>
              <a:rPr lang="zh-CN" altLang="en-US" sz="2400" b="1" dirty="0">
                <a:solidFill>
                  <a:srgbClr val="FF0000"/>
                </a:solidFill>
              </a:rPr>
              <a:t>方法或平方根法</a:t>
            </a:r>
            <a:r>
              <a:rPr lang="zh-CN" altLang="en-US" sz="2400" b="1" dirty="0"/>
              <a:t>，这是因为计算过程含开方运算。</a:t>
            </a:r>
            <a:endParaRPr lang="zh-CN" altLang="en-US" sz="2400" b="1" dirty="0"/>
          </a:p>
        </p:txBody>
      </p:sp>
      <p:graphicFrame>
        <p:nvGraphicFramePr>
          <p:cNvPr id="6" name="Object 9"/>
          <p:cNvGraphicFramePr>
            <a:graphicFrameLocks noChangeAspect="1"/>
          </p:cNvGraphicFramePr>
          <p:nvPr/>
        </p:nvGraphicFramePr>
        <p:xfrm>
          <a:off x="1763688" y="2489201"/>
          <a:ext cx="5003631" cy="1800200"/>
        </p:xfrm>
        <a:graphic>
          <a:graphicData uri="http://schemas.openxmlformats.org/presentationml/2006/ole">
            <mc:AlternateContent xmlns:mc="http://schemas.openxmlformats.org/markup-compatibility/2006">
              <mc:Choice xmlns:v="urn:schemas-microsoft-com:vml" Requires="v">
                <p:oleObj spid="_x0000_s3" name="Equation" r:id="rId3" imgW="1883410" imgH="673100" progId="Equation.DSMT4">
                  <p:embed/>
                </p:oleObj>
              </mc:Choice>
              <mc:Fallback>
                <p:oleObj name="Equation" r:id="rId3" imgW="1883410" imgH="673100" progId="Equation.DSMT4">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688" y="2489201"/>
                        <a:ext cx="5003631" cy="1800200"/>
                      </a:xfrm>
                      <a:prstGeom prst="rect">
                        <a:avLst/>
                      </a:prstGeom>
                      <a:noFill/>
                      <a:effectLst/>
                    </p:spPr>
                  </p:pic>
                </p:oleObj>
              </mc:Fallback>
            </mc:AlternateContent>
          </a:graphicData>
        </a:graphic>
      </p:graphicFrame>
      <p:sp>
        <p:nvSpPr>
          <p:cNvPr id="7" name="Text Box 6"/>
          <p:cNvSpPr txBox="1">
            <a:spLocks noChangeArrowheads="1"/>
          </p:cNvSpPr>
          <p:nvPr/>
        </p:nvSpPr>
        <p:spPr bwMode="auto">
          <a:xfrm>
            <a:off x="0" y="0"/>
            <a:ext cx="8153400" cy="520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pPr>
            <a:r>
              <a:rPr lang="en-US" altLang="zh-CN" sz="2400" b="1" dirty="0">
                <a:sym typeface="Wingdings" panose="05000000000000000000" pitchFamily="2" charset="2"/>
              </a:rPr>
              <a:t> </a:t>
            </a:r>
            <a:r>
              <a:rPr lang="zh-CN" altLang="en-US" sz="2400" b="1" dirty="0"/>
              <a:t>平方根法解</a:t>
            </a:r>
            <a:r>
              <a:rPr lang="zh-CN" altLang="en-US" sz="2400" b="1" dirty="0">
                <a:solidFill>
                  <a:schemeClr val="accent2"/>
                </a:solidFill>
              </a:rPr>
              <a:t>对称正定</a:t>
            </a:r>
            <a:r>
              <a:rPr lang="zh-CN" altLang="en-US" sz="2400" b="1" dirty="0"/>
              <a:t>矩阵</a:t>
            </a:r>
            <a:endParaRPr lang="zh-CN" altLang="en-US" sz="2000" b="1" dirty="0">
              <a:solidFill>
                <a:srgbClr val="008000"/>
              </a:solidFill>
            </a:endParaRPr>
          </a:p>
        </p:txBody>
      </p:sp>
      <p:sp>
        <p:nvSpPr>
          <p:cNvPr id="8" name="Rectangle 2"/>
          <p:cNvSpPr>
            <a:spLocks noChangeArrowheads="1"/>
          </p:cNvSpPr>
          <p:nvPr/>
        </p:nvSpPr>
        <p:spPr bwMode="auto">
          <a:xfrm>
            <a:off x="5029200" y="0"/>
            <a:ext cx="4114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§5 Matrix Factorization</a:t>
            </a:r>
            <a:endParaRPr lang="en-US" altLang="zh-CN" sz="1800" b="1"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44" name="Rectangle 8"/>
          <p:cNvSpPr>
            <a:spLocks noChangeArrowheads="1"/>
          </p:cNvSpPr>
          <p:nvPr/>
        </p:nvSpPr>
        <p:spPr bwMode="auto">
          <a:xfrm>
            <a:off x="340609" y="609660"/>
            <a:ext cx="8134195" cy="493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pPr>
            <a:r>
              <a:rPr lang="zh-CN" altLang="en-US" sz="2400" b="1" dirty="0">
                <a:latin typeface="宋体" panose="02010600030101010101" pitchFamily="2" charset="-122"/>
              </a:rPr>
              <a:t>下面我们用直接分解方法来确定计算</a:t>
            </a:r>
            <a:r>
              <a:rPr lang="en-US" altLang="zh-CN" sz="2400" b="1" dirty="0">
                <a:latin typeface="宋体" panose="02010600030101010101" pitchFamily="2" charset="-122"/>
              </a:rPr>
              <a:t>L</a:t>
            </a:r>
            <a:r>
              <a:rPr lang="zh-CN" altLang="en-US" sz="2400" b="1" dirty="0">
                <a:latin typeface="宋体" panose="02010600030101010101" pitchFamily="2" charset="-122"/>
              </a:rPr>
              <a:t>元素的递推公式</a:t>
            </a:r>
            <a:endParaRPr lang="zh-CN" altLang="en-US" sz="2400" b="1" dirty="0"/>
          </a:p>
        </p:txBody>
      </p:sp>
      <p:graphicFrame>
        <p:nvGraphicFramePr>
          <p:cNvPr id="116745" name="Object 9"/>
          <p:cNvGraphicFramePr>
            <a:graphicFrameLocks noChangeAspect="1"/>
          </p:cNvGraphicFramePr>
          <p:nvPr/>
        </p:nvGraphicFramePr>
        <p:xfrm>
          <a:off x="2051720" y="1120502"/>
          <a:ext cx="4302125" cy="1547813"/>
        </p:xfrm>
        <a:graphic>
          <a:graphicData uri="http://schemas.openxmlformats.org/presentationml/2006/ole">
            <mc:AlternateContent xmlns:mc="http://schemas.openxmlformats.org/markup-compatibility/2006">
              <mc:Choice xmlns:v="urn:schemas-microsoft-com:vml" Requires="v">
                <p:oleObj spid="_x0000_s0" name="Equation" r:id="rId1" imgW="1883410" imgH="673100" progId="Equation.DSMT4">
                  <p:embed/>
                </p:oleObj>
              </mc:Choice>
              <mc:Fallback>
                <p:oleObj name="Equation" r:id="rId1" imgW="1883410" imgH="673100" progId="Equation.DSMT4">
                  <p:embed/>
                  <p:pic>
                    <p:nvPicPr>
                      <p:cNvPr id="0" name="Object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1120502"/>
                        <a:ext cx="4302125" cy="1547813"/>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6751" name="Rectangle 15"/>
          <p:cNvSpPr>
            <a:spLocks noChangeArrowheads="1"/>
          </p:cNvSpPr>
          <p:nvPr/>
        </p:nvSpPr>
        <p:spPr bwMode="auto">
          <a:xfrm>
            <a:off x="395536" y="3385284"/>
            <a:ext cx="7467600" cy="457200"/>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zh-CN" altLang="en-US" sz="2400" b="1" dirty="0">
                <a:latin typeface="宋体" panose="02010600030101010101" pitchFamily="2" charset="-122"/>
              </a:rPr>
              <a:t>其中</a:t>
            </a:r>
            <a:r>
              <a:rPr lang="en-US" altLang="zh-CN" sz="2400" b="1" i="1" dirty="0"/>
              <a:t>l</a:t>
            </a:r>
            <a:r>
              <a:rPr lang="en-US" altLang="zh-CN" sz="2400" b="1" i="1" baseline="-25000" dirty="0"/>
              <a:t>ii</a:t>
            </a:r>
            <a:r>
              <a:rPr lang="en-US" altLang="zh-CN" sz="2400" b="1" dirty="0">
                <a:latin typeface="宋体" panose="02010600030101010101" pitchFamily="2" charset="-122"/>
              </a:rPr>
              <a:t>&gt;0</a:t>
            </a:r>
            <a:r>
              <a:rPr lang="en-US" altLang="zh-CN" sz="2400" b="1" dirty="0"/>
              <a:t>(</a:t>
            </a:r>
            <a:r>
              <a:rPr lang="en-US" altLang="zh-CN" sz="2400" b="1" i="1" dirty="0" err="1"/>
              <a:t>i</a:t>
            </a:r>
            <a:r>
              <a:rPr lang="en-US" altLang="zh-CN" sz="2400" b="1" i="1" dirty="0"/>
              <a:t>=1,2,…,n</a:t>
            </a:r>
            <a:r>
              <a:rPr lang="en-US" altLang="zh-CN" sz="2400" b="1" dirty="0"/>
              <a:t>)</a:t>
            </a:r>
            <a:r>
              <a:rPr lang="zh-CN" altLang="en-US" sz="2400" b="1" dirty="0">
                <a:latin typeface="宋体" panose="02010600030101010101" pitchFamily="2" charset="-122"/>
              </a:rPr>
              <a:t>由矩阵乘法及</a:t>
            </a:r>
            <a:r>
              <a:rPr lang="en-US" altLang="zh-CN" sz="2400" b="1" i="1" dirty="0" err="1"/>
              <a:t>l</a:t>
            </a:r>
            <a:r>
              <a:rPr lang="en-US" altLang="zh-CN" sz="2400" b="1" i="1" baseline="-25000" dirty="0" err="1"/>
              <a:t>jk</a:t>
            </a:r>
            <a:r>
              <a:rPr lang="en-US" altLang="zh-CN" sz="2400" b="1" dirty="0">
                <a:latin typeface="宋体" panose="02010600030101010101" pitchFamily="2" charset="-122"/>
              </a:rPr>
              <a:t>=0(</a:t>
            </a:r>
            <a:r>
              <a:rPr lang="zh-CN" altLang="en-US" sz="2400" b="1" dirty="0">
                <a:latin typeface="宋体" panose="02010600030101010101" pitchFamily="2" charset="-122"/>
              </a:rPr>
              <a:t>当</a:t>
            </a:r>
            <a:r>
              <a:rPr lang="en-US" altLang="zh-CN" sz="2400" b="1" i="1" dirty="0"/>
              <a:t>j&lt;k</a:t>
            </a:r>
            <a:r>
              <a:rPr lang="en-US" altLang="zh-CN" sz="2400" b="1" dirty="0">
                <a:latin typeface="宋体" panose="02010600030101010101" pitchFamily="2" charset="-122"/>
              </a:rPr>
              <a:t>),</a:t>
            </a:r>
            <a:r>
              <a:rPr lang="zh-CN" altLang="en-US" sz="2400" b="1" dirty="0">
                <a:latin typeface="宋体" panose="02010600030101010101" pitchFamily="2" charset="-122"/>
              </a:rPr>
              <a:t>得</a:t>
            </a:r>
            <a:endParaRPr lang="zh-CN" altLang="en-US" sz="2400" b="1" dirty="0"/>
          </a:p>
        </p:txBody>
      </p:sp>
      <p:graphicFrame>
        <p:nvGraphicFramePr>
          <p:cNvPr id="8" name="Object 5"/>
          <p:cNvGraphicFramePr>
            <a:graphicFrameLocks noChangeAspect="1"/>
          </p:cNvGraphicFramePr>
          <p:nvPr/>
        </p:nvGraphicFramePr>
        <p:xfrm>
          <a:off x="9524" y="3944206"/>
          <a:ext cx="9124951" cy="1924050"/>
        </p:xfrm>
        <a:graphic>
          <a:graphicData uri="http://schemas.openxmlformats.org/presentationml/2006/ole">
            <mc:AlternateContent xmlns:mc="http://schemas.openxmlformats.org/markup-compatibility/2006">
              <mc:Choice xmlns:v="urn:schemas-microsoft-com:vml" Requires="v">
                <p:oleObj spid="_x0000_s2" name="Equation" r:id="rId3" imgW="133807200" imgH="28041600" progId="Equation.DSMT4">
                  <p:embed/>
                </p:oleObj>
              </mc:Choice>
              <mc:Fallback>
                <p:oleObj name="Equation" r:id="rId3" imgW="133807200" imgH="28041600" progId="Equation.DSMT4">
                  <p:embed/>
                  <p:pic>
                    <p:nvPicPr>
                      <p:cNvPr id="0" name="Object 5"/>
                      <p:cNvPicPr>
                        <a:picLocks noChangeAspect="1" noChangeArrowheads="1"/>
                      </p:cNvPicPr>
                      <p:nvPr/>
                    </p:nvPicPr>
                    <p:blipFill>
                      <a:blip r:embed="rId4"/>
                      <a:srcRect/>
                      <a:stretch>
                        <a:fillRect/>
                      </a:stretch>
                    </p:blipFill>
                    <p:spPr bwMode="auto">
                      <a:xfrm>
                        <a:off x="9524" y="3944206"/>
                        <a:ext cx="9124951" cy="192405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 Box 6"/>
          <p:cNvSpPr txBox="1">
            <a:spLocks noChangeArrowheads="1"/>
          </p:cNvSpPr>
          <p:nvPr/>
        </p:nvSpPr>
        <p:spPr bwMode="auto">
          <a:xfrm>
            <a:off x="0" y="0"/>
            <a:ext cx="8153400" cy="520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pPr>
            <a:r>
              <a:rPr lang="en-US" altLang="zh-CN" sz="2400" b="1" dirty="0">
                <a:sym typeface="Wingdings" panose="05000000000000000000" pitchFamily="2" charset="2"/>
              </a:rPr>
              <a:t> </a:t>
            </a:r>
            <a:r>
              <a:rPr lang="zh-CN" altLang="en-US" sz="2400" b="1" dirty="0"/>
              <a:t>平方根法解</a:t>
            </a:r>
            <a:r>
              <a:rPr lang="zh-CN" altLang="en-US" sz="2400" b="1" dirty="0">
                <a:solidFill>
                  <a:schemeClr val="accent2"/>
                </a:solidFill>
              </a:rPr>
              <a:t>对称正定</a:t>
            </a:r>
            <a:r>
              <a:rPr lang="zh-CN" altLang="en-US" sz="2400" b="1" dirty="0"/>
              <a:t>矩阵</a:t>
            </a:r>
            <a:endParaRPr lang="zh-CN" altLang="en-US" sz="2000" b="1" dirty="0">
              <a:solidFill>
                <a:srgbClr val="008000"/>
              </a:solidFill>
            </a:endParaRPr>
          </a:p>
        </p:txBody>
      </p:sp>
      <p:sp>
        <p:nvSpPr>
          <p:cNvPr id="9" name="Rectangle 2"/>
          <p:cNvSpPr>
            <a:spLocks noChangeArrowheads="1"/>
          </p:cNvSpPr>
          <p:nvPr/>
        </p:nvSpPr>
        <p:spPr bwMode="auto">
          <a:xfrm>
            <a:off x="5029200" y="0"/>
            <a:ext cx="4114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§5 Matrix Factorization</a:t>
            </a:r>
            <a:endParaRPr lang="en-US" altLang="zh-CN" sz="1800" b="1"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0468" name="Object 4"/>
          <p:cNvGraphicFramePr>
            <a:graphicFrameLocks noChangeAspect="1"/>
          </p:cNvGraphicFramePr>
          <p:nvPr/>
        </p:nvGraphicFramePr>
        <p:xfrm>
          <a:off x="1907704" y="3017939"/>
          <a:ext cx="6183313" cy="1568450"/>
        </p:xfrm>
        <a:graphic>
          <a:graphicData uri="http://schemas.openxmlformats.org/presentationml/2006/ole">
            <mc:AlternateContent xmlns:mc="http://schemas.openxmlformats.org/markup-compatibility/2006">
              <mc:Choice xmlns:v="urn:schemas-microsoft-com:vml" Requires="v">
                <p:oleObj spid="_x0000_s0" name="Equation" r:id="rId1" imgW="3403600" imgH="863600" progId="Equation.DSMT4">
                  <p:embed/>
                </p:oleObj>
              </mc:Choice>
              <mc:Fallback>
                <p:oleObj name="Equation" r:id="rId1" imgW="3403600" imgH="863600" progId="Equation.DSMT4">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3017939"/>
                        <a:ext cx="6183313" cy="156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Rectangle 2"/>
          <p:cNvSpPr>
            <a:spLocks noChangeArrowheads="1"/>
          </p:cNvSpPr>
          <p:nvPr/>
        </p:nvSpPr>
        <p:spPr bwMode="auto">
          <a:xfrm>
            <a:off x="5029200" y="0"/>
            <a:ext cx="4114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§5 Matrix Factorization</a:t>
            </a:r>
            <a:endParaRPr lang="en-US" altLang="zh-CN" sz="1800" b="1" dirty="0"/>
          </a:p>
        </p:txBody>
      </p:sp>
      <p:pic>
        <p:nvPicPr>
          <p:cNvPr id="2" name="图片 1"/>
          <p:cNvPicPr>
            <a:picLocks noChangeAspect="1"/>
          </p:cNvPicPr>
          <p:nvPr/>
        </p:nvPicPr>
        <p:blipFill>
          <a:blip r:embed="rId3"/>
          <a:stretch>
            <a:fillRect/>
          </a:stretch>
        </p:blipFill>
        <p:spPr>
          <a:xfrm>
            <a:off x="1979712" y="206617"/>
            <a:ext cx="4928989" cy="1988429"/>
          </a:xfrm>
          <a:prstGeom prst="rect">
            <a:avLst/>
          </a:prstGeom>
        </p:spPr>
      </p:pic>
      <p:graphicFrame>
        <p:nvGraphicFramePr>
          <p:cNvPr id="6" name="Object 18"/>
          <p:cNvGraphicFramePr>
            <a:graphicFrameLocks noChangeAspect="1"/>
          </p:cNvGraphicFramePr>
          <p:nvPr/>
        </p:nvGraphicFramePr>
        <p:xfrm>
          <a:off x="2127592" y="2033064"/>
          <a:ext cx="3776186" cy="727555"/>
        </p:xfrm>
        <a:graphic>
          <a:graphicData uri="http://schemas.openxmlformats.org/presentationml/2006/ole">
            <mc:AlternateContent xmlns:mc="http://schemas.openxmlformats.org/markup-compatibility/2006">
              <mc:Choice xmlns:v="urn:schemas-microsoft-com:vml" Requires="v">
                <p:oleObj spid="_x0000_s3" name="Equation" r:id="rId4" imgW="50596800" imgH="9753600" progId="Equation.DSMT4">
                  <p:embed/>
                </p:oleObj>
              </mc:Choice>
              <mc:Fallback>
                <p:oleObj name="Equation" r:id="rId4" imgW="50596800" imgH="9753600" progId="Equation.DSMT4">
                  <p:embed/>
                  <p:pic>
                    <p:nvPicPr>
                      <p:cNvPr id="0" name="Object 18"/>
                      <p:cNvPicPr>
                        <a:picLocks noChangeAspect="1" noChangeArrowheads="1"/>
                      </p:cNvPicPr>
                      <p:nvPr/>
                    </p:nvPicPr>
                    <p:blipFill>
                      <a:blip r:embed="rId5"/>
                      <a:srcRect/>
                      <a:stretch>
                        <a:fillRect/>
                      </a:stretch>
                    </p:blipFill>
                    <p:spPr bwMode="auto">
                      <a:xfrm>
                        <a:off x="2127592" y="2033064"/>
                        <a:ext cx="3776186" cy="727555"/>
                      </a:xfrm>
                      <a:prstGeom prst="rect">
                        <a:avLst/>
                      </a:prstGeom>
                      <a:noFill/>
                      <a:ln>
                        <a:noFill/>
                      </a:ln>
                      <a:effectLst/>
                    </p:spPr>
                  </p:pic>
                </p:oleObj>
              </mc:Fallback>
            </mc:AlternateContent>
          </a:graphicData>
        </a:graphic>
      </p:graphicFrame>
      <p:sp>
        <p:nvSpPr>
          <p:cNvPr id="7" name="Rectangle 5"/>
          <p:cNvSpPr>
            <a:spLocks noChangeArrowheads="1"/>
          </p:cNvSpPr>
          <p:nvPr/>
        </p:nvSpPr>
        <p:spPr bwMode="auto">
          <a:xfrm>
            <a:off x="129485" y="2598637"/>
            <a:ext cx="777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0" hangingPunct="0"/>
            <a:r>
              <a:rPr lang="zh-CN" altLang="en-US" sz="2400" b="1" dirty="0">
                <a:latin typeface="宋体" panose="02010600030101010101" pitchFamily="2" charset="-122"/>
              </a:rPr>
              <a:t>于是得到解对称正定方程组</a:t>
            </a:r>
            <a:r>
              <a:rPr lang="en-US" altLang="zh-CN" sz="2400" b="1" i="1" dirty="0">
                <a:latin typeface="+mn-lt"/>
              </a:rPr>
              <a:t>Ax</a:t>
            </a:r>
            <a:r>
              <a:rPr lang="en-US" altLang="zh-CN" sz="2400" b="1" dirty="0">
                <a:latin typeface="+mn-lt"/>
              </a:rPr>
              <a:t>=</a:t>
            </a:r>
            <a:r>
              <a:rPr lang="en-US" altLang="zh-CN" sz="2400" b="1" i="1" dirty="0">
                <a:latin typeface="+mn-lt"/>
              </a:rPr>
              <a:t>b</a:t>
            </a:r>
            <a:r>
              <a:rPr lang="zh-CN" altLang="en-US" sz="2400" b="1" dirty="0">
                <a:latin typeface="宋体" panose="02010600030101010101" pitchFamily="2" charset="-122"/>
              </a:rPr>
              <a:t>的平方根法计算公式：</a:t>
            </a:r>
            <a:endParaRPr lang="zh-CN" altLang="en-US" sz="2400" b="1" dirty="0"/>
          </a:p>
        </p:txBody>
      </p:sp>
      <p:graphicFrame>
        <p:nvGraphicFramePr>
          <p:cNvPr id="8" name="Object 10"/>
          <p:cNvGraphicFramePr>
            <a:graphicFrameLocks noChangeAspect="1"/>
          </p:cNvGraphicFramePr>
          <p:nvPr/>
        </p:nvGraphicFramePr>
        <p:xfrm>
          <a:off x="485364" y="5642086"/>
          <a:ext cx="8532440" cy="1126604"/>
        </p:xfrm>
        <a:graphic>
          <a:graphicData uri="http://schemas.openxmlformats.org/presentationml/2006/ole">
            <mc:AlternateContent xmlns:mc="http://schemas.openxmlformats.org/markup-compatibility/2006">
              <mc:Choice xmlns:v="urn:schemas-microsoft-com:vml" Requires="v">
                <p:oleObj spid="_x0000_s5" name="Equation" r:id="rId6" imgW="83820000" imgH="12192000" progId="Equation.DSMT4">
                  <p:embed/>
                </p:oleObj>
              </mc:Choice>
              <mc:Fallback>
                <p:oleObj name="Equation" r:id="rId6" imgW="83820000" imgH="12192000" progId="Equation.DSMT4">
                  <p:embed/>
                  <p:pic>
                    <p:nvPicPr>
                      <p:cNvPr id="0" name="Object 10"/>
                      <p:cNvPicPr>
                        <a:picLocks noChangeAspect="1" noChangeArrowheads="1"/>
                      </p:cNvPicPr>
                      <p:nvPr/>
                    </p:nvPicPr>
                    <p:blipFill>
                      <a:blip r:embed="rId7"/>
                      <a:srcRect/>
                      <a:stretch>
                        <a:fillRect/>
                      </a:stretch>
                    </p:blipFill>
                    <p:spPr bwMode="auto">
                      <a:xfrm>
                        <a:off x="485364" y="5642086"/>
                        <a:ext cx="8532440" cy="1126604"/>
                      </a:xfrm>
                      <a:prstGeom prst="rect">
                        <a:avLst/>
                      </a:prstGeom>
                      <a:solidFill>
                        <a:schemeClr val="bg1"/>
                      </a:solidFill>
                      <a:ln>
                        <a:noFill/>
                      </a:ln>
                      <a:effectLst/>
                    </p:spPr>
                  </p:pic>
                </p:oleObj>
              </mc:Fallback>
            </mc:AlternateContent>
          </a:graphicData>
        </a:graphic>
      </p:graphicFrame>
      <p:sp>
        <p:nvSpPr>
          <p:cNvPr id="10" name="Rectangle 13"/>
          <p:cNvSpPr>
            <a:spLocks noChangeArrowheads="1"/>
          </p:cNvSpPr>
          <p:nvPr/>
        </p:nvSpPr>
        <p:spPr bwMode="auto">
          <a:xfrm>
            <a:off x="262753" y="4868758"/>
            <a:ext cx="8856984"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0" hangingPunct="0">
              <a:lnSpc>
                <a:spcPct val="115000"/>
              </a:lnSpc>
            </a:pPr>
            <a:r>
              <a:rPr lang="zh-CN" altLang="en-US" sz="2400" b="1" dirty="0"/>
              <a:t>　　对于 </a:t>
            </a:r>
            <a:r>
              <a:rPr lang="en-US" altLang="zh-CN" sz="2400" b="1" dirty="0"/>
              <a:t>j=1,2,…,n, </a:t>
            </a:r>
            <a:r>
              <a:rPr lang="zh-CN" altLang="en-US" sz="2400" b="1" dirty="0"/>
              <a:t>按逐列计算</a:t>
            </a:r>
            <a:r>
              <a:rPr lang="en-US" altLang="zh-CN" sz="2400" b="1" dirty="0"/>
              <a:t>L</a:t>
            </a:r>
            <a:r>
              <a:rPr lang="zh-CN" altLang="en-US" sz="2400" b="1" dirty="0"/>
              <a:t>的元素的计算步骤</a:t>
            </a:r>
            <a:r>
              <a:rPr lang="en-US" altLang="zh-CN" sz="2400" b="1" dirty="0"/>
              <a:t>,</a:t>
            </a:r>
            <a:r>
              <a:rPr lang="zh-CN" altLang="en-US" sz="2400" b="1" dirty="0"/>
              <a:t>设第</a:t>
            </a:r>
            <a:r>
              <a:rPr lang="en-US" altLang="zh-CN" sz="2400" b="1" dirty="0"/>
              <a:t>1</a:t>
            </a:r>
            <a:r>
              <a:rPr lang="zh-CN" altLang="en-US" sz="2400" b="1" dirty="0"/>
              <a:t>列至第</a:t>
            </a:r>
            <a:r>
              <a:rPr lang="en-US" altLang="zh-CN" sz="2400" b="1" dirty="0"/>
              <a:t>j-1</a:t>
            </a:r>
            <a:r>
              <a:rPr lang="zh-CN" altLang="en-US" sz="2400" b="1" dirty="0"/>
              <a:t>列已经计算得到</a:t>
            </a:r>
            <a:r>
              <a:rPr lang="en-US" altLang="zh-CN" sz="2400" b="1" dirty="0"/>
              <a:t>,</a:t>
            </a:r>
            <a:r>
              <a:rPr lang="zh-CN" altLang="en-US" sz="2400" b="1" dirty="0"/>
              <a:t>则有</a:t>
            </a:r>
            <a:endParaRPr lang="zh-CN" altLang="en-US" sz="2400" b="1"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00" name="Text Box 16"/>
          <p:cNvSpPr txBox="1">
            <a:spLocks noChangeArrowheads="1"/>
          </p:cNvSpPr>
          <p:nvPr/>
        </p:nvSpPr>
        <p:spPr bwMode="auto">
          <a:xfrm>
            <a:off x="457200" y="3140968"/>
            <a:ext cx="8336726" cy="2893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spcBef>
                <a:spcPct val="50000"/>
              </a:spcBef>
            </a:pPr>
            <a:r>
              <a:rPr lang="zh-CN" altLang="en-US" b="1" dirty="0"/>
              <a:t>平方根法的原理基于矩阵的</a:t>
            </a:r>
            <a:r>
              <a:rPr lang="en-US" altLang="zh-CN" b="1" dirty="0"/>
              <a:t>LU</a:t>
            </a:r>
            <a:r>
              <a:rPr lang="zh-CN" altLang="en-US" b="1" dirty="0"/>
              <a:t>分解</a:t>
            </a:r>
            <a:r>
              <a:rPr lang="en-US" altLang="zh-CN" b="1" dirty="0"/>
              <a:t>,</a:t>
            </a:r>
            <a:r>
              <a:rPr lang="zh-CN" altLang="en-US" b="1" dirty="0"/>
              <a:t>所以它也</a:t>
            </a:r>
            <a:r>
              <a:rPr lang="zh-CN" altLang="en-US" b="1" dirty="0">
                <a:solidFill>
                  <a:srgbClr val="FF0000"/>
                </a:solidFill>
              </a:rPr>
              <a:t>是</a:t>
            </a:r>
            <a:r>
              <a:rPr lang="en-US" altLang="zh-CN" b="1" dirty="0">
                <a:solidFill>
                  <a:srgbClr val="FF0000"/>
                </a:solidFill>
              </a:rPr>
              <a:t>Gauss</a:t>
            </a:r>
            <a:r>
              <a:rPr lang="zh-CN" altLang="en-US" b="1" dirty="0">
                <a:solidFill>
                  <a:srgbClr val="FF0000"/>
                </a:solidFill>
              </a:rPr>
              <a:t>消去法的变形</a:t>
            </a:r>
            <a:r>
              <a:rPr lang="en-US" altLang="zh-CN" b="1" dirty="0"/>
              <a:t>. </a:t>
            </a:r>
            <a:r>
              <a:rPr lang="zh-CN" altLang="en-US" b="1" dirty="0"/>
              <a:t>但由于利用了矩阵正定的性质</a:t>
            </a:r>
            <a:r>
              <a:rPr lang="en-US" altLang="zh-CN" b="1" dirty="0"/>
              <a:t>,</a:t>
            </a:r>
            <a:r>
              <a:rPr lang="zh-CN" altLang="en-US" b="1" dirty="0"/>
              <a:t>减少了计算量。平方根法的乘除法运算次数为</a:t>
            </a:r>
            <a:r>
              <a:rPr lang="en-US" altLang="zh-CN" b="1" dirty="0"/>
              <a:t>(n</a:t>
            </a:r>
            <a:r>
              <a:rPr lang="en-US" altLang="zh-CN" b="1" baseline="30000" dirty="0"/>
              <a:t>3</a:t>
            </a:r>
            <a:r>
              <a:rPr lang="en-US" altLang="zh-CN" b="1" dirty="0"/>
              <a:t>+9n</a:t>
            </a:r>
            <a:r>
              <a:rPr lang="en-US" altLang="zh-CN" b="1" baseline="30000" dirty="0"/>
              <a:t>2</a:t>
            </a:r>
            <a:r>
              <a:rPr lang="en-US" altLang="zh-CN" b="1" dirty="0"/>
              <a:t>+2)/6, </a:t>
            </a:r>
            <a:r>
              <a:rPr lang="zh-CN" altLang="en-US" b="1" dirty="0"/>
              <a:t>加减法次数为</a:t>
            </a:r>
            <a:r>
              <a:rPr lang="en-US" altLang="zh-CN" b="1" dirty="0"/>
              <a:t>(n</a:t>
            </a:r>
            <a:r>
              <a:rPr lang="en-US" altLang="zh-CN" b="1" baseline="30000" dirty="0"/>
              <a:t>3</a:t>
            </a:r>
            <a:r>
              <a:rPr lang="en-US" altLang="zh-CN" b="1" dirty="0"/>
              <a:t>+6n</a:t>
            </a:r>
            <a:r>
              <a:rPr lang="en-US" altLang="zh-CN" b="1" baseline="30000" dirty="0"/>
              <a:t>2</a:t>
            </a:r>
            <a:r>
              <a:rPr lang="en-US" altLang="zh-CN" b="1" dirty="0"/>
              <a:t>-7n)/6 </a:t>
            </a:r>
            <a:r>
              <a:rPr lang="zh-CN" altLang="en-US" b="1" dirty="0"/>
              <a:t>。另外还有</a:t>
            </a:r>
            <a:r>
              <a:rPr lang="en-US" altLang="zh-CN" b="1" dirty="0"/>
              <a:t>n</a:t>
            </a:r>
            <a:r>
              <a:rPr lang="zh-CN" altLang="en-US" b="1" dirty="0"/>
              <a:t>次开方运算，其所含乘除法和加减法次数可分别看成</a:t>
            </a:r>
            <a:r>
              <a:rPr lang="en-US" altLang="zh-CN" b="1" dirty="0"/>
              <a:t>n</a:t>
            </a:r>
            <a:r>
              <a:rPr lang="zh-CN" altLang="en-US" b="1" dirty="0"/>
              <a:t>的常数倍。</a:t>
            </a:r>
            <a:endParaRPr lang="en-US" altLang="zh-CN" b="1" dirty="0"/>
          </a:p>
          <a:p>
            <a:pPr algn="l">
              <a:lnSpc>
                <a:spcPct val="120000"/>
              </a:lnSpc>
              <a:spcBef>
                <a:spcPct val="50000"/>
              </a:spcBef>
            </a:pPr>
            <a:r>
              <a:rPr lang="zh-CN" altLang="en-US" b="1" dirty="0"/>
              <a:t>平方根法需</a:t>
            </a:r>
            <a:r>
              <a:rPr lang="en-US" altLang="zh-CN" b="1" dirty="0"/>
              <a:t>n</a:t>
            </a:r>
            <a:r>
              <a:rPr lang="en-US" altLang="zh-CN" b="1" baseline="30000" dirty="0"/>
              <a:t>3 </a:t>
            </a:r>
            <a:r>
              <a:rPr lang="en-US" altLang="zh-CN" b="1" dirty="0"/>
              <a:t>/6</a:t>
            </a:r>
            <a:r>
              <a:rPr lang="zh-CN" altLang="en-US" b="1" dirty="0"/>
              <a:t>次乘除法，与</a:t>
            </a:r>
            <a:r>
              <a:rPr lang="en-US" altLang="zh-CN" b="1" dirty="0"/>
              <a:t>Gauss</a:t>
            </a:r>
            <a:r>
              <a:rPr lang="zh-CN" altLang="en-US" b="1" dirty="0"/>
              <a:t>消去法相比减少了一半</a:t>
            </a:r>
            <a:r>
              <a:rPr lang="zh-CN" altLang="en-US" sz="2400" b="1" dirty="0"/>
              <a:t>。</a:t>
            </a:r>
            <a:endParaRPr lang="zh-CN" altLang="en-US" dirty="0"/>
          </a:p>
        </p:txBody>
      </p:sp>
      <p:sp>
        <p:nvSpPr>
          <p:cNvPr id="118801" name="Rectangle 17"/>
          <p:cNvSpPr>
            <a:spLocks noChangeArrowheads="1"/>
          </p:cNvSpPr>
          <p:nvPr/>
        </p:nvSpPr>
        <p:spPr bwMode="auto">
          <a:xfrm>
            <a:off x="457200" y="559653"/>
            <a:ext cx="6705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b="1" dirty="0"/>
              <a:t>求解</a:t>
            </a:r>
            <a:r>
              <a:rPr lang="en-US" altLang="zh-CN" b="1" i="1" dirty="0"/>
              <a:t>Ax</a:t>
            </a:r>
            <a:r>
              <a:rPr lang="en-US" altLang="zh-CN" b="1" dirty="0"/>
              <a:t>=</a:t>
            </a:r>
            <a:r>
              <a:rPr lang="en-US" altLang="zh-CN" b="1" i="1" dirty="0"/>
              <a:t>b</a:t>
            </a:r>
            <a:r>
              <a:rPr lang="zh-CN" altLang="en-US" b="1" dirty="0"/>
              <a:t>，即求解两个三角形方程组</a:t>
            </a:r>
            <a:endParaRPr lang="zh-CN" altLang="en-US" b="1" dirty="0"/>
          </a:p>
        </p:txBody>
      </p:sp>
      <p:graphicFrame>
        <p:nvGraphicFramePr>
          <p:cNvPr id="118802" name="Object 18"/>
          <p:cNvGraphicFramePr>
            <a:graphicFrameLocks noChangeAspect="1"/>
          </p:cNvGraphicFramePr>
          <p:nvPr/>
        </p:nvGraphicFramePr>
        <p:xfrm>
          <a:off x="477837" y="1552216"/>
          <a:ext cx="4094163" cy="1217613"/>
        </p:xfrm>
        <a:graphic>
          <a:graphicData uri="http://schemas.openxmlformats.org/presentationml/2006/ole">
            <mc:AlternateContent xmlns:mc="http://schemas.openxmlformats.org/markup-compatibility/2006">
              <mc:Choice xmlns:v="urn:schemas-microsoft-com:vml" Requires="v">
                <p:oleObj spid="_x0000_s0" name="Equation" r:id="rId1" imgW="1637665" imgH="491490" progId="Equation.DSMT4">
                  <p:embed/>
                </p:oleObj>
              </mc:Choice>
              <mc:Fallback>
                <p:oleObj name="Equation" r:id="rId1" imgW="1637665" imgH="491490" progId="Equation.DSMT4">
                  <p:embed/>
                  <p:pic>
                    <p:nvPicPr>
                      <p:cNvPr id="0" name="Object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837" y="1552216"/>
                        <a:ext cx="4094163" cy="1217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8803" name="Object 19"/>
          <p:cNvGraphicFramePr>
            <a:graphicFrameLocks noChangeAspect="1"/>
          </p:cNvGraphicFramePr>
          <p:nvPr/>
        </p:nvGraphicFramePr>
        <p:xfrm>
          <a:off x="4788024" y="1552216"/>
          <a:ext cx="4268788" cy="1162050"/>
        </p:xfrm>
        <a:graphic>
          <a:graphicData uri="http://schemas.openxmlformats.org/presentationml/2006/ole">
            <mc:AlternateContent xmlns:mc="http://schemas.openxmlformats.org/markup-compatibility/2006">
              <mc:Choice xmlns:v="urn:schemas-microsoft-com:vml" Requires="v">
                <p:oleObj spid="_x0000_s2" name="Equation" r:id="rId3" imgW="1719580" imgH="491490" progId="Equation.DSMT4">
                  <p:embed/>
                </p:oleObj>
              </mc:Choice>
              <mc:Fallback>
                <p:oleObj name="Equation" r:id="rId3" imgW="1719580" imgH="491490" progId="Equation.DSMT4">
                  <p:embed/>
                  <p:pic>
                    <p:nvPicPr>
                      <p:cNvPr id="0"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024" y="1552216"/>
                        <a:ext cx="4268788" cy="1162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2"/>
          <p:cNvSpPr>
            <a:spLocks noChangeArrowheads="1"/>
          </p:cNvSpPr>
          <p:nvPr/>
        </p:nvSpPr>
        <p:spPr bwMode="auto">
          <a:xfrm>
            <a:off x="5029200" y="0"/>
            <a:ext cx="4114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§5 Matrix Factorization</a:t>
            </a:r>
            <a:endParaRPr lang="en-US" altLang="zh-CN" sz="1800" b="1" dirty="0"/>
          </a:p>
        </p:txBody>
      </p:sp>
      <p:sp>
        <p:nvSpPr>
          <p:cNvPr id="3" name="矩形 2"/>
          <p:cNvSpPr/>
          <p:nvPr/>
        </p:nvSpPr>
        <p:spPr>
          <a:xfrm>
            <a:off x="395536" y="1040035"/>
            <a:ext cx="2664296" cy="461665"/>
          </a:xfrm>
          <a:prstGeom prst="rect">
            <a:avLst/>
          </a:prstGeom>
        </p:spPr>
        <p:txBody>
          <a:bodyPr wrap="square">
            <a:spAutoFit/>
          </a:bodyPr>
          <a:lstStyle/>
          <a:p>
            <a:r>
              <a:rPr lang="zh-CN" altLang="en-US" b="1" dirty="0"/>
              <a:t> </a:t>
            </a:r>
            <a:r>
              <a:rPr lang="en-US" altLang="zh-CN" b="1" dirty="0"/>
              <a:t>(1)</a:t>
            </a:r>
            <a:r>
              <a:rPr lang="en-US" altLang="zh-CN" b="1" i="1" dirty="0"/>
              <a:t>Ly</a:t>
            </a:r>
            <a:r>
              <a:rPr lang="en-US" altLang="zh-CN" b="1" dirty="0"/>
              <a:t>=</a:t>
            </a:r>
            <a:r>
              <a:rPr lang="en-US" altLang="zh-CN" b="1" i="1" dirty="0"/>
              <a:t>b</a:t>
            </a:r>
            <a:r>
              <a:rPr lang="zh-CN" altLang="en-US" b="1" dirty="0"/>
              <a:t>，求</a:t>
            </a:r>
            <a:r>
              <a:rPr lang="en-US" altLang="zh-CN" b="1" i="1" dirty="0"/>
              <a:t>y</a:t>
            </a:r>
            <a:r>
              <a:rPr lang="zh-CN" altLang="en-US" b="1" dirty="0"/>
              <a:t>；</a:t>
            </a:r>
            <a:endParaRPr lang="en-GB" dirty="0"/>
          </a:p>
        </p:txBody>
      </p:sp>
      <p:sp>
        <p:nvSpPr>
          <p:cNvPr id="4" name="矩形 3"/>
          <p:cNvSpPr/>
          <p:nvPr/>
        </p:nvSpPr>
        <p:spPr>
          <a:xfrm>
            <a:off x="4716016" y="1021317"/>
            <a:ext cx="2088264" cy="461665"/>
          </a:xfrm>
          <a:prstGeom prst="rect">
            <a:avLst/>
          </a:prstGeom>
        </p:spPr>
        <p:txBody>
          <a:bodyPr wrap="none">
            <a:spAutoFit/>
          </a:bodyPr>
          <a:lstStyle/>
          <a:p>
            <a:r>
              <a:rPr lang="en-US" altLang="zh-CN" b="1" dirty="0"/>
              <a:t>(2)</a:t>
            </a:r>
            <a:r>
              <a:rPr lang="en-US" altLang="zh-CN" b="1" i="1" dirty="0" err="1"/>
              <a:t>L</a:t>
            </a:r>
            <a:r>
              <a:rPr lang="en-US" altLang="zh-CN" b="1" i="1" baseline="30000" dirty="0" err="1"/>
              <a:t>T</a:t>
            </a:r>
            <a:r>
              <a:rPr lang="en-US" altLang="zh-CN" b="1" i="1" dirty="0" err="1"/>
              <a:t>x</a:t>
            </a:r>
            <a:r>
              <a:rPr lang="en-US" altLang="zh-CN" b="1" dirty="0"/>
              <a:t>=</a:t>
            </a:r>
            <a:r>
              <a:rPr lang="en-US" altLang="zh-CN" b="1" i="1" dirty="0"/>
              <a:t>y</a:t>
            </a:r>
            <a:r>
              <a:rPr lang="zh-CN" altLang="en-US" b="1" dirty="0"/>
              <a:t>，求</a:t>
            </a:r>
            <a:r>
              <a:rPr lang="en-US" altLang="zh-CN" b="1" i="1" dirty="0"/>
              <a:t>x</a:t>
            </a:r>
            <a:endParaRPr lang="en-GB"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ext Box 2"/>
          <p:cNvSpPr txBox="1">
            <a:spLocks noChangeArrowheads="1"/>
          </p:cNvSpPr>
          <p:nvPr/>
        </p:nvSpPr>
        <p:spPr bwMode="auto">
          <a:xfrm>
            <a:off x="346770" y="677578"/>
            <a:ext cx="8401694" cy="13665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nSpc>
                <a:spcPct val="115000"/>
              </a:lnSpc>
              <a:spcBef>
                <a:spcPct val="5000"/>
              </a:spcBef>
              <a:buClr>
                <a:srgbClr val="27305F"/>
              </a:buClr>
            </a:pPr>
            <a:r>
              <a:rPr kumimoji="0" lang="zh-CN" altLang="en-US" b="1" dirty="0"/>
              <a:t>       逐次超松弛迭代（</a:t>
            </a:r>
            <a:r>
              <a:rPr kumimoji="0" lang="en-US" altLang="zh-CN" b="1" dirty="0"/>
              <a:t>Successive Over </a:t>
            </a:r>
            <a:r>
              <a:rPr kumimoji="0" lang="en-US" altLang="zh-CN" b="1" dirty="0" err="1"/>
              <a:t>Relaxatic</a:t>
            </a:r>
            <a:r>
              <a:rPr kumimoji="0" lang="en-US" altLang="zh-CN" b="1" dirty="0"/>
              <a:t> Method</a:t>
            </a:r>
            <a:r>
              <a:rPr kumimoji="0" lang="zh-CN" altLang="en-US" b="1" dirty="0"/>
              <a:t>，简称</a:t>
            </a:r>
            <a:r>
              <a:rPr kumimoji="0" lang="en-US" altLang="zh-CN" b="1" dirty="0"/>
              <a:t>Sor</a:t>
            </a:r>
            <a:r>
              <a:rPr kumimoji="0" lang="zh-CN" altLang="en-US" b="1" dirty="0"/>
              <a:t>方法）法，可以看作是</a:t>
            </a:r>
            <a:r>
              <a:rPr kumimoji="0" lang="zh-CN" altLang="en-US" b="1" dirty="0">
                <a:solidFill>
                  <a:srgbClr val="FF0000"/>
                </a:solidFill>
              </a:rPr>
              <a:t>带参数的</a:t>
            </a:r>
            <a:r>
              <a:rPr lang="en-US" altLang="zh-CN" b="1" dirty="0">
                <a:solidFill>
                  <a:srgbClr val="FF0000"/>
                </a:solidFill>
              </a:rPr>
              <a:t>Seidel</a:t>
            </a:r>
            <a:r>
              <a:rPr kumimoji="0" lang="zh-CN" altLang="en-US" b="1" dirty="0">
                <a:solidFill>
                  <a:srgbClr val="FF0000"/>
                </a:solidFill>
              </a:rPr>
              <a:t>迭代法</a:t>
            </a:r>
            <a:r>
              <a:rPr lang="zh-CN" altLang="en-US" b="1" dirty="0"/>
              <a:t>，迭代过程的加速。  </a:t>
            </a:r>
            <a:endParaRPr kumimoji="0" lang="zh-CN" altLang="en-US" b="1" dirty="0"/>
          </a:p>
        </p:txBody>
      </p:sp>
      <p:sp>
        <p:nvSpPr>
          <p:cNvPr id="6" name="Text Box 2"/>
          <p:cNvSpPr txBox="1">
            <a:spLocks noChangeArrowheads="1"/>
          </p:cNvSpPr>
          <p:nvPr/>
        </p:nvSpPr>
        <p:spPr bwMode="auto">
          <a:xfrm>
            <a:off x="362168" y="2069092"/>
            <a:ext cx="8155632" cy="2511457"/>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eaLnBrk="0" hangingPunct="0">
              <a:lnSpc>
                <a:spcPct val="130000"/>
              </a:lnSpc>
              <a:spcBef>
                <a:spcPct val="5000"/>
              </a:spcBef>
              <a:buClr>
                <a:srgbClr val="27305F"/>
              </a:buClr>
            </a:pPr>
            <a:r>
              <a:rPr lang="zh-CN" altLang="en-US" b="1" dirty="0"/>
              <a:t>超松弛迭代法</a:t>
            </a:r>
            <a:r>
              <a:rPr lang="en-US" altLang="zh-CN" b="1" dirty="0"/>
              <a:t>Sor</a:t>
            </a:r>
            <a:r>
              <a:rPr lang="zh-CN" altLang="en-US" b="1" dirty="0"/>
              <a:t>的基本思想：</a:t>
            </a:r>
            <a:endParaRPr lang="zh-CN" altLang="en-US" b="1" dirty="0"/>
          </a:p>
          <a:p>
            <a:pPr>
              <a:lnSpc>
                <a:spcPct val="130000"/>
              </a:lnSpc>
              <a:spcBef>
                <a:spcPct val="5000"/>
              </a:spcBef>
              <a:buClr>
                <a:srgbClr val="27305F"/>
              </a:buClr>
            </a:pPr>
            <a:r>
              <a:rPr lang="zh-CN" altLang="en-US" b="1" dirty="0"/>
              <a:t>       超松弛迭代法目的是为了提高迭代法的收敛速度，考虑增量∆ </a:t>
            </a:r>
            <a:r>
              <a:rPr lang="en-US" altLang="zh-CN" b="1" i="1" dirty="0"/>
              <a:t>x</a:t>
            </a:r>
            <a:r>
              <a:rPr lang="zh-CN" altLang="en-US" b="1" dirty="0"/>
              <a:t>并引入变化因子（等价于将前一步的结果      与</a:t>
            </a:r>
            <a:r>
              <a:rPr lang="en-US" altLang="zh-CN" b="1" dirty="0"/>
              <a:t>Seidel</a:t>
            </a:r>
            <a:r>
              <a:rPr lang="zh-CN" altLang="en-US" b="1" dirty="0"/>
              <a:t>迭代方法的迭代值        适当加权平均），期望获得更好的近似值       。</a:t>
            </a:r>
            <a:endParaRPr lang="zh-CN" altLang="en-US" b="1" dirty="0"/>
          </a:p>
        </p:txBody>
      </p:sp>
      <p:graphicFrame>
        <p:nvGraphicFramePr>
          <p:cNvPr id="7" name="Object 4"/>
          <p:cNvGraphicFramePr>
            <a:graphicFrameLocks noChangeAspect="1"/>
          </p:cNvGraphicFramePr>
          <p:nvPr/>
        </p:nvGraphicFramePr>
        <p:xfrm>
          <a:off x="6967172" y="3078108"/>
          <a:ext cx="533400" cy="474712"/>
        </p:xfrm>
        <a:graphic>
          <a:graphicData uri="http://schemas.openxmlformats.org/presentationml/2006/ole">
            <mc:AlternateContent xmlns:mc="http://schemas.openxmlformats.org/markup-compatibility/2006">
              <mc:Choice xmlns:v="urn:schemas-microsoft-com:vml" Requires="v">
                <p:oleObj spid="_x0000_s0" name="" r:id="rId1" imgW="254000" imgH="241300" progId="Equation.3">
                  <p:embed/>
                </p:oleObj>
              </mc:Choice>
              <mc:Fallback>
                <p:oleObj name="" r:id="rId1" imgW="254000" imgH="2413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7172" y="3078108"/>
                        <a:ext cx="533400" cy="474712"/>
                      </a:xfrm>
                      <a:prstGeom prst="rect">
                        <a:avLst/>
                      </a:prstGeom>
                      <a:noFill/>
                    </p:spPr>
                  </p:pic>
                </p:oleObj>
              </mc:Fallback>
            </mc:AlternateContent>
          </a:graphicData>
        </a:graphic>
      </p:graphicFrame>
      <p:graphicFrame>
        <p:nvGraphicFramePr>
          <p:cNvPr id="8" name="Object 6"/>
          <p:cNvGraphicFramePr>
            <a:graphicFrameLocks noChangeAspect="1"/>
          </p:cNvGraphicFramePr>
          <p:nvPr/>
        </p:nvGraphicFramePr>
        <p:xfrm>
          <a:off x="7920693" y="3099138"/>
          <a:ext cx="609600" cy="467105"/>
        </p:xfrm>
        <a:graphic>
          <a:graphicData uri="http://schemas.openxmlformats.org/presentationml/2006/ole">
            <mc:AlternateContent xmlns:mc="http://schemas.openxmlformats.org/markup-compatibility/2006">
              <mc:Choice xmlns:v="urn:schemas-microsoft-com:vml" Requires="v">
                <p:oleObj spid="_x0000_s2" name="" r:id="rId3" imgW="355600" imgH="241300" progId="Equation.3">
                  <p:embed/>
                </p:oleObj>
              </mc:Choice>
              <mc:Fallback>
                <p:oleObj name="" r:id="rId3" imgW="355600" imgH="2413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0693" y="3099138"/>
                        <a:ext cx="609600" cy="467105"/>
                      </a:xfrm>
                      <a:prstGeom prst="rect">
                        <a:avLst/>
                      </a:prstGeom>
                      <a:noFill/>
                    </p:spPr>
                  </p:pic>
                </p:oleObj>
              </mc:Fallback>
            </mc:AlternateContent>
          </a:graphicData>
        </a:graphic>
      </p:graphicFrame>
      <p:graphicFrame>
        <p:nvGraphicFramePr>
          <p:cNvPr id="9" name="Object 8"/>
          <p:cNvGraphicFramePr>
            <a:graphicFrameLocks noChangeAspect="1"/>
          </p:cNvGraphicFramePr>
          <p:nvPr/>
        </p:nvGraphicFramePr>
        <p:xfrm>
          <a:off x="3695699" y="3575572"/>
          <a:ext cx="685800" cy="456454"/>
        </p:xfrm>
        <a:graphic>
          <a:graphicData uri="http://schemas.openxmlformats.org/presentationml/2006/ole">
            <mc:AlternateContent xmlns:mc="http://schemas.openxmlformats.org/markup-compatibility/2006">
              <mc:Choice xmlns:v="urn:schemas-microsoft-com:vml" Requires="v">
                <p:oleObj spid="_x0000_s3" name="" r:id="rId5" imgW="342900" imgH="241300" progId="Equation.3">
                  <p:embed/>
                </p:oleObj>
              </mc:Choice>
              <mc:Fallback>
                <p:oleObj name="" r:id="rId5" imgW="342900" imgH="24130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95699" y="3575572"/>
                        <a:ext cx="685800" cy="456454"/>
                      </a:xfrm>
                      <a:prstGeom prst="rect">
                        <a:avLst/>
                      </a:prstGeom>
                      <a:noFill/>
                    </p:spPr>
                  </p:pic>
                </p:oleObj>
              </mc:Fallback>
            </mc:AlternateContent>
          </a:graphicData>
        </a:graphic>
      </p:graphicFrame>
      <p:sp>
        <p:nvSpPr>
          <p:cNvPr id="11" name="Rectangle 30"/>
          <p:cNvSpPr>
            <a:spLocks noChangeArrowheads="1"/>
          </p:cNvSpPr>
          <p:nvPr/>
        </p:nvSpPr>
        <p:spPr bwMode="auto">
          <a:xfrm>
            <a:off x="4038600" y="0"/>
            <a:ext cx="5105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fontAlgn="ctr"/>
            <a:r>
              <a:rPr lang="en-US" altLang="zh-CN" sz="1800" b="1" dirty="0">
                <a:solidFill>
                  <a:schemeClr val="tx2"/>
                </a:solidFill>
                <a:ea typeface="楷体_GB2312" pitchFamily="49" charset="-122"/>
              </a:rPr>
              <a:t>§1</a:t>
            </a:r>
            <a:r>
              <a:rPr lang="en-US" altLang="zh-CN" sz="3600" b="1" dirty="0">
                <a:solidFill>
                  <a:schemeClr val="tx2"/>
                </a:solidFill>
                <a:ea typeface="楷体_GB2312" pitchFamily="49" charset="-122"/>
              </a:rPr>
              <a:t> </a:t>
            </a:r>
            <a:r>
              <a:rPr lang="en-US" altLang="zh-CN" sz="1800" b="1" dirty="0"/>
              <a:t>Iterative Methods</a:t>
            </a:r>
            <a:endParaRPr lang="en-US" altLang="zh-CN" sz="1800" b="1" dirty="0"/>
          </a:p>
        </p:txBody>
      </p:sp>
      <p:sp>
        <p:nvSpPr>
          <p:cNvPr id="13" name="Rectangle 5"/>
          <p:cNvSpPr>
            <a:spLocks noChangeArrowheads="1"/>
          </p:cNvSpPr>
          <p:nvPr/>
        </p:nvSpPr>
        <p:spPr bwMode="auto">
          <a:xfrm>
            <a:off x="34925" y="44450"/>
            <a:ext cx="6337275" cy="48013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lnSpc>
                <a:spcPct val="90000"/>
              </a:lnSpc>
              <a:buClr>
                <a:srgbClr val="0000FF"/>
              </a:buClr>
              <a:buSzPct val="90000"/>
              <a:buFont typeface="Wingdings" panose="05000000000000000000" pitchFamily="2" charset="2"/>
              <a:buChar char="Ø"/>
              <a:defRPr/>
            </a:pPr>
            <a:r>
              <a:rPr kumimoji="1" lang="en-US" altLang="zh-CN" sz="2800" b="1" dirty="0">
                <a:solidFill>
                  <a:srgbClr val="0000FF"/>
                </a:solidFill>
                <a:effectLst>
                  <a:outerShdw blurRad="38100" dist="38100" dir="2700000" algn="tl">
                    <a:srgbClr val="C0C0C0"/>
                  </a:outerShdw>
                </a:effectLst>
                <a:ea typeface="楷体_GB2312" pitchFamily="49" charset="-122"/>
              </a:rPr>
              <a:t>Seidel </a:t>
            </a:r>
            <a:r>
              <a:rPr kumimoji="1" lang="zh-CN" altLang="en-US" sz="2800" b="1" dirty="0">
                <a:solidFill>
                  <a:srgbClr val="0000FF"/>
                </a:solidFill>
                <a:effectLst>
                  <a:outerShdw blurRad="38100" dist="38100" dir="2700000" algn="tl">
                    <a:srgbClr val="C0C0C0"/>
                  </a:outerShdw>
                </a:effectLst>
                <a:ea typeface="楷体_GB2312" pitchFamily="49" charset="-122"/>
              </a:rPr>
              <a:t>迭代法的加速</a:t>
            </a:r>
            <a:r>
              <a:rPr kumimoji="1" lang="en-US" altLang="zh-CN" sz="2800" b="1" dirty="0">
                <a:solidFill>
                  <a:srgbClr val="0000FF"/>
                </a:solidFill>
                <a:effectLst>
                  <a:outerShdw blurRad="38100" dist="38100" dir="2700000" algn="tl">
                    <a:srgbClr val="C0C0C0"/>
                  </a:outerShdw>
                </a:effectLst>
                <a:ea typeface="楷体_GB2312" pitchFamily="49" charset="-122"/>
              </a:rPr>
              <a:t>——Sor</a:t>
            </a:r>
            <a:r>
              <a:rPr kumimoji="1" lang="zh-CN" altLang="en-US" sz="2800" b="1" dirty="0">
                <a:solidFill>
                  <a:srgbClr val="0000FF"/>
                </a:solidFill>
                <a:effectLst>
                  <a:outerShdw blurRad="38100" dist="38100" dir="2700000" algn="tl">
                    <a:srgbClr val="C0C0C0"/>
                  </a:outerShdw>
                </a:effectLst>
                <a:ea typeface="楷体_GB2312" pitchFamily="49" charset="-122"/>
              </a:rPr>
              <a:t>方法</a:t>
            </a:r>
            <a:endParaRPr kumimoji="1" lang="zh-CN" altLang="en-US" sz="2800" b="1" dirty="0">
              <a:solidFill>
                <a:srgbClr val="0000FF"/>
              </a:solidFill>
              <a:effectLst>
                <a:outerShdw blurRad="38100" dist="38100" dir="2700000" algn="tl">
                  <a:srgbClr val="C0C0C0"/>
                </a:outerShdw>
              </a:effectLst>
              <a:ea typeface="楷体_GB2312" pitchFamily="49" charset="-122"/>
            </a:endParaRPr>
          </a:p>
        </p:txBody>
      </p:sp>
      <p:sp>
        <p:nvSpPr>
          <p:cNvPr id="4" name="矩形 3"/>
          <p:cNvSpPr/>
          <p:nvPr/>
        </p:nvSpPr>
        <p:spPr>
          <a:xfrm>
            <a:off x="2195736" y="6344654"/>
            <a:ext cx="4902304" cy="513346"/>
          </a:xfrm>
          <a:prstGeom prst="rect">
            <a:avLst/>
          </a:prstGeom>
        </p:spPr>
        <p:txBody>
          <a:bodyPr wrap="none">
            <a:spAutoFit/>
          </a:bodyPr>
          <a:lstStyle/>
          <a:p>
            <a:pPr marL="0" indent="0">
              <a:lnSpc>
                <a:spcPct val="114000"/>
              </a:lnSpc>
              <a:buNone/>
            </a:pPr>
            <a:r>
              <a:rPr lang="zh-CN" altLang="en-US" b="1" dirty="0">
                <a:solidFill>
                  <a:srgbClr val="FF0000"/>
                </a:solidFill>
              </a:rPr>
              <a:t>对比简单迭代法的增量松弛法理解 </a:t>
            </a:r>
            <a:endParaRPr lang="en-US" altLang="zh-CN" b="1" dirty="0">
              <a:solidFill>
                <a:srgbClr val="FF0000"/>
              </a:solidFill>
            </a:endParaRPr>
          </a:p>
        </p:txBody>
      </p:sp>
      <p:pic>
        <p:nvPicPr>
          <p:cNvPr id="15" name="图片 14"/>
          <p:cNvPicPr>
            <a:picLocks noChangeAspect="1"/>
          </p:cNvPicPr>
          <p:nvPr/>
        </p:nvPicPr>
        <p:blipFill>
          <a:blip r:embed="rId7"/>
          <a:stretch>
            <a:fillRect/>
          </a:stretch>
        </p:blipFill>
        <p:spPr>
          <a:xfrm>
            <a:off x="2267744" y="4204234"/>
            <a:ext cx="4400985" cy="749910"/>
          </a:xfrm>
          <a:prstGeom prst="rect">
            <a:avLst/>
          </a:prstGeom>
        </p:spPr>
      </p:pic>
      <p:graphicFrame>
        <p:nvGraphicFramePr>
          <p:cNvPr id="16" name="Object 3"/>
          <p:cNvGraphicFramePr>
            <a:graphicFrameLocks noChangeAspect="1"/>
          </p:cNvGraphicFramePr>
          <p:nvPr/>
        </p:nvGraphicFramePr>
        <p:xfrm>
          <a:off x="1475656" y="5538506"/>
          <a:ext cx="6923945" cy="695737"/>
        </p:xfrm>
        <a:graphic>
          <a:graphicData uri="http://schemas.openxmlformats.org/presentationml/2006/ole">
            <mc:AlternateContent xmlns:mc="http://schemas.openxmlformats.org/markup-compatibility/2006">
              <mc:Choice xmlns:v="urn:schemas-microsoft-com:vml" Requires="v">
                <p:oleObj spid="_x0000_s5" name="Equation" r:id="rId8" imgW="2476500" imgH="266700" progId="Equation.DSMT4">
                  <p:embed/>
                </p:oleObj>
              </mc:Choice>
              <mc:Fallback>
                <p:oleObj name="Equation" r:id="rId8" imgW="2476500" imgH="266700" progId="Equation.DSMT4">
                  <p:embed/>
                  <p:pic>
                    <p:nvPicPr>
                      <p:cNvPr id="0"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75656" y="5538506"/>
                        <a:ext cx="6923945" cy="695737"/>
                      </a:xfrm>
                      <a:prstGeom prst="rect">
                        <a:avLst/>
                      </a:prstGeom>
                      <a:noFill/>
                      <a:ln w="9525">
                        <a:solidFill>
                          <a:schemeClr val="bg1"/>
                        </a:solidFill>
                        <a:miter lim="800000"/>
                        <a:headEnd/>
                        <a:tailEnd/>
                      </a:ln>
                      <a:effectLst/>
                    </p:spPr>
                  </p:pic>
                </p:oleObj>
              </mc:Fallback>
            </mc:AlternateContent>
          </a:graphicData>
        </a:graphic>
      </p:graphicFrame>
      <p:sp>
        <p:nvSpPr>
          <p:cNvPr id="14" name="矩形 13"/>
          <p:cNvSpPr/>
          <p:nvPr/>
        </p:nvSpPr>
        <p:spPr>
          <a:xfrm>
            <a:off x="362168" y="4925660"/>
            <a:ext cx="3278462" cy="520848"/>
          </a:xfrm>
          <a:prstGeom prst="rect">
            <a:avLst/>
          </a:prstGeom>
        </p:spPr>
        <p:txBody>
          <a:bodyPr wrap="none">
            <a:spAutoFit/>
          </a:bodyPr>
          <a:lstStyle/>
          <a:p>
            <a:pPr>
              <a:lnSpc>
                <a:spcPct val="130000"/>
              </a:lnSpc>
              <a:spcBef>
                <a:spcPct val="5000"/>
              </a:spcBef>
              <a:buClr>
                <a:srgbClr val="27305F"/>
              </a:buClr>
            </a:pPr>
            <a:r>
              <a:rPr lang="zh-CN" altLang="en-US" b="1" dirty="0"/>
              <a:t>其具体计算公式如下：</a:t>
            </a:r>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6978"/>
                                        </p:tgtEl>
                                        <p:attrNameLst>
                                          <p:attrName>style.visibility</p:attrName>
                                        </p:attrNameLst>
                                      </p:cBhvr>
                                      <p:to>
                                        <p:strVal val="visible"/>
                                      </p:to>
                                    </p:set>
                                    <p:anim calcmode="lin" valueType="num">
                                      <p:cBhvr additive="base">
                                        <p:cTn id="7" dur="500" fill="hold"/>
                                        <p:tgtEl>
                                          <p:spTgt spid="126978"/>
                                        </p:tgtEl>
                                        <p:attrNameLst>
                                          <p:attrName>ppt_x</p:attrName>
                                        </p:attrNameLst>
                                      </p:cBhvr>
                                      <p:tavLst>
                                        <p:tav tm="0">
                                          <p:val>
                                            <p:strVal val="#ppt_x"/>
                                          </p:val>
                                        </p:tav>
                                        <p:tav tm="100000">
                                          <p:val>
                                            <p:strVal val="#ppt_x"/>
                                          </p:val>
                                        </p:tav>
                                      </p:tavLst>
                                    </p:anim>
                                    <p:anim calcmode="lin" valueType="num">
                                      <p:cBhvr additive="base">
                                        <p:cTn id="8" dur="500" fill="hold"/>
                                        <p:tgtEl>
                                          <p:spTgt spid="12697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 calcmode="lin" valueType="num">
                                      <p:cBhvr additive="base">
                                        <p:cTn id="1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8" grpId="0"/>
      <p:bldP spid="14" grpId="0"/>
    </p:bldLst>
  </p:timing>
</p:sld>
</file>

<file path=ppt/slides/slide1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bwMode="auto">
          <a:xfrm>
            <a:off x="467882" y="2052832"/>
            <a:ext cx="8280920" cy="45456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algn="l">
              <a:lnSpc>
                <a:spcPct val="120000"/>
              </a:lnSpc>
              <a:spcBef>
                <a:spcPct val="50000"/>
              </a:spcBef>
            </a:pPr>
            <a:r>
              <a:rPr lang="zh-CN" altLang="en-US" sz="2400" b="1" dirty="0">
                <a:solidFill>
                  <a:schemeClr val="tx1"/>
                </a:solidFill>
                <a:latin typeface="+mn-ea"/>
                <a:ea typeface="+mn-ea"/>
              </a:rPr>
              <a:t>解</a:t>
            </a:r>
            <a:r>
              <a:rPr lang="en-US" altLang="zh-CN" sz="2400" b="1" dirty="0">
                <a:solidFill>
                  <a:schemeClr val="tx1"/>
                </a:solidFill>
                <a:latin typeface="+mn-ea"/>
                <a:ea typeface="+mn-ea"/>
              </a:rPr>
              <a:t>:</a:t>
            </a:r>
            <a:r>
              <a:rPr lang="zh-CN" altLang="en-US" sz="2400" b="1" dirty="0">
                <a:solidFill>
                  <a:schemeClr val="tx1"/>
                </a:solidFill>
                <a:latin typeface="+mn-ea"/>
                <a:ea typeface="+mn-ea"/>
              </a:rPr>
              <a:t>不难验证系数矩阵是对称正定的，按公式依次计算得</a:t>
            </a:r>
            <a:endParaRPr lang="zh-CN" altLang="en-US" sz="2400" b="1" dirty="0">
              <a:solidFill>
                <a:schemeClr val="tx1"/>
              </a:solidFill>
              <a:latin typeface="+mn-ea"/>
              <a:ea typeface="+mn-ea"/>
            </a:endParaRPr>
          </a:p>
        </p:txBody>
      </p:sp>
      <p:grpSp>
        <p:nvGrpSpPr>
          <p:cNvPr id="119811" name="Group 3"/>
          <p:cNvGrpSpPr/>
          <p:nvPr/>
        </p:nvGrpSpPr>
        <p:grpSpPr bwMode="auto">
          <a:xfrm>
            <a:off x="179387" y="306645"/>
            <a:ext cx="9026525" cy="1738313"/>
            <a:chOff x="295" y="1946"/>
            <a:chExt cx="5686" cy="1095"/>
          </a:xfrm>
        </p:grpSpPr>
        <p:graphicFrame>
          <p:nvGraphicFramePr>
            <p:cNvPr id="119812" name="Object 4"/>
            <p:cNvGraphicFramePr>
              <a:graphicFrameLocks noChangeAspect="1"/>
            </p:cNvGraphicFramePr>
            <p:nvPr/>
          </p:nvGraphicFramePr>
          <p:xfrm>
            <a:off x="1656" y="2192"/>
            <a:ext cx="2664" cy="849"/>
          </p:xfrm>
          <a:graphic>
            <a:graphicData uri="http://schemas.openxmlformats.org/presentationml/2006/ole">
              <mc:AlternateContent xmlns:mc="http://schemas.openxmlformats.org/markup-compatibility/2006">
                <mc:Choice xmlns:v="urn:schemas-microsoft-com:vml" Requires="v">
                  <p:oleObj spid="_x0000_s0" name="Equation" r:id="rId1" imgW="1981200" imgH="698500" progId="Equation.DSMT4">
                    <p:embed/>
                  </p:oleObj>
                </mc:Choice>
                <mc:Fallback>
                  <p:oleObj name="Equation" r:id="rId1" imgW="1981200" imgH="698500" progId="Equation.DSMT4">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6" y="2192"/>
                          <a:ext cx="2664" cy="849"/>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9813" name="Rectangle 5"/>
            <p:cNvSpPr>
              <a:spLocks noChangeArrowheads="1"/>
            </p:cNvSpPr>
            <p:nvPr/>
          </p:nvSpPr>
          <p:spPr bwMode="auto">
            <a:xfrm>
              <a:off x="295" y="1946"/>
              <a:ext cx="5686" cy="2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b="1" dirty="0"/>
                <a:t>例</a:t>
              </a:r>
              <a:r>
                <a:rPr lang="en-US" altLang="zh-CN" b="1" dirty="0"/>
                <a:t>     </a:t>
              </a:r>
              <a:r>
                <a:rPr lang="zh-CN" altLang="en-US" b="1" dirty="0"/>
                <a:t>用平方根法求解</a:t>
              </a:r>
              <a:endParaRPr lang="zh-CN" altLang="en-US" b="1" dirty="0"/>
            </a:p>
          </p:txBody>
        </p:sp>
      </p:grpSp>
      <p:graphicFrame>
        <p:nvGraphicFramePr>
          <p:cNvPr id="119823" name="Object 15"/>
          <p:cNvGraphicFramePr>
            <a:graphicFrameLocks noChangeAspect="1"/>
          </p:cNvGraphicFramePr>
          <p:nvPr/>
        </p:nvGraphicFramePr>
        <p:xfrm>
          <a:off x="755576" y="2680545"/>
          <a:ext cx="5400600" cy="2698646"/>
        </p:xfrm>
        <a:graphic>
          <a:graphicData uri="http://schemas.openxmlformats.org/presentationml/2006/ole">
            <mc:AlternateContent xmlns:mc="http://schemas.openxmlformats.org/markup-compatibility/2006">
              <mc:Choice xmlns:v="urn:schemas-microsoft-com:vml" Requires="v">
                <p:oleObj spid="_x0000_s2" name="Equation" r:id="rId3" imgW="3035300" imgH="1549400" progId="Equation.DSMT4">
                  <p:embed/>
                </p:oleObj>
              </mc:Choice>
              <mc:Fallback>
                <p:oleObj name="Equation" r:id="rId3" imgW="3035300" imgH="1549400" progId="Equation.DSMT4">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2680545"/>
                        <a:ext cx="5400600" cy="2698646"/>
                      </a:xfrm>
                      <a:prstGeom prst="rect">
                        <a:avLst/>
                      </a:prstGeom>
                      <a:noFill/>
                      <a:ln>
                        <a:noFill/>
                      </a:ln>
                      <a:effectLst/>
                    </p:spPr>
                  </p:pic>
                </p:oleObj>
              </mc:Fallback>
            </mc:AlternateContent>
          </a:graphicData>
        </a:graphic>
      </p:graphicFrame>
      <p:graphicFrame>
        <p:nvGraphicFramePr>
          <p:cNvPr id="119824" name="Object 16"/>
          <p:cNvGraphicFramePr>
            <a:graphicFrameLocks noChangeAspect="1"/>
          </p:cNvGraphicFramePr>
          <p:nvPr/>
        </p:nvGraphicFramePr>
        <p:xfrm>
          <a:off x="5216614" y="3212976"/>
          <a:ext cx="3532188" cy="1271588"/>
        </p:xfrm>
        <a:graphic>
          <a:graphicData uri="http://schemas.openxmlformats.org/presentationml/2006/ole">
            <mc:AlternateContent xmlns:mc="http://schemas.openxmlformats.org/markup-compatibility/2006">
              <mc:Choice xmlns:v="urn:schemas-microsoft-com:vml" Requires="v">
                <p:oleObj spid="_x0000_s3" name="公式" r:id="rId5" imgW="1295400" imgH="698500" progId="Equation.3">
                  <p:embed/>
                </p:oleObj>
              </mc:Choice>
              <mc:Fallback>
                <p:oleObj name="公式" r:id="rId5" imgW="1295400" imgH="698500" progId="Equation.3">
                  <p:embed/>
                  <p:pic>
                    <p:nvPicPr>
                      <p:cNvPr id="0"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6614" y="3212976"/>
                        <a:ext cx="3532188" cy="1271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9825" name="Rectangle 17"/>
          <p:cNvSpPr>
            <a:spLocks noChangeArrowheads="1"/>
          </p:cNvSpPr>
          <p:nvPr/>
        </p:nvSpPr>
        <p:spPr bwMode="auto">
          <a:xfrm>
            <a:off x="1727853" y="5513237"/>
            <a:ext cx="5688294" cy="9686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5000"/>
              </a:lnSpc>
            </a:pPr>
            <a:r>
              <a:rPr lang="zh-CN" altLang="en-US" b="1" dirty="0"/>
              <a:t>解</a:t>
            </a:r>
            <a:r>
              <a:rPr lang="en-US" altLang="zh-CN" b="1" i="1" dirty="0"/>
              <a:t>Ly</a:t>
            </a:r>
            <a:r>
              <a:rPr lang="en-US" altLang="zh-CN" b="1" dirty="0"/>
              <a:t>=(6, -0.5, 1.25)</a:t>
            </a:r>
            <a:r>
              <a:rPr lang="en-US" altLang="zh-CN" b="1" baseline="30000" dirty="0"/>
              <a:t>T </a:t>
            </a:r>
            <a:r>
              <a:rPr lang="en-US" altLang="zh-CN" b="1" dirty="0"/>
              <a:t>,</a:t>
            </a:r>
            <a:r>
              <a:rPr lang="zh-CN" altLang="en-US" b="1" dirty="0"/>
              <a:t>得</a:t>
            </a:r>
            <a:r>
              <a:rPr lang="en-US" altLang="zh-CN" b="1" i="1" dirty="0"/>
              <a:t>y</a:t>
            </a:r>
            <a:r>
              <a:rPr lang="en-US" altLang="zh-CN" b="1" dirty="0"/>
              <a:t>=(3, 0.5, -1) </a:t>
            </a:r>
            <a:r>
              <a:rPr lang="en-US" altLang="zh-CN" b="1" baseline="30000" dirty="0"/>
              <a:t>T</a:t>
            </a:r>
            <a:r>
              <a:rPr lang="en-US" altLang="zh-CN" b="1" dirty="0"/>
              <a:t> ;</a:t>
            </a:r>
            <a:endParaRPr lang="en-US" altLang="zh-CN" b="1" dirty="0"/>
          </a:p>
          <a:p>
            <a:pPr algn="l">
              <a:lnSpc>
                <a:spcPct val="125000"/>
              </a:lnSpc>
            </a:pPr>
            <a:r>
              <a:rPr lang="zh-CN" altLang="en-US" b="1" dirty="0"/>
              <a:t>再解</a:t>
            </a:r>
            <a:r>
              <a:rPr lang="en-US" altLang="zh-CN" b="1" i="1" dirty="0" err="1"/>
              <a:t>L</a:t>
            </a:r>
            <a:r>
              <a:rPr lang="en-US" altLang="zh-CN" b="1" i="1" baseline="30000" dirty="0" err="1"/>
              <a:t>T</a:t>
            </a:r>
            <a:r>
              <a:rPr lang="en-US" altLang="zh-CN" b="1" i="1" dirty="0" err="1"/>
              <a:t>x</a:t>
            </a:r>
            <a:r>
              <a:rPr lang="en-US" altLang="zh-CN" b="1" i="1" dirty="0"/>
              <a:t>=y</a:t>
            </a:r>
            <a:r>
              <a:rPr lang="zh-CN" altLang="en-US" b="1" dirty="0"/>
              <a:t>可以得到</a:t>
            </a:r>
            <a:r>
              <a:rPr lang="en-US" altLang="zh-CN" b="1" i="1" dirty="0"/>
              <a:t>x</a:t>
            </a:r>
            <a:r>
              <a:rPr lang="en-US" altLang="zh-CN" b="1" dirty="0"/>
              <a:t>=(2,1,-1)</a:t>
            </a:r>
            <a:r>
              <a:rPr lang="en-US" altLang="zh-CN" b="1" baseline="30000" dirty="0"/>
              <a:t>T </a:t>
            </a:r>
            <a:r>
              <a:rPr lang="zh-CN" altLang="en-US" b="1" dirty="0"/>
              <a:t>。         </a:t>
            </a:r>
            <a:endParaRPr lang="zh-CN" altLang="en-US" b="1" dirty="0"/>
          </a:p>
        </p:txBody>
      </p:sp>
      <p:sp>
        <p:nvSpPr>
          <p:cNvPr id="9" name="Rectangle 2"/>
          <p:cNvSpPr>
            <a:spLocks noChangeArrowheads="1"/>
          </p:cNvSpPr>
          <p:nvPr/>
        </p:nvSpPr>
        <p:spPr bwMode="auto">
          <a:xfrm>
            <a:off x="5029200" y="0"/>
            <a:ext cx="4114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§5 Matrix Factorization</a:t>
            </a:r>
            <a:endParaRPr lang="en-US" altLang="zh-CN" sz="1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9810"/>
                                        </p:tgtEl>
                                        <p:attrNameLst>
                                          <p:attrName>style.visibility</p:attrName>
                                        </p:attrNameLst>
                                      </p:cBhvr>
                                      <p:to>
                                        <p:strVal val="visible"/>
                                      </p:to>
                                    </p:set>
                                    <p:anim calcmode="lin" valueType="num">
                                      <p:cBhvr additive="base">
                                        <p:cTn id="7" dur="500" fill="hold"/>
                                        <p:tgtEl>
                                          <p:spTgt spid="119810"/>
                                        </p:tgtEl>
                                        <p:attrNameLst>
                                          <p:attrName>ppt_x</p:attrName>
                                        </p:attrNameLst>
                                      </p:cBhvr>
                                      <p:tavLst>
                                        <p:tav tm="0">
                                          <p:val>
                                            <p:strVal val="#ppt_x"/>
                                          </p:val>
                                        </p:tav>
                                        <p:tav tm="100000">
                                          <p:val>
                                            <p:strVal val="#ppt_x"/>
                                          </p:val>
                                        </p:tav>
                                      </p:tavLst>
                                    </p:anim>
                                    <p:anim calcmode="lin" valueType="num">
                                      <p:cBhvr additive="base">
                                        <p:cTn id="8" dur="500" fill="hold"/>
                                        <p:tgtEl>
                                          <p:spTgt spid="1198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32" fill="hold" nodeType="clickEffect">
                                  <p:stCondLst>
                                    <p:cond delay="0"/>
                                  </p:stCondLst>
                                  <p:childTnLst>
                                    <p:set>
                                      <p:cBhvr>
                                        <p:cTn id="12" dur="1" fill="hold">
                                          <p:stCondLst>
                                            <p:cond delay="0"/>
                                          </p:stCondLst>
                                        </p:cTn>
                                        <p:tgtEl>
                                          <p:spTgt spid="119823"/>
                                        </p:tgtEl>
                                        <p:attrNameLst>
                                          <p:attrName>style.visibility</p:attrName>
                                        </p:attrNameLst>
                                      </p:cBhvr>
                                      <p:to>
                                        <p:strVal val="visible"/>
                                      </p:to>
                                    </p:set>
                                    <p:animEffect transition="in" filter="box(out)">
                                      <p:cBhvr>
                                        <p:cTn id="13" dur="500"/>
                                        <p:tgtEl>
                                          <p:spTgt spid="119823"/>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119824"/>
                                        </p:tgtEl>
                                        <p:attrNameLst>
                                          <p:attrName>style.visibility</p:attrName>
                                        </p:attrNameLst>
                                      </p:cBhvr>
                                      <p:to>
                                        <p:strVal val="visible"/>
                                      </p:to>
                                    </p:set>
                                    <p:animEffect transition="in" filter="box(in)">
                                      <p:cBhvr>
                                        <p:cTn id="18" dur="500"/>
                                        <p:tgtEl>
                                          <p:spTgt spid="119824"/>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119825"/>
                                        </p:tgtEl>
                                        <p:attrNameLst>
                                          <p:attrName>style.visibility</p:attrName>
                                        </p:attrNameLst>
                                      </p:cBhvr>
                                      <p:to>
                                        <p:strVal val="visible"/>
                                      </p:to>
                                    </p:set>
                                    <p:animEffect transition="in" filter="box(in)">
                                      <p:cBhvr>
                                        <p:cTn id="23" dur="500"/>
                                        <p:tgtEl>
                                          <p:spTgt spid="1198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0" grpId="0"/>
      <p:bldP spid="119825"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3541" name="Object 5"/>
          <p:cNvGraphicFramePr>
            <a:graphicFrameLocks noChangeAspect="1"/>
          </p:cNvGraphicFramePr>
          <p:nvPr/>
        </p:nvGraphicFramePr>
        <p:xfrm>
          <a:off x="2555776" y="1556792"/>
          <a:ext cx="3536950" cy="960438"/>
        </p:xfrm>
        <a:graphic>
          <a:graphicData uri="http://schemas.openxmlformats.org/presentationml/2006/ole">
            <mc:AlternateContent xmlns:mc="http://schemas.openxmlformats.org/markup-compatibility/2006">
              <mc:Choice xmlns:v="urn:schemas-microsoft-com:vml" Requires="v">
                <p:oleObj spid="_x0000_s0" name="Equation" r:id="rId1" imgW="1624965" imgH="546100" progId="Equation.DSMT4">
                  <p:embed/>
                </p:oleObj>
              </mc:Choice>
              <mc:Fallback>
                <p:oleObj name="Equation" r:id="rId1" imgW="1624965" imgH="546100" progId="Equation.DSMT4">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1556792"/>
                        <a:ext cx="3536950" cy="960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文本框 1"/>
          <p:cNvSpPr txBox="1"/>
          <p:nvPr/>
        </p:nvSpPr>
        <p:spPr>
          <a:xfrm>
            <a:off x="611560" y="2852936"/>
            <a:ext cx="7920880" cy="1430328"/>
          </a:xfrm>
          <a:prstGeom prst="rect">
            <a:avLst/>
          </a:prstGeom>
          <a:noFill/>
        </p:spPr>
        <p:txBody>
          <a:bodyPr wrap="square" rtlCol="0">
            <a:spAutoFit/>
          </a:bodyPr>
          <a:lstStyle/>
          <a:p>
            <a:pPr>
              <a:lnSpc>
                <a:spcPct val="125000"/>
              </a:lnSpc>
            </a:pPr>
            <a:r>
              <a:rPr lang="zh-CN" altLang="en-US" b="1" dirty="0"/>
              <a:t>观察上式可见，用平方根法解对称正定方程组时，计算</a:t>
            </a:r>
            <a:r>
              <a:rPr lang="en-US" altLang="zh-CN" b="1" i="1" dirty="0"/>
              <a:t>L</a:t>
            </a:r>
            <a:r>
              <a:rPr lang="zh-CN" altLang="en-US" b="1" dirty="0"/>
              <a:t>的元素需要进行开方计算，为</a:t>
            </a:r>
            <a:r>
              <a:rPr lang="zh-CN" altLang="en-US" b="1" dirty="0">
                <a:solidFill>
                  <a:srgbClr val="FF0000"/>
                </a:solidFill>
              </a:rPr>
              <a:t>避免开方计算</a:t>
            </a:r>
            <a:r>
              <a:rPr lang="zh-CN" altLang="en-US" b="1" dirty="0"/>
              <a:t>，可对平方根法进行改进。</a:t>
            </a:r>
            <a:endParaRPr lang="en-GB" b="1" dirty="0"/>
          </a:p>
        </p:txBody>
      </p:sp>
      <p:sp>
        <p:nvSpPr>
          <p:cNvPr id="6" name="Rectangle 2"/>
          <p:cNvSpPr>
            <a:spLocks noChangeArrowheads="1"/>
          </p:cNvSpPr>
          <p:nvPr/>
        </p:nvSpPr>
        <p:spPr bwMode="auto">
          <a:xfrm>
            <a:off x="5029200" y="0"/>
            <a:ext cx="4114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§5 Matrix Factorization</a:t>
            </a:r>
            <a:endParaRPr lang="en-US" altLang="zh-CN" sz="1800" b="1" dirty="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6" name="Text Box 4"/>
          <p:cNvSpPr txBox="1">
            <a:spLocks noChangeArrowheads="1"/>
          </p:cNvSpPr>
          <p:nvPr/>
        </p:nvSpPr>
        <p:spPr bwMode="auto">
          <a:xfrm>
            <a:off x="242024" y="2800303"/>
            <a:ext cx="86868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b="1" dirty="0"/>
              <a:t>则可避免开方根运算，称为</a:t>
            </a:r>
            <a:r>
              <a:rPr lang="zh-CN" altLang="en-US" b="1" dirty="0">
                <a:solidFill>
                  <a:srgbClr val="FF0000"/>
                </a:solidFill>
              </a:rPr>
              <a:t>改进的平方根法</a:t>
            </a:r>
            <a:r>
              <a:rPr lang="zh-CN" altLang="en-US" b="1" dirty="0"/>
              <a:t>。 它既适合于求解对称正定方程组，也适合于求解</a:t>
            </a:r>
            <a:r>
              <a:rPr lang="en-US" altLang="zh-CN" b="1" dirty="0"/>
              <a:t>A</a:t>
            </a:r>
            <a:r>
              <a:rPr lang="zh-CN" altLang="en-US" b="1" dirty="0"/>
              <a:t>对称且其顺序主子式全不为零的方程组。</a:t>
            </a:r>
            <a:endParaRPr lang="en-US" altLang="zh-CN" b="1" dirty="0"/>
          </a:p>
        </p:txBody>
      </p:sp>
      <p:sp>
        <p:nvSpPr>
          <p:cNvPr id="120838" name="Rectangle 6"/>
          <p:cNvSpPr>
            <a:spLocks noChangeArrowheads="1"/>
          </p:cNvSpPr>
          <p:nvPr/>
        </p:nvSpPr>
        <p:spPr bwMode="auto">
          <a:xfrm>
            <a:off x="2835275" y="893763"/>
            <a:ext cx="1857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endParaRPr lang="en-US" altLang="en-US" sz="2400" b="1"/>
          </a:p>
        </p:txBody>
      </p:sp>
      <p:graphicFrame>
        <p:nvGraphicFramePr>
          <p:cNvPr id="120840" name="Object 8"/>
          <p:cNvGraphicFramePr>
            <a:graphicFrameLocks noChangeAspect="1"/>
          </p:cNvGraphicFramePr>
          <p:nvPr/>
        </p:nvGraphicFramePr>
        <p:xfrm>
          <a:off x="971600" y="1161140"/>
          <a:ext cx="6710362" cy="1524000"/>
        </p:xfrm>
        <a:graphic>
          <a:graphicData uri="http://schemas.openxmlformats.org/presentationml/2006/ole">
            <mc:AlternateContent xmlns:mc="http://schemas.openxmlformats.org/markup-compatibility/2006">
              <mc:Choice xmlns:v="urn:schemas-microsoft-com:vml" Requires="v">
                <p:oleObj spid="_x0000_s0" name="Equation" r:id="rId1" imgW="3657600" imgH="939800" progId="Equation.DSMT4">
                  <p:embed/>
                </p:oleObj>
              </mc:Choice>
              <mc:Fallback>
                <p:oleObj name="Equation" r:id="rId1" imgW="3657600" imgH="939800" progId="Equation.DSMT4">
                  <p:embed/>
                  <p:pic>
                    <p:nvPicPr>
                      <p:cNvPr id="0" name="Object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161140"/>
                        <a:ext cx="6710362" cy="152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0842" name="Text Box 10"/>
          <p:cNvSpPr txBox="1">
            <a:spLocks noChangeArrowheads="1"/>
          </p:cNvSpPr>
          <p:nvPr/>
        </p:nvSpPr>
        <p:spPr bwMode="auto">
          <a:xfrm>
            <a:off x="323528" y="564397"/>
            <a:ext cx="8686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dirty="0"/>
              <a:t>如果对矩阵采用定理</a:t>
            </a:r>
            <a:r>
              <a:rPr lang="en-US" altLang="zh-CN" b="1" i="1" dirty="0"/>
              <a:t>A</a:t>
            </a:r>
            <a:r>
              <a:rPr lang="en-US" altLang="zh-CN" b="1" dirty="0"/>
              <a:t>=</a:t>
            </a:r>
            <a:r>
              <a:rPr lang="en-US" altLang="zh-CN" b="1" i="1" dirty="0">
                <a:ea typeface="楷体_GB2312" pitchFamily="49" charset="-122"/>
              </a:rPr>
              <a:t> LDL</a:t>
            </a:r>
            <a:r>
              <a:rPr lang="en-US" altLang="zh-CN" b="1" i="1" baseline="30000" dirty="0">
                <a:ea typeface="楷体_GB2312" pitchFamily="49" charset="-122"/>
              </a:rPr>
              <a:t>T</a:t>
            </a:r>
            <a:r>
              <a:rPr lang="zh-CN" altLang="en-US" b="1" dirty="0"/>
              <a:t>分解式， 即</a:t>
            </a:r>
            <a:endParaRPr lang="zh-CN" altLang="en-US" b="1" dirty="0"/>
          </a:p>
        </p:txBody>
      </p:sp>
      <p:sp>
        <p:nvSpPr>
          <p:cNvPr id="2" name="矩形 1"/>
          <p:cNvSpPr/>
          <p:nvPr/>
        </p:nvSpPr>
        <p:spPr>
          <a:xfrm>
            <a:off x="242024" y="6159964"/>
            <a:ext cx="6840760" cy="461665"/>
          </a:xfrm>
          <a:prstGeom prst="rect">
            <a:avLst/>
          </a:prstGeom>
        </p:spPr>
        <p:txBody>
          <a:bodyPr wrap="square">
            <a:spAutoFit/>
          </a:bodyPr>
          <a:lstStyle/>
          <a:p>
            <a:r>
              <a:rPr lang="zh-CN" altLang="en-US" b="1" dirty="0"/>
              <a:t>这样求解方程组</a:t>
            </a:r>
            <a:r>
              <a:rPr lang="en-US" altLang="zh-CN" b="1" i="1" dirty="0"/>
              <a:t>Ax</a:t>
            </a:r>
            <a:r>
              <a:rPr lang="en-US" altLang="zh-CN" b="1" dirty="0"/>
              <a:t>=</a:t>
            </a:r>
            <a:r>
              <a:rPr lang="en-US" altLang="zh-CN" b="1" i="1" dirty="0"/>
              <a:t>b</a:t>
            </a:r>
            <a:r>
              <a:rPr lang="zh-CN" altLang="en-US" b="1" dirty="0"/>
              <a:t>化为求解</a:t>
            </a:r>
            <a:r>
              <a:rPr lang="en-US" altLang="zh-CN" b="1" i="1" dirty="0"/>
              <a:t>Ly</a:t>
            </a:r>
            <a:r>
              <a:rPr lang="en-US" altLang="zh-CN" b="1" dirty="0"/>
              <a:t>=</a:t>
            </a:r>
            <a:r>
              <a:rPr lang="en-US" altLang="zh-CN" b="1" i="1" dirty="0"/>
              <a:t>b</a:t>
            </a:r>
            <a:r>
              <a:rPr lang="zh-CN" altLang="en-US" b="1" dirty="0"/>
              <a:t>和</a:t>
            </a:r>
            <a:r>
              <a:rPr lang="en-US" altLang="zh-CN" b="1" i="1" dirty="0" err="1"/>
              <a:t>L</a:t>
            </a:r>
            <a:r>
              <a:rPr lang="en-US" altLang="zh-CN" b="1" i="1" baseline="30000" dirty="0" err="1"/>
              <a:t>T</a:t>
            </a:r>
            <a:r>
              <a:rPr lang="en-US" altLang="zh-CN" b="1" i="1" dirty="0" err="1"/>
              <a:t>x</a:t>
            </a:r>
            <a:r>
              <a:rPr lang="en-US" altLang="zh-CN" b="1" dirty="0"/>
              <a:t>=</a:t>
            </a:r>
            <a:r>
              <a:rPr lang="en-US" altLang="zh-CN" b="1" i="1" dirty="0"/>
              <a:t>D</a:t>
            </a:r>
            <a:r>
              <a:rPr lang="en-US" altLang="zh-CN" b="1" i="1" baseline="30000" dirty="0"/>
              <a:t>-1</a:t>
            </a:r>
            <a:r>
              <a:rPr lang="en-US" altLang="zh-CN" b="1" i="1" dirty="0"/>
              <a:t>y</a:t>
            </a:r>
            <a:r>
              <a:rPr lang="en-US" altLang="zh-CN" b="1" dirty="0"/>
              <a:t>.</a:t>
            </a:r>
            <a:endParaRPr lang="en-US" altLang="zh-CN" b="1" dirty="0"/>
          </a:p>
        </p:txBody>
      </p:sp>
      <p:graphicFrame>
        <p:nvGraphicFramePr>
          <p:cNvPr id="11" name="Object 25"/>
          <p:cNvGraphicFramePr>
            <a:graphicFrameLocks noChangeAspect="1"/>
          </p:cNvGraphicFramePr>
          <p:nvPr/>
        </p:nvGraphicFramePr>
        <p:xfrm>
          <a:off x="683568" y="4052005"/>
          <a:ext cx="3168352" cy="1915479"/>
        </p:xfrm>
        <a:graphic>
          <a:graphicData uri="http://schemas.openxmlformats.org/presentationml/2006/ole">
            <mc:AlternateContent xmlns:mc="http://schemas.openxmlformats.org/markup-compatibility/2006">
              <mc:Choice xmlns:v="urn:schemas-microsoft-com:vml" Requires="v">
                <p:oleObj spid="_x0000_s3" name="公式" r:id="rId3" imgW="1854200" imgH="1168400" progId="Equation.3">
                  <p:embed/>
                </p:oleObj>
              </mc:Choice>
              <mc:Fallback>
                <p:oleObj name="公式" r:id="rId3" imgW="1854200" imgH="1168400" progId="Equation.3">
                  <p:embed/>
                  <p:pic>
                    <p:nvPicPr>
                      <p:cNvPr id="0" name="Object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4052005"/>
                        <a:ext cx="3168352" cy="1915479"/>
                      </a:xfrm>
                      <a:prstGeom prst="rect">
                        <a:avLst/>
                      </a:prstGeom>
                      <a:solidFill>
                        <a:schemeClr val="bg1"/>
                      </a:solidFill>
                      <a:ln w="9525" algn="ctr">
                        <a:noFill/>
                        <a:prstDash val="dashDot"/>
                        <a:miter lim="800000"/>
                        <a:headEnd/>
                        <a:tailEnd/>
                      </a:ln>
                      <a:effectLst/>
                    </p:spPr>
                  </p:pic>
                </p:oleObj>
              </mc:Fallback>
            </mc:AlternateContent>
          </a:graphicData>
        </a:graphic>
      </p:graphicFrame>
      <p:sp>
        <p:nvSpPr>
          <p:cNvPr id="12" name="Text Box 6"/>
          <p:cNvSpPr txBox="1">
            <a:spLocks noChangeArrowheads="1"/>
          </p:cNvSpPr>
          <p:nvPr/>
        </p:nvSpPr>
        <p:spPr bwMode="auto">
          <a:xfrm>
            <a:off x="17308" y="14033"/>
            <a:ext cx="664292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b="1" dirty="0">
                <a:solidFill>
                  <a:schemeClr val="accent2"/>
                </a:solidFill>
                <a:sym typeface="Wingdings" panose="05000000000000000000" pitchFamily="2" charset="2"/>
              </a:rPr>
              <a:t> </a:t>
            </a:r>
            <a:r>
              <a:rPr lang="zh-CN" altLang="en-US" sz="2400" b="1" dirty="0"/>
              <a:t>平方根法</a:t>
            </a:r>
            <a:r>
              <a:rPr lang="en-US" altLang="zh-CN" sz="2400" b="1" dirty="0"/>
              <a:t>——</a:t>
            </a:r>
            <a:r>
              <a:rPr lang="en-US" altLang="zh-CN" sz="2400" b="1" i="1" dirty="0"/>
              <a:t>LDL</a:t>
            </a:r>
            <a:r>
              <a:rPr lang="en-US" altLang="zh-CN" sz="2400" b="1" i="1" baseline="30000" dirty="0"/>
              <a:t>T</a:t>
            </a:r>
            <a:r>
              <a:rPr lang="zh-CN" altLang="en-US" sz="2400" b="1" dirty="0"/>
              <a:t>解</a:t>
            </a:r>
            <a:r>
              <a:rPr lang="zh-CN" altLang="en-US" sz="2400" b="1" dirty="0">
                <a:solidFill>
                  <a:schemeClr val="accent2"/>
                </a:solidFill>
              </a:rPr>
              <a:t>对称正定</a:t>
            </a:r>
            <a:r>
              <a:rPr lang="zh-CN" altLang="en-US" sz="2400" b="1" dirty="0"/>
              <a:t>矩阵</a:t>
            </a:r>
            <a:endParaRPr lang="zh-CN" altLang="en-US" sz="2000" b="1" dirty="0">
              <a:solidFill>
                <a:srgbClr val="008000"/>
              </a:solidFill>
            </a:endParaRPr>
          </a:p>
        </p:txBody>
      </p:sp>
      <p:graphicFrame>
        <p:nvGraphicFramePr>
          <p:cNvPr id="13" name="Object 37"/>
          <p:cNvGraphicFramePr>
            <a:graphicFrameLocks noChangeAspect="1"/>
          </p:cNvGraphicFramePr>
          <p:nvPr/>
        </p:nvGraphicFramePr>
        <p:xfrm>
          <a:off x="4776491" y="5000701"/>
          <a:ext cx="4444776" cy="1132022"/>
        </p:xfrm>
        <a:graphic>
          <a:graphicData uri="http://schemas.openxmlformats.org/presentationml/2006/ole">
            <mc:AlternateContent xmlns:mc="http://schemas.openxmlformats.org/markup-compatibility/2006">
              <mc:Choice xmlns:v="urn:schemas-microsoft-com:vml" Requires="v">
                <p:oleObj spid="_x0000_s4" name="公式" r:id="rId5" imgW="2806700" imgH="711200" progId="Equation.3">
                  <p:embed/>
                </p:oleObj>
              </mc:Choice>
              <mc:Fallback>
                <p:oleObj name="公式" r:id="rId5" imgW="2806700" imgH="711200" progId="Equation.3">
                  <p:embed/>
                  <p:pic>
                    <p:nvPicPr>
                      <p:cNvPr id="0" name="Object 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76491" y="5000701"/>
                        <a:ext cx="4444776" cy="1132022"/>
                      </a:xfrm>
                      <a:prstGeom prst="rect">
                        <a:avLst/>
                      </a:prstGeom>
                      <a:noFill/>
                    </p:spPr>
                  </p:pic>
                </p:oleObj>
              </mc:Fallback>
            </mc:AlternateContent>
          </a:graphicData>
        </a:graphic>
      </p:graphicFrame>
      <p:graphicFrame>
        <p:nvGraphicFramePr>
          <p:cNvPr id="14" name="Object 38"/>
          <p:cNvGraphicFramePr>
            <a:graphicFrameLocks noChangeAspect="1"/>
          </p:cNvGraphicFramePr>
          <p:nvPr/>
        </p:nvGraphicFramePr>
        <p:xfrm>
          <a:off x="4788024" y="3717032"/>
          <a:ext cx="3950255" cy="1264281"/>
        </p:xfrm>
        <a:graphic>
          <a:graphicData uri="http://schemas.openxmlformats.org/presentationml/2006/ole">
            <mc:AlternateContent xmlns:mc="http://schemas.openxmlformats.org/markup-compatibility/2006">
              <mc:Choice xmlns:v="urn:schemas-microsoft-com:vml" Requires="v">
                <p:oleObj spid="_x0000_s5" name="公式" r:id="rId7" imgW="2222500" imgH="711200" progId="Equation.3">
                  <p:embed/>
                </p:oleObj>
              </mc:Choice>
              <mc:Fallback>
                <p:oleObj name="公式" r:id="rId7" imgW="2222500" imgH="711200" progId="Equation.3">
                  <p:embed/>
                  <p:pic>
                    <p:nvPicPr>
                      <p:cNvPr id="0" name="Object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88024" y="3717032"/>
                        <a:ext cx="3950255" cy="1264281"/>
                      </a:xfrm>
                      <a:prstGeom prst="rect">
                        <a:avLst/>
                      </a:prstGeom>
                      <a:noFill/>
                      <a:ln>
                        <a:noFill/>
                      </a:ln>
                      <a:effectLst/>
                    </p:spPr>
                  </p:pic>
                </p:oleObj>
              </mc:Fallback>
            </mc:AlternateContent>
          </a:graphicData>
        </a:graphic>
      </p:graphicFrame>
      <p:sp>
        <p:nvSpPr>
          <p:cNvPr id="15" name="Rectangle 2"/>
          <p:cNvSpPr>
            <a:spLocks noChangeArrowheads="1"/>
          </p:cNvSpPr>
          <p:nvPr/>
        </p:nvSpPr>
        <p:spPr bwMode="auto">
          <a:xfrm>
            <a:off x="5029200" y="0"/>
            <a:ext cx="4114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§5 Matrix Factorization</a:t>
            </a:r>
            <a:endParaRPr lang="en-US" altLang="zh-CN" sz="1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0842"/>
                                        </p:tgtEl>
                                        <p:attrNameLst>
                                          <p:attrName>style.visibility</p:attrName>
                                        </p:attrNameLst>
                                      </p:cBhvr>
                                      <p:to>
                                        <p:strVal val="visible"/>
                                      </p:to>
                                    </p:set>
                                    <p:anim calcmode="lin" valueType="num">
                                      <p:cBhvr additive="base">
                                        <p:cTn id="7" dur="500" fill="hold"/>
                                        <p:tgtEl>
                                          <p:spTgt spid="120842"/>
                                        </p:tgtEl>
                                        <p:attrNameLst>
                                          <p:attrName>ppt_x</p:attrName>
                                        </p:attrNameLst>
                                      </p:cBhvr>
                                      <p:tavLst>
                                        <p:tav tm="0">
                                          <p:val>
                                            <p:strVal val="#ppt_x"/>
                                          </p:val>
                                        </p:tav>
                                        <p:tav tm="100000">
                                          <p:val>
                                            <p:strVal val="#ppt_x"/>
                                          </p:val>
                                        </p:tav>
                                      </p:tavLst>
                                    </p:anim>
                                    <p:anim calcmode="lin" valueType="num">
                                      <p:cBhvr additive="base">
                                        <p:cTn id="8" dur="500" fill="hold"/>
                                        <p:tgtEl>
                                          <p:spTgt spid="12084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0840"/>
                                        </p:tgtEl>
                                        <p:attrNameLst>
                                          <p:attrName>style.visibility</p:attrName>
                                        </p:attrNameLst>
                                      </p:cBhvr>
                                      <p:to>
                                        <p:strVal val="visible"/>
                                      </p:to>
                                    </p:set>
                                    <p:anim calcmode="lin" valueType="num">
                                      <p:cBhvr additive="base">
                                        <p:cTn id="13" dur="500" fill="hold"/>
                                        <p:tgtEl>
                                          <p:spTgt spid="120840"/>
                                        </p:tgtEl>
                                        <p:attrNameLst>
                                          <p:attrName>ppt_x</p:attrName>
                                        </p:attrNameLst>
                                      </p:cBhvr>
                                      <p:tavLst>
                                        <p:tav tm="0">
                                          <p:val>
                                            <p:strVal val="#ppt_x"/>
                                          </p:val>
                                        </p:tav>
                                        <p:tav tm="100000">
                                          <p:val>
                                            <p:strVal val="#ppt_x"/>
                                          </p:val>
                                        </p:tav>
                                      </p:tavLst>
                                    </p:anim>
                                    <p:anim calcmode="lin" valueType="num">
                                      <p:cBhvr additive="base">
                                        <p:cTn id="14" dur="500" fill="hold"/>
                                        <p:tgtEl>
                                          <p:spTgt spid="12084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0836"/>
                                        </p:tgtEl>
                                        <p:attrNameLst>
                                          <p:attrName>style.visibility</p:attrName>
                                        </p:attrNameLst>
                                      </p:cBhvr>
                                      <p:to>
                                        <p:strVal val="visible"/>
                                      </p:to>
                                    </p:set>
                                    <p:anim calcmode="lin" valueType="num">
                                      <p:cBhvr additive="base">
                                        <p:cTn id="19" dur="500" fill="hold"/>
                                        <p:tgtEl>
                                          <p:spTgt spid="120836"/>
                                        </p:tgtEl>
                                        <p:attrNameLst>
                                          <p:attrName>ppt_x</p:attrName>
                                        </p:attrNameLst>
                                      </p:cBhvr>
                                      <p:tavLst>
                                        <p:tav tm="0">
                                          <p:val>
                                            <p:strVal val="#ppt_x"/>
                                          </p:val>
                                        </p:tav>
                                        <p:tav tm="100000">
                                          <p:val>
                                            <p:strVal val="#ppt_x"/>
                                          </p:val>
                                        </p:tav>
                                      </p:tavLst>
                                    </p:anim>
                                    <p:anim calcmode="lin" valueType="num">
                                      <p:cBhvr additive="base">
                                        <p:cTn id="20" dur="500" fill="hold"/>
                                        <p:tgtEl>
                                          <p:spTgt spid="12083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30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additive="base">
                                        <p:cTn id="30" dur="500" fill="hold"/>
                                        <p:tgtEl>
                                          <p:spTgt spid="2"/>
                                        </p:tgtEl>
                                        <p:attrNameLst>
                                          <p:attrName>ppt_x</p:attrName>
                                        </p:attrNameLst>
                                      </p:cBhvr>
                                      <p:tavLst>
                                        <p:tav tm="0">
                                          <p:val>
                                            <p:strVal val="#ppt_x"/>
                                          </p:val>
                                        </p:tav>
                                        <p:tav tm="100000">
                                          <p:val>
                                            <p:strVal val="#ppt_x"/>
                                          </p:val>
                                        </p:tav>
                                      </p:tavLst>
                                    </p:anim>
                                    <p:anim calcmode="lin" valueType="num">
                                      <p:cBhvr additive="base">
                                        <p:cTn id="3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30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3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6" grpId="0"/>
      <p:bldP spid="120842" grpId="0"/>
      <p:bldP spid="2"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ext Box 2"/>
          <p:cNvSpPr txBox="1">
            <a:spLocks noChangeArrowheads="1"/>
          </p:cNvSpPr>
          <p:nvPr/>
        </p:nvSpPr>
        <p:spPr bwMode="auto">
          <a:xfrm>
            <a:off x="690562" y="6068173"/>
            <a:ext cx="723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1" dirty="0"/>
              <a:t>解</a:t>
            </a:r>
            <a:r>
              <a:rPr lang="en-US" altLang="zh-CN" sz="2400" b="1" i="1" dirty="0"/>
              <a:t>Ly</a:t>
            </a:r>
            <a:r>
              <a:rPr lang="en-US" altLang="zh-CN" sz="2400" b="1" dirty="0"/>
              <a:t>=b</a:t>
            </a:r>
            <a:r>
              <a:rPr lang="zh-CN" altLang="en-US" sz="2400" b="1" dirty="0"/>
              <a:t>得</a:t>
            </a:r>
            <a:r>
              <a:rPr lang="en-US" altLang="zh-CN" sz="2400" b="1" i="1" dirty="0"/>
              <a:t>y</a:t>
            </a:r>
            <a:r>
              <a:rPr lang="en-US" altLang="zh-CN" sz="2400" b="1" dirty="0"/>
              <a:t>=(6,1,-1)</a:t>
            </a:r>
            <a:r>
              <a:rPr lang="en-US" altLang="zh-CN" sz="2400" b="1" baseline="30000" dirty="0"/>
              <a:t>T</a:t>
            </a:r>
            <a:r>
              <a:rPr lang="zh-CN" altLang="en-US" sz="2400" b="1" dirty="0"/>
              <a:t>。解</a:t>
            </a:r>
            <a:r>
              <a:rPr lang="en-US" altLang="zh-CN" sz="2400" b="1" i="1" dirty="0" err="1"/>
              <a:t>L</a:t>
            </a:r>
            <a:r>
              <a:rPr lang="en-US" altLang="zh-CN" sz="2400" b="1" i="1" baseline="30000" dirty="0" err="1"/>
              <a:t>T</a:t>
            </a:r>
            <a:r>
              <a:rPr lang="en-US" altLang="zh-CN" sz="2400" b="1" i="1" dirty="0" err="1"/>
              <a:t>x</a:t>
            </a:r>
            <a:r>
              <a:rPr lang="en-US" altLang="zh-CN" sz="2400" b="1" dirty="0"/>
              <a:t>=</a:t>
            </a:r>
            <a:r>
              <a:rPr lang="en-US" altLang="zh-CN" sz="2400" b="1" i="1" dirty="0"/>
              <a:t>D</a:t>
            </a:r>
            <a:r>
              <a:rPr lang="en-US" altLang="zh-CN" sz="2400" b="1" i="1" baseline="30000" dirty="0"/>
              <a:t>-1</a:t>
            </a:r>
            <a:r>
              <a:rPr lang="en-US" altLang="zh-CN" sz="2400" b="1" i="1" dirty="0"/>
              <a:t>y</a:t>
            </a:r>
            <a:r>
              <a:rPr lang="zh-CN" altLang="en-US" sz="2400" b="1" dirty="0"/>
              <a:t>得</a:t>
            </a:r>
            <a:r>
              <a:rPr lang="en-US" altLang="zh-CN" sz="2400" b="1" i="1" dirty="0"/>
              <a:t>x</a:t>
            </a:r>
            <a:r>
              <a:rPr lang="en-US" altLang="zh-CN" sz="2400" b="1" dirty="0"/>
              <a:t>=(2,1,-1)</a:t>
            </a:r>
            <a:r>
              <a:rPr lang="en-US" altLang="zh-CN" sz="2400" b="1" baseline="30000" dirty="0"/>
              <a:t>T</a:t>
            </a:r>
            <a:r>
              <a:rPr lang="zh-CN" altLang="en-US" sz="2400" b="1" dirty="0"/>
              <a:t>。</a:t>
            </a:r>
            <a:endParaRPr lang="zh-CN" altLang="en-US" sz="2400" b="1" baseline="30000" dirty="0"/>
          </a:p>
        </p:txBody>
      </p:sp>
      <p:graphicFrame>
        <p:nvGraphicFramePr>
          <p:cNvPr id="121859" name="Object 3"/>
          <p:cNvGraphicFramePr>
            <a:graphicFrameLocks noChangeAspect="1"/>
          </p:cNvGraphicFramePr>
          <p:nvPr/>
        </p:nvGraphicFramePr>
        <p:xfrm>
          <a:off x="2483768" y="5046526"/>
          <a:ext cx="3452813" cy="1019175"/>
        </p:xfrm>
        <a:graphic>
          <a:graphicData uri="http://schemas.openxmlformats.org/presentationml/2006/ole">
            <mc:AlternateContent xmlns:mc="http://schemas.openxmlformats.org/markup-compatibility/2006">
              <mc:Choice xmlns:v="urn:schemas-microsoft-com:vml" Requires="v">
                <p:oleObj spid="_x0000_s0" name="Equation" r:id="rId1" imgW="2451100" imgH="711200" progId="Equation.DSMT4">
                  <p:embed/>
                </p:oleObj>
              </mc:Choice>
              <mc:Fallback>
                <p:oleObj name="Equation" r:id="rId1" imgW="2451100" imgH="711200" progId="Equation.DSMT4">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5046526"/>
                        <a:ext cx="3452813" cy="1019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21863" name="Group 7"/>
          <p:cNvGrpSpPr/>
          <p:nvPr/>
        </p:nvGrpSpPr>
        <p:grpSpPr bwMode="auto">
          <a:xfrm>
            <a:off x="547687" y="421482"/>
            <a:ext cx="6472238" cy="1858963"/>
            <a:chOff x="646" y="1727"/>
            <a:chExt cx="4077" cy="1171"/>
          </a:xfrm>
        </p:grpSpPr>
        <p:graphicFrame>
          <p:nvGraphicFramePr>
            <p:cNvPr id="121864" name="Object 8"/>
            <p:cNvGraphicFramePr>
              <a:graphicFrameLocks noChangeAspect="1"/>
            </p:cNvGraphicFramePr>
            <p:nvPr/>
          </p:nvGraphicFramePr>
          <p:xfrm>
            <a:off x="1684" y="2049"/>
            <a:ext cx="2664" cy="849"/>
          </p:xfrm>
          <a:graphic>
            <a:graphicData uri="http://schemas.openxmlformats.org/presentationml/2006/ole">
              <mc:AlternateContent xmlns:mc="http://schemas.openxmlformats.org/markup-compatibility/2006">
                <mc:Choice xmlns:v="urn:schemas-microsoft-com:vml" Requires="v">
                  <p:oleObj spid="_x0000_s2" name="公式" r:id="rId3" imgW="1981200" imgH="698500" progId="Equation.3">
                    <p:embed/>
                  </p:oleObj>
                </mc:Choice>
                <mc:Fallback>
                  <p:oleObj name="公式" r:id="rId3" imgW="1981200" imgH="69850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4" y="2049"/>
                          <a:ext cx="2664" cy="849"/>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1865" name="Rectangle 9"/>
            <p:cNvSpPr>
              <a:spLocks noChangeArrowheads="1"/>
            </p:cNvSpPr>
            <p:nvPr/>
          </p:nvSpPr>
          <p:spPr bwMode="auto">
            <a:xfrm>
              <a:off x="646" y="1727"/>
              <a:ext cx="4077" cy="2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zh-CN" altLang="en-US" b="1" dirty="0"/>
                <a:t>例  用改进的平方根法求解方程组</a:t>
              </a:r>
              <a:endParaRPr lang="zh-CN" altLang="en-US" b="1" dirty="0"/>
            </a:p>
          </p:txBody>
        </p:sp>
      </p:grpSp>
      <p:sp>
        <p:nvSpPr>
          <p:cNvPr id="121866" name="Rectangle 10"/>
          <p:cNvSpPr>
            <a:spLocks noChangeArrowheads="1"/>
          </p:cNvSpPr>
          <p:nvPr/>
        </p:nvSpPr>
        <p:spPr bwMode="auto">
          <a:xfrm>
            <a:off x="601258" y="2280445"/>
            <a:ext cx="4397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a:t>解</a:t>
            </a:r>
            <a:endParaRPr lang="zh-CN" altLang="en-US" b="1" dirty="0"/>
          </a:p>
        </p:txBody>
      </p:sp>
      <p:graphicFrame>
        <p:nvGraphicFramePr>
          <p:cNvPr id="121867" name="Object 11"/>
          <p:cNvGraphicFramePr>
            <a:graphicFrameLocks noChangeAspect="1"/>
          </p:cNvGraphicFramePr>
          <p:nvPr/>
        </p:nvGraphicFramePr>
        <p:xfrm>
          <a:off x="1115616" y="2822204"/>
          <a:ext cx="6339564" cy="2061794"/>
        </p:xfrm>
        <a:graphic>
          <a:graphicData uri="http://schemas.openxmlformats.org/presentationml/2006/ole">
            <mc:AlternateContent xmlns:mc="http://schemas.openxmlformats.org/markup-compatibility/2006">
              <mc:Choice xmlns:v="urn:schemas-microsoft-com:vml" Requires="v">
                <p:oleObj spid="_x0000_s3" name="Equation" r:id="rId5" imgW="3594100" imgH="1193800" progId="Equation.DSMT4">
                  <p:embed/>
                </p:oleObj>
              </mc:Choice>
              <mc:Fallback>
                <p:oleObj name="Equation" r:id="rId5" imgW="3594100" imgH="1193800" progId="Equation.DSMT4">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5616" y="2822204"/>
                        <a:ext cx="6339564" cy="2061794"/>
                      </a:xfrm>
                      <a:prstGeom prst="rect">
                        <a:avLst/>
                      </a:prstGeom>
                      <a:noFill/>
                      <a:ln>
                        <a:noFill/>
                      </a:ln>
                      <a:effectLst/>
                    </p:spPr>
                  </p:pic>
                </p:oleObj>
              </mc:Fallback>
            </mc:AlternateContent>
          </a:graphicData>
        </a:graphic>
      </p:graphicFrame>
      <p:sp>
        <p:nvSpPr>
          <p:cNvPr id="121868" name="Rectangle 12"/>
          <p:cNvSpPr>
            <a:spLocks noChangeArrowheads="1"/>
          </p:cNvSpPr>
          <p:nvPr/>
        </p:nvSpPr>
        <p:spPr bwMode="auto">
          <a:xfrm>
            <a:off x="1023607" y="2280445"/>
            <a:ext cx="374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a:t>不难验证系数矩阵是对称正定的</a:t>
            </a:r>
            <a:endParaRPr lang="zh-CN" altLang="en-US" b="1" dirty="0"/>
          </a:p>
        </p:txBody>
      </p:sp>
      <p:sp>
        <p:nvSpPr>
          <p:cNvPr id="11" name="Rectangle 2"/>
          <p:cNvSpPr>
            <a:spLocks noChangeArrowheads="1"/>
          </p:cNvSpPr>
          <p:nvPr/>
        </p:nvSpPr>
        <p:spPr bwMode="auto">
          <a:xfrm>
            <a:off x="5029200" y="0"/>
            <a:ext cx="4114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§5 Matrix Factorization</a:t>
            </a:r>
            <a:endParaRPr lang="en-US" altLang="zh-CN" sz="1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1866"/>
                                        </p:tgtEl>
                                        <p:attrNameLst>
                                          <p:attrName>style.visibility</p:attrName>
                                        </p:attrNameLst>
                                      </p:cBhvr>
                                      <p:to>
                                        <p:strVal val="visible"/>
                                      </p:to>
                                    </p:set>
                                    <p:anim calcmode="lin" valueType="num">
                                      <p:cBhvr additive="base">
                                        <p:cTn id="7" dur="500" fill="hold"/>
                                        <p:tgtEl>
                                          <p:spTgt spid="121866"/>
                                        </p:tgtEl>
                                        <p:attrNameLst>
                                          <p:attrName>ppt_x</p:attrName>
                                        </p:attrNameLst>
                                      </p:cBhvr>
                                      <p:tavLst>
                                        <p:tav tm="0">
                                          <p:val>
                                            <p:strVal val="#ppt_x"/>
                                          </p:val>
                                        </p:tav>
                                        <p:tav tm="100000">
                                          <p:val>
                                            <p:strVal val="#ppt_x"/>
                                          </p:val>
                                        </p:tav>
                                      </p:tavLst>
                                    </p:anim>
                                    <p:anim calcmode="lin" valueType="num">
                                      <p:cBhvr additive="base">
                                        <p:cTn id="8" dur="500" fill="hold"/>
                                        <p:tgtEl>
                                          <p:spTgt spid="12186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1868"/>
                                        </p:tgtEl>
                                        <p:attrNameLst>
                                          <p:attrName>style.visibility</p:attrName>
                                        </p:attrNameLst>
                                      </p:cBhvr>
                                      <p:to>
                                        <p:strVal val="visible"/>
                                      </p:to>
                                    </p:set>
                                    <p:anim calcmode="lin" valueType="num">
                                      <p:cBhvr additive="base">
                                        <p:cTn id="11" dur="500" fill="hold"/>
                                        <p:tgtEl>
                                          <p:spTgt spid="121868"/>
                                        </p:tgtEl>
                                        <p:attrNameLst>
                                          <p:attrName>ppt_x</p:attrName>
                                        </p:attrNameLst>
                                      </p:cBhvr>
                                      <p:tavLst>
                                        <p:tav tm="0">
                                          <p:val>
                                            <p:strVal val="#ppt_x"/>
                                          </p:val>
                                        </p:tav>
                                        <p:tav tm="100000">
                                          <p:val>
                                            <p:strVal val="#ppt_x"/>
                                          </p:val>
                                        </p:tav>
                                      </p:tavLst>
                                    </p:anim>
                                    <p:anim calcmode="lin" valueType="num">
                                      <p:cBhvr additive="base">
                                        <p:cTn id="12" dur="500" fill="hold"/>
                                        <p:tgtEl>
                                          <p:spTgt spid="12186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121867"/>
                                        </p:tgtEl>
                                        <p:attrNameLst>
                                          <p:attrName>style.visibility</p:attrName>
                                        </p:attrNameLst>
                                      </p:cBhvr>
                                      <p:to>
                                        <p:strVal val="visible"/>
                                      </p:to>
                                    </p:set>
                                    <p:animEffect transition="in" filter="box(out)">
                                      <p:cBhvr>
                                        <p:cTn id="17" dur="500"/>
                                        <p:tgtEl>
                                          <p:spTgt spid="121867"/>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21859"/>
                                        </p:tgtEl>
                                        <p:attrNameLst>
                                          <p:attrName>style.visibility</p:attrName>
                                        </p:attrNameLst>
                                      </p:cBhvr>
                                      <p:to>
                                        <p:strVal val="visible"/>
                                      </p:to>
                                    </p:set>
                                    <p:animEffect transition="in" filter="checkerboard(across)">
                                      <p:cBhvr>
                                        <p:cTn id="22" dur="500"/>
                                        <p:tgtEl>
                                          <p:spTgt spid="121859"/>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grpId="0" nodeType="clickEffect">
                                  <p:stCondLst>
                                    <p:cond delay="0"/>
                                  </p:stCondLst>
                                  <p:childTnLst>
                                    <p:set>
                                      <p:cBhvr>
                                        <p:cTn id="26" dur="1" fill="hold">
                                          <p:stCondLst>
                                            <p:cond delay="0"/>
                                          </p:stCondLst>
                                        </p:cTn>
                                        <p:tgtEl>
                                          <p:spTgt spid="121858"/>
                                        </p:tgtEl>
                                        <p:attrNameLst>
                                          <p:attrName>style.visibility</p:attrName>
                                        </p:attrNameLst>
                                      </p:cBhvr>
                                      <p:to>
                                        <p:strVal val="visible"/>
                                      </p:to>
                                    </p:set>
                                    <p:animEffect transition="in" filter="diamond(in)">
                                      <p:cBhvr>
                                        <p:cTn id="27" dur="2000"/>
                                        <p:tgtEl>
                                          <p:spTgt spid="1218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8" grpId="0"/>
      <p:bldP spid="121866" grpId="0"/>
      <p:bldP spid="121868"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914400" y="635000"/>
            <a:ext cx="7315200" cy="2143125"/>
          </a:xfrm>
          <a:prstGeom prst="rect">
            <a:avLst/>
          </a:prstGeom>
          <a:noFill/>
        </p:spPr>
        <p:txBody>
          <a:bodyPr vert="horz" wrap="square" rtlCol="0" anchor="ctr" anchorCtr="0">
            <a:noAutofit/>
          </a:bodyPr>
          <a:lstStyle/>
          <a:p>
            <a:r>
              <a:rPr lang="zh-CN" altLang="en-US" sz="2600" b="1" dirty="0">
                <a:solidFill>
                  <a:srgbClr val="000000"/>
                </a:solidFill>
                <a:sym typeface="微软雅黑" panose="020B0503020204020204" charset="-122"/>
              </a:rPr>
              <a:t>用改进的平方根法解方程组</a:t>
            </a:r>
            <a:endParaRPr lang="zh-CN" altLang="en-US" sz="2600" b="1" dirty="0">
              <a:solidFill>
                <a:srgbClr val="000000"/>
              </a:solidFill>
              <a:sym typeface="微软雅黑" panose="020B0503020204020204" charset="-122"/>
            </a:endParaRPr>
          </a:p>
        </p:txBody>
      </p:sp>
      <p:sp>
        <p:nvSpPr>
          <p:cNvPr id="7" name="矩形: 圆角 6"/>
          <p:cNvSpPr/>
          <p:nvPr>
            <p:custDataLst>
              <p:tags r:id="rId2"/>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作答</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graphicFrame>
        <p:nvGraphicFramePr>
          <p:cNvPr id="13" name="Object 51"/>
          <p:cNvGraphicFramePr>
            <a:graphicFrameLocks noChangeAspect="1"/>
          </p:cNvGraphicFramePr>
          <p:nvPr/>
        </p:nvGraphicFramePr>
        <p:xfrm>
          <a:off x="2139578" y="2132856"/>
          <a:ext cx="4167187" cy="1839912"/>
        </p:xfrm>
        <a:graphic>
          <a:graphicData uri="http://schemas.openxmlformats.org/presentationml/2006/ole">
            <mc:AlternateContent xmlns:mc="http://schemas.openxmlformats.org/markup-compatibility/2006">
              <mc:Choice xmlns:v="urn:schemas-microsoft-com:vml" Requires="v">
                <p:oleObj spid="_x0000_s0" name="Equation" r:id="rId3" imgW="42062400" imgH="20421600" progId="Equation.DSMT4">
                  <p:embed/>
                </p:oleObj>
              </mc:Choice>
              <mc:Fallback>
                <p:oleObj name="Equation" r:id="rId3" imgW="42062400" imgH="20421600" progId="Equation.DSMT4">
                  <p:embed/>
                  <p:pic>
                    <p:nvPicPr>
                      <p:cNvPr id="0" name="Object 51"/>
                      <p:cNvPicPr>
                        <a:picLocks noChangeAspect="1" noChangeArrowheads="1"/>
                      </p:cNvPicPr>
                      <p:nvPr/>
                    </p:nvPicPr>
                    <p:blipFill>
                      <a:blip r:embed="rId4"/>
                      <a:srcRect/>
                      <a:stretch>
                        <a:fillRect/>
                      </a:stretch>
                    </p:blipFill>
                    <p:spPr bwMode="auto">
                      <a:xfrm>
                        <a:off x="2139578" y="2132856"/>
                        <a:ext cx="4167187" cy="1839912"/>
                      </a:xfrm>
                      <a:prstGeom prst="rect">
                        <a:avLst/>
                      </a:prstGeom>
                      <a:noFill/>
                      <a:ln>
                        <a:noFill/>
                      </a:ln>
                      <a:effectLst/>
                    </p:spPr>
                  </p:pic>
                </p:oleObj>
              </mc:Fallback>
            </mc:AlternateContent>
          </a:graphicData>
        </a:graphic>
      </p:graphicFrame>
      <p:sp>
        <p:nvSpPr>
          <p:cNvPr id="14" name="矩形 13"/>
          <p:cNvSpPr/>
          <p:nvPr>
            <p:custDataLst>
              <p:tags r:id="rId5"/>
            </p:custDataLst>
          </p:nvPr>
        </p:nvSpPr>
        <p:spPr>
          <a:xfrm>
            <a:off x="9525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19" name="文本框 18"/>
          <p:cNvSpPr txBox="1"/>
          <p:nvPr>
            <p:custDataLst>
              <p:tags r:id="rId6"/>
            </p:custDataLst>
          </p:nvPr>
        </p:nvSpPr>
        <p:spPr>
          <a:xfrm>
            <a:off x="9613900" y="64653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微软雅黑" panose="020B0503020204020204" charset="-122"/>
                <a:ea typeface="微软雅黑" panose="020B0503020204020204" charset="-122"/>
                <a:sym typeface="微软雅黑" panose="020B0503020204020204" charset="-122"/>
              </a:rPr>
              <a:t>可为此题添加文本、图片、公式等解析，且需将内容全部放在本区域内。</a:t>
            </a:r>
            <a:endParaRPr lang="zh-CN" altLang="en-US" sz="1200">
              <a:solidFill>
                <a:srgbClr val="F84F41"/>
              </a:solidFill>
              <a:latin typeface="微软雅黑" panose="020B0503020204020204" charset="-122"/>
              <a:ea typeface="微软雅黑" panose="020B0503020204020204" charset="-122"/>
              <a:sym typeface="微软雅黑" panose="020B0503020204020204" charset="-122"/>
            </a:endParaRPr>
          </a:p>
        </p:txBody>
      </p:sp>
      <p:sp>
        <p:nvSpPr>
          <p:cNvPr id="20" name="文本框 19"/>
          <p:cNvSpPr txBox="1"/>
          <p:nvPr>
            <p:custDataLst>
              <p:tags r:id="rId7"/>
            </p:custDataLst>
          </p:nvPr>
        </p:nvSpPr>
        <p:spPr>
          <a:xfrm>
            <a:off x="9779000" y="635000"/>
            <a:ext cx="3332480" cy="400110"/>
          </a:xfrm>
          <a:prstGeom prst="rect">
            <a:avLst/>
          </a:prstGeom>
          <a:noFill/>
        </p:spPr>
        <p:txBody>
          <a:bodyPr vert="horz" rtlCol="0" anchor="t" anchorCtr="0">
            <a:spAutoFit/>
          </a:bodyPr>
          <a:lstStyle/>
          <a:p>
            <a:r>
              <a:rPr lang="en-US" altLang="zh-CN" sz="2000" i="1" dirty="0">
                <a:solidFill>
                  <a:srgbClr val="000000"/>
                </a:solidFill>
                <a:ea typeface="微软雅黑" panose="020B0503020204020204" charset="-122"/>
                <a:sym typeface="微软雅黑" panose="020B0503020204020204" charset="-122"/>
              </a:rPr>
              <a:t>x4=2,x3=-1,x2=2,x1=1</a:t>
            </a:r>
            <a:endParaRPr lang="zh-CN" altLang="en-US" sz="2000" i="1" dirty="0">
              <a:solidFill>
                <a:srgbClr val="000000"/>
              </a:solidFill>
              <a:ea typeface="微软雅黑" panose="020B0503020204020204" charset="-122"/>
              <a:sym typeface="微软雅黑" panose="020B0503020204020204" charset="-122"/>
            </a:endParaRPr>
          </a:p>
        </p:txBody>
      </p:sp>
      <p:grpSp>
        <p:nvGrpSpPr>
          <p:cNvPr id="18" name="组合 17"/>
          <p:cNvGrpSpPr/>
          <p:nvPr>
            <p:custDataLst>
              <p:tags r:id="rId8"/>
            </p:custDataLst>
          </p:nvPr>
        </p:nvGrpSpPr>
        <p:grpSpPr>
          <a:xfrm>
            <a:off x="9537700" y="0"/>
            <a:ext cx="3815080" cy="647700"/>
            <a:chOff x="9537700" y="0"/>
            <a:chExt cx="3815080" cy="647700"/>
          </a:xfrm>
        </p:grpSpPr>
        <p:sp>
          <p:nvSpPr>
            <p:cNvPr id="15" name="RemarkBack"/>
            <p:cNvSpPr/>
            <p:nvPr>
              <p:custDataLst>
                <p:tags r:id="rId9"/>
              </p:custDataLst>
            </p:nvPr>
          </p:nvSpPr>
          <p:spPr>
            <a:xfrm>
              <a:off x="9537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emarkBlock"/>
            <p:cNvSpPr/>
            <p:nvPr>
              <p:custDataLst>
                <p:tags r:id="rId10"/>
              </p:custDataLst>
            </p:nvPr>
          </p:nvSpPr>
          <p:spPr>
            <a:xfrm>
              <a:off x="9537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emarkTitleText"/>
            <p:cNvSpPr txBox="1"/>
            <p:nvPr>
              <p:custDataLst>
                <p:tags r:id="rId11"/>
              </p:custDataLst>
            </p:nvPr>
          </p:nvSpPr>
          <p:spPr>
            <a:xfrm>
              <a:off x="9779000" y="0"/>
              <a:ext cx="1905000" cy="635000"/>
            </a:xfrm>
            <a:prstGeom prst="rect">
              <a:avLst/>
            </a:prstGeom>
            <a:noFill/>
          </p:spPr>
          <p:txBody>
            <a:bodyPr vert="horz" wrap="none" rtlCol="0" anchor="ctr" anchorCtr="0">
              <a:noAutofit/>
            </a:bodyPr>
            <a:lstStyle/>
            <a:p>
              <a:r>
                <a:rPr lang="zh-CN" altLang="en-US" sz="1800">
                  <a:solidFill>
                    <a:srgbClr val="000000"/>
                  </a:solidFill>
                  <a:latin typeface="微软雅黑" panose="020B0503020204020204" charset="-122"/>
                  <a:ea typeface="微软雅黑" panose="020B0503020204020204" charset="-122"/>
                  <a:sym typeface="微软雅黑" panose="020B0503020204020204" charset="-122"/>
                </a:rPr>
                <a:t>答案解析</a:t>
              </a:r>
              <a:endParaRPr lang="zh-CN" altLang="en-US" sz="1800">
                <a:solidFill>
                  <a:srgbClr val="000000"/>
                </a:solidFill>
                <a:latin typeface="微软雅黑" panose="020B0503020204020204" charset="-122"/>
                <a:ea typeface="微软雅黑" panose="020B0503020204020204" charset="-122"/>
                <a:sym typeface="微软雅黑" panose="020B0503020204020204" charset="-122"/>
              </a:endParaRPr>
            </a:p>
          </p:txBody>
        </p:sp>
      </p:grpSp>
      <p:grpSp>
        <p:nvGrpSpPr>
          <p:cNvPr id="12" name="组合 11"/>
          <p:cNvGrpSpPr/>
          <p:nvPr>
            <p:custDataLst>
              <p:tags r:id="rId12"/>
            </p:custDataLst>
          </p:nvPr>
        </p:nvGrpSpPr>
        <p:grpSpPr>
          <a:xfrm>
            <a:off x="0" y="0"/>
            <a:ext cx="9144000" cy="635000"/>
            <a:chOff x="0" y="0"/>
            <a:chExt cx="9144000" cy="635000"/>
          </a:xfrm>
        </p:grpSpPr>
        <p:sp>
          <p:nvSpPr>
            <p:cNvPr id="8" name="TitleBackground"/>
            <p:cNvSpPr/>
            <p:nvPr>
              <p:custDataLst>
                <p:tags r:id="rId13"/>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olorBlock"/>
            <p:cNvSpPr/>
            <p:nvPr>
              <p:custDataLst>
                <p:tags r:id="rId14"/>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ypeText"/>
            <p:cNvSpPr txBox="1"/>
            <p:nvPr>
              <p:custDataLst>
                <p:tags r:id="rId15"/>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主观题</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1" name="TipText"/>
            <p:cNvSpPr txBox="1"/>
            <p:nvPr>
              <p:custDataLst>
                <p:tags r:id="rId16"/>
              </p:custDataLst>
            </p:nvPr>
          </p:nvSpPr>
          <p:spPr>
            <a:xfrm>
              <a:off x="1427480"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10</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endParaRPr lang="zh-CN" altLang="en-US" sz="2000">
                <a:solidFill>
                  <a:srgbClr val="808080"/>
                </a:solidFill>
                <a:latin typeface="微软雅黑" panose="020B0503020204020204" charset="-122"/>
                <a:ea typeface="微软雅黑" panose="020B0503020204020204" charset="-122"/>
                <a:sym typeface="微软雅黑" panose="020B0503020204020204" charset="-122"/>
              </a:endParaRPr>
            </a:p>
          </p:txBody>
        </p:sp>
      </p:grpSp>
      <p:pic>
        <p:nvPicPr>
          <p:cNvPr id="5" name="图片 4"/>
          <p:cNvPicPr/>
          <p:nvPr>
            <p:custDataLst>
              <p:tags r:id="rId17"/>
            </p:custDataLst>
          </p:nvPr>
        </p:nvPicPr>
        <p:blipFill>
          <a:blip r:embed="rId18">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9"/>
    </p:custData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446088" y="700498"/>
            <a:ext cx="4135437" cy="395064"/>
          </a:xfrm>
        </p:spPr>
        <p:txBody>
          <a:bodyPr/>
          <a:lstStyle/>
          <a:p>
            <a:pPr algn="l"/>
            <a:r>
              <a:rPr lang="zh-CN" altLang="en-US" sz="2400" b="1" dirty="0">
                <a:solidFill>
                  <a:schemeClr val="tx1"/>
                </a:solidFill>
                <a:latin typeface="+mn-ea"/>
                <a:ea typeface="+mn-ea"/>
              </a:rPr>
              <a:t>概念描述：</a:t>
            </a:r>
            <a:endParaRPr lang="en-US" altLang="zh-CN" sz="2400" b="1" dirty="0">
              <a:solidFill>
                <a:schemeClr val="tx1"/>
              </a:solidFill>
              <a:latin typeface="+mn-ea"/>
              <a:ea typeface="+mn-ea"/>
            </a:endParaRPr>
          </a:p>
        </p:txBody>
      </p:sp>
      <p:sp>
        <p:nvSpPr>
          <p:cNvPr id="265227" name="Text Box 11"/>
          <p:cNvSpPr txBox="1">
            <a:spLocks noChangeArrowheads="1"/>
          </p:cNvSpPr>
          <p:nvPr/>
        </p:nvSpPr>
        <p:spPr bwMode="auto">
          <a:xfrm>
            <a:off x="446088" y="1271373"/>
            <a:ext cx="830421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lnSpc>
                <a:spcPct val="125000"/>
              </a:lnSpc>
            </a:pPr>
            <a:r>
              <a:rPr lang="zh-CN" altLang="en-US" sz="2400" dirty="0">
                <a:latin typeface="+mn-ea"/>
                <a:ea typeface="+mn-ea"/>
              </a:rPr>
              <a:t>解对系数的</a:t>
            </a:r>
            <a:r>
              <a:rPr lang="zh-CN" altLang="en-US" sz="2400" dirty="0">
                <a:solidFill>
                  <a:srgbClr val="FF0000"/>
                </a:solidFill>
                <a:latin typeface="+mn-ea"/>
                <a:ea typeface="+mn-ea"/>
              </a:rPr>
              <a:t>敏感性</a:t>
            </a:r>
            <a:r>
              <a:rPr lang="zh-CN" altLang="en-US" sz="2400" dirty="0">
                <a:latin typeface="+mn-ea"/>
                <a:ea typeface="+mn-ea"/>
              </a:rPr>
              <a:t>是指方程中由于</a:t>
            </a:r>
            <a:r>
              <a:rPr lang="zh-CN" altLang="en-US" sz="2400" dirty="0">
                <a:solidFill>
                  <a:srgbClr val="FF0000"/>
                </a:solidFill>
                <a:latin typeface="+mn-ea"/>
                <a:ea typeface="+mn-ea"/>
              </a:rPr>
              <a:t>系数的变化（扰动）</a:t>
            </a:r>
            <a:r>
              <a:rPr lang="zh-CN" altLang="en-US" sz="2400" dirty="0">
                <a:solidFill>
                  <a:srgbClr val="0509BB"/>
                </a:solidFill>
                <a:latin typeface="+mn-ea"/>
                <a:ea typeface="+mn-ea"/>
              </a:rPr>
              <a:t>导致</a:t>
            </a:r>
            <a:r>
              <a:rPr lang="zh-CN" altLang="en-US" sz="2400" dirty="0">
                <a:latin typeface="+mn-ea"/>
                <a:ea typeface="+mn-ea"/>
              </a:rPr>
              <a:t>所求</a:t>
            </a:r>
            <a:r>
              <a:rPr lang="zh-CN" altLang="en-US" sz="2400" dirty="0">
                <a:solidFill>
                  <a:srgbClr val="FF0000"/>
                </a:solidFill>
                <a:latin typeface="+mn-ea"/>
                <a:ea typeface="+mn-ea"/>
              </a:rPr>
              <a:t>解的变化</a:t>
            </a:r>
            <a:r>
              <a:rPr lang="zh-CN" altLang="en-US" sz="2400" dirty="0">
                <a:latin typeface="+mn-ea"/>
                <a:ea typeface="+mn-ea"/>
              </a:rPr>
              <a:t>情况。</a:t>
            </a:r>
            <a:endParaRPr lang="zh-CN" altLang="en-US" sz="2400" dirty="0">
              <a:latin typeface="+mn-ea"/>
              <a:ea typeface="+mn-ea"/>
            </a:endParaRPr>
          </a:p>
        </p:txBody>
      </p:sp>
      <p:sp>
        <p:nvSpPr>
          <p:cNvPr id="7" name="Text Box 11"/>
          <p:cNvSpPr txBox="1">
            <a:spLocks noChangeArrowheads="1"/>
          </p:cNvSpPr>
          <p:nvPr/>
        </p:nvSpPr>
        <p:spPr bwMode="auto">
          <a:xfrm>
            <a:off x="446088" y="2581347"/>
            <a:ext cx="71199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a:solidFill>
                  <a:srgbClr val="C00000"/>
                </a:solidFill>
                <a:latin typeface="+mn-ea"/>
                <a:ea typeface="+mn-ea"/>
              </a:rPr>
              <a:t>病态方程组：</a:t>
            </a:r>
            <a:r>
              <a:rPr lang="zh-CN" altLang="en-US" sz="2400">
                <a:latin typeface="+mn-ea"/>
                <a:ea typeface="+mn-ea"/>
              </a:rPr>
              <a:t>解对系数敏感的方程组</a:t>
            </a:r>
            <a:endParaRPr lang="zh-CN" altLang="en-US" sz="2400">
              <a:latin typeface="+mn-ea"/>
              <a:ea typeface="+mn-ea"/>
            </a:endParaRPr>
          </a:p>
        </p:txBody>
      </p:sp>
      <p:sp>
        <p:nvSpPr>
          <p:cNvPr id="8" name="Text Box 11"/>
          <p:cNvSpPr txBox="1">
            <a:spLocks noChangeArrowheads="1"/>
          </p:cNvSpPr>
          <p:nvPr/>
        </p:nvSpPr>
        <p:spPr bwMode="auto">
          <a:xfrm>
            <a:off x="446087" y="3342504"/>
            <a:ext cx="71199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solidFill>
                  <a:srgbClr val="C00000"/>
                </a:solidFill>
                <a:latin typeface="+mn-ea"/>
                <a:ea typeface="+mn-ea"/>
              </a:rPr>
              <a:t>良态方程组</a:t>
            </a:r>
            <a:r>
              <a:rPr lang="zh-CN" altLang="en-US" sz="2400" dirty="0">
                <a:latin typeface="+mn-ea"/>
                <a:ea typeface="+mn-ea"/>
              </a:rPr>
              <a:t>：解对系数不敏感的方程组</a:t>
            </a:r>
            <a:endParaRPr lang="zh-CN" altLang="en-US" sz="2400" dirty="0">
              <a:latin typeface="+mn-ea"/>
              <a:ea typeface="+mn-ea"/>
            </a:endParaRPr>
          </a:p>
        </p:txBody>
      </p:sp>
      <p:sp>
        <p:nvSpPr>
          <p:cNvPr id="9" name="Text Box 11"/>
          <p:cNvSpPr txBox="1">
            <a:spLocks noChangeArrowheads="1"/>
          </p:cNvSpPr>
          <p:nvPr/>
        </p:nvSpPr>
        <p:spPr bwMode="auto">
          <a:xfrm>
            <a:off x="467544" y="4161959"/>
            <a:ext cx="71199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latin typeface="+mn-ea"/>
                <a:ea typeface="+mn-ea"/>
              </a:rPr>
              <a:t>本节探讨一下病态方程组的量化描述</a:t>
            </a:r>
            <a:endParaRPr lang="zh-CN" altLang="en-US" sz="2400" dirty="0">
              <a:latin typeface="+mn-ea"/>
              <a:ea typeface="+mn-ea"/>
            </a:endParaRPr>
          </a:p>
        </p:txBody>
      </p:sp>
      <p:sp>
        <p:nvSpPr>
          <p:cNvPr id="10" name="Text Box 7"/>
          <p:cNvSpPr txBox="1">
            <a:spLocks noChangeArrowheads="1"/>
          </p:cNvSpPr>
          <p:nvPr/>
        </p:nvSpPr>
        <p:spPr bwMode="auto">
          <a:xfrm>
            <a:off x="0" y="19402"/>
            <a:ext cx="64627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en-US" altLang="zh-CN" sz="2400" dirty="0">
                <a:solidFill>
                  <a:schemeClr val="accent2"/>
                </a:solidFill>
                <a:latin typeface="楷体_GB2312" pitchFamily="49" charset="-122"/>
                <a:sym typeface="Wingdings" panose="05000000000000000000" pitchFamily="2" charset="2"/>
              </a:rPr>
              <a:t> </a:t>
            </a:r>
            <a:r>
              <a:rPr lang="zh-CN" altLang="en-US" sz="2400" dirty="0">
                <a:ea typeface="宋体" panose="02010600030101010101" pitchFamily="2" charset="-122"/>
                <a:sym typeface="Wingdings" panose="05000000000000000000" pitchFamily="2" charset="2"/>
              </a:rPr>
              <a:t>线性方程组</a:t>
            </a:r>
            <a:r>
              <a:rPr lang="zh-CN" altLang="en-US" sz="2400" dirty="0">
                <a:latin typeface="+mn-ea"/>
                <a:ea typeface="+mn-ea"/>
              </a:rPr>
              <a:t>解对系数的敏感性</a:t>
            </a:r>
            <a:endParaRPr lang="zh-CN" altLang="en-US" sz="2400" dirty="0">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5227"/>
                                        </p:tgtEl>
                                        <p:attrNameLst>
                                          <p:attrName>style.visibility</p:attrName>
                                        </p:attrNameLst>
                                      </p:cBhvr>
                                      <p:to>
                                        <p:strVal val="visible"/>
                                      </p:to>
                                    </p:set>
                                    <p:animEffect transition="in" filter="wipe(left)">
                                      <p:cBhvr>
                                        <p:cTn id="7" dur="500"/>
                                        <p:tgtEl>
                                          <p:spTgt spid="2652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27" grpId="0"/>
      <p:bldP spid="7" grpId="0"/>
      <p:bldP spid="8" grpId="0"/>
      <p:bldP spid="9"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42" name="Text Box 6"/>
          <p:cNvSpPr txBox="1">
            <a:spLocks noChangeArrowheads="1"/>
          </p:cNvSpPr>
          <p:nvPr/>
        </p:nvSpPr>
        <p:spPr bwMode="auto">
          <a:xfrm>
            <a:off x="336472" y="743381"/>
            <a:ext cx="44545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latin typeface="+mn-ea"/>
                <a:ea typeface="+mn-ea"/>
              </a:rPr>
              <a:t>设方程组</a:t>
            </a:r>
            <a:r>
              <a:rPr lang="en-US" altLang="zh-CN" sz="2400" i="1" dirty="0">
                <a:latin typeface="+mn-lt"/>
                <a:ea typeface="+mn-ea"/>
              </a:rPr>
              <a:t>Ax</a:t>
            </a:r>
            <a:r>
              <a:rPr lang="en-US" altLang="zh-CN" sz="2400" dirty="0">
                <a:latin typeface="+mn-ea"/>
                <a:ea typeface="+mn-ea"/>
              </a:rPr>
              <a:t>=</a:t>
            </a:r>
            <a:r>
              <a:rPr lang="en-US" altLang="zh-CN" sz="2400" i="1" dirty="0">
                <a:latin typeface="+mn-lt"/>
                <a:ea typeface="+mn-ea"/>
              </a:rPr>
              <a:t>b</a:t>
            </a:r>
            <a:r>
              <a:rPr lang="zh-CN" altLang="en-US" sz="2400" dirty="0">
                <a:latin typeface="+mn-ea"/>
                <a:ea typeface="+mn-ea"/>
              </a:rPr>
              <a:t>的解为</a:t>
            </a:r>
            <a:endParaRPr lang="zh-CN" altLang="en-US" sz="2400" dirty="0">
              <a:latin typeface="+mn-ea"/>
              <a:ea typeface="+mn-ea"/>
            </a:endParaRPr>
          </a:p>
        </p:txBody>
      </p:sp>
      <p:graphicFrame>
        <p:nvGraphicFramePr>
          <p:cNvPr id="270348" name="Object 12"/>
          <p:cNvGraphicFramePr>
            <a:graphicFrameLocks noChangeAspect="1"/>
          </p:cNvGraphicFramePr>
          <p:nvPr/>
        </p:nvGraphicFramePr>
        <p:xfrm>
          <a:off x="3275856" y="674247"/>
          <a:ext cx="512680" cy="504321"/>
        </p:xfrm>
        <a:graphic>
          <a:graphicData uri="http://schemas.openxmlformats.org/presentationml/2006/ole">
            <mc:AlternateContent xmlns:mc="http://schemas.openxmlformats.org/markup-compatibility/2006">
              <mc:Choice xmlns:v="urn:schemas-microsoft-com:vml" Requires="v">
                <p:oleObj spid="_x0000_s0" name="Equation" r:id="rId1" imgW="165100" imgH="203200" progId="Equation.DSMT4">
                  <p:embed/>
                </p:oleObj>
              </mc:Choice>
              <mc:Fallback>
                <p:oleObj name="Equation" r:id="rId1" imgW="165100" imgH="203200" progId="Equation.DSMT4">
                  <p:embed/>
                  <p:pic>
                    <p:nvPicPr>
                      <p:cNvPr id="0" name="Object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674247"/>
                        <a:ext cx="512680" cy="504321"/>
                      </a:xfrm>
                      <a:prstGeom prst="rect">
                        <a:avLst/>
                      </a:prstGeom>
                      <a:noFill/>
                      <a:ln>
                        <a:noFill/>
                      </a:ln>
                      <a:effectLst/>
                    </p:spPr>
                  </p:pic>
                </p:oleObj>
              </mc:Fallback>
            </mc:AlternateContent>
          </a:graphicData>
        </a:graphic>
      </p:graphicFrame>
      <p:graphicFrame>
        <p:nvGraphicFramePr>
          <p:cNvPr id="270351" name="Object 15"/>
          <p:cNvGraphicFramePr>
            <a:graphicFrameLocks noChangeAspect="1"/>
          </p:cNvGraphicFramePr>
          <p:nvPr/>
        </p:nvGraphicFramePr>
        <p:xfrm>
          <a:off x="1475656" y="1401980"/>
          <a:ext cx="6696744" cy="527041"/>
        </p:xfrm>
        <a:graphic>
          <a:graphicData uri="http://schemas.openxmlformats.org/presentationml/2006/ole">
            <mc:AlternateContent xmlns:mc="http://schemas.openxmlformats.org/markup-compatibility/2006">
              <mc:Choice xmlns:v="urn:schemas-microsoft-com:vml" Requires="v">
                <p:oleObj spid="_x0000_s2" name="Equation" r:id="rId3" imgW="3416300" imgH="241300" progId="Equation.DSMT4">
                  <p:embed/>
                </p:oleObj>
              </mc:Choice>
              <mc:Fallback>
                <p:oleObj name="Equation" r:id="rId3" imgW="3416300" imgH="241300" progId="Equation.DSMT4">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1401980"/>
                        <a:ext cx="6696744" cy="527041"/>
                      </a:xfrm>
                      <a:prstGeom prst="rect">
                        <a:avLst/>
                      </a:prstGeom>
                      <a:noFill/>
                      <a:ln>
                        <a:noFill/>
                      </a:ln>
                      <a:effectLst/>
                    </p:spPr>
                  </p:pic>
                </p:oleObj>
              </mc:Fallback>
            </mc:AlternateContent>
          </a:graphicData>
        </a:graphic>
      </p:graphicFrame>
      <p:sp>
        <p:nvSpPr>
          <p:cNvPr id="12" name="Text Box 40"/>
          <p:cNvSpPr txBox="1">
            <a:spLocks noChangeArrowheads="1"/>
          </p:cNvSpPr>
          <p:nvPr/>
        </p:nvSpPr>
        <p:spPr bwMode="auto">
          <a:xfrm>
            <a:off x="560170" y="2014835"/>
            <a:ext cx="4673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latin typeface="+mn-ea"/>
                <a:ea typeface="+mn-ea"/>
              </a:rPr>
              <a:t>扰动方程组的准确解为</a:t>
            </a:r>
            <a:endParaRPr lang="zh-CN" altLang="en-US" sz="2400" dirty="0">
              <a:solidFill>
                <a:srgbClr val="FF3300"/>
              </a:solidFill>
              <a:latin typeface="+mn-ea"/>
              <a:ea typeface="+mn-ea"/>
            </a:endParaRPr>
          </a:p>
        </p:txBody>
      </p:sp>
      <p:graphicFrame>
        <p:nvGraphicFramePr>
          <p:cNvPr id="3" name="Object 15"/>
          <p:cNvGraphicFramePr>
            <a:graphicFrameLocks noChangeAspect="1"/>
          </p:cNvGraphicFramePr>
          <p:nvPr/>
        </p:nvGraphicFramePr>
        <p:xfrm>
          <a:off x="3707904" y="1960910"/>
          <a:ext cx="1215790" cy="515590"/>
        </p:xfrm>
        <a:graphic>
          <a:graphicData uri="http://schemas.openxmlformats.org/presentationml/2006/ole">
            <mc:AlternateContent xmlns:mc="http://schemas.openxmlformats.org/markup-compatibility/2006">
              <mc:Choice xmlns:v="urn:schemas-microsoft-com:vml" Requires="v">
                <p:oleObj spid="_x0000_s4" name="Equation" r:id="rId5" imgW="520700" imgH="203200" progId="Equation.DSMT4">
                  <p:embed/>
                </p:oleObj>
              </mc:Choice>
              <mc:Fallback>
                <p:oleObj name="Equation" r:id="rId5" imgW="520700" imgH="203200" progId="Equation.DSMT4">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7904" y="1960910"/>
                        <a:ext cx="1215790" cy="515590"/>
                      </a:xfrm>
                      <a:prstGeom prst="rect">
                        <a:avLst/>
                      </a:prstGeom>
                      <a:noFill/>
                      <a:ln>
                        <a:noFill/>
                      </a:ln>
                      <a:effectLst/>
                    </p:spPr>
                  </p:pic>
                </p:oleObj>
              </mc:Fallback>
            </mc:AlternateContent>
          </a:graphicData>
        </a:graphic>
      </p:graphicFrame>
      <p:sp>
        <p:nvSpPr>
          <p:cNvPr id="13" name="Text Box 40"/>
          <p:cNvSpPr txBox="1">
            <a:spLocks noChangeArrowheads="1"/>
          </p:cNvSpPr>
          <p:nvPr/>
        </p:nvSpPr>
        <p:spPr bwMode="auto">
          <a:xfrm>
            <a:off x="537418" y="2632075"/>
            <a:ext cx="6206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latin typeface="+mn-ea"/>
                <a:ea typeface="+mn-ea"/>
              </a:rPr>
              <a:t>有</a:t>
            </a:r>
            <a:endParaRPr lang="zh-CN" altLang="en-US" sz="2400" dirty="0">
              <a:latin typeface="+mn-ea"/>
              <a:ea typeface="+mn-ea"/>
            </a:endParaRPr>
          </a:p>
        </p:txBody>
      </p:sp>
      <p:graphicFrame>
        <p:nvGraphicFramePr>
          <p:cNvPr id="5" name="Object 15"/>
          <p:cNvGraphicFramePr>
            <a:graphicFrameLocks noChangeAspect="1"/>
          </p:cNvGraphicFramePr>
          <p:nvPr/>
        </p:nvGraphicFramePr>
        <p:xfrm>
          <a:off x="1259632" y="2618181"/>
          <a:ext cx="4328101" cy="1189838"/>
        </p:xfrm>
        <a:graphic>
          <a:graphicData uri="http://schemas.openxmlformats.org/presentationml/2006/ole">
            <mc:AlternateContent xmlns:mc="http://schemas.openxmlformats.org/markup-compatibility/2006">
              <mc:Choice xmlns:v="urn:schemas-microsoft-com:vml" Requires="v">
                <p:oleObj spid="_x0000_s6" name="Equation" r:id="rId7" imgW="2006600" imgH="508000" progId="Equation.DSMT4">
                  <p:embed/>
                </p:oleObj>
              </mc:Choice>
              <mc:Fallback>
                <p:oleObj name="Equation" r:id="rId7" imgW="2006600" imgH="508000" progId="Equation.DSMT4">
                  <p:embed/>
                  <p:pic>
                    <p:nvPicPr>
                      <p:cNvPr id="0"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9632" y="2618181"/>
                        <a:ext cx="4328101" cy="1189838"/>
                      </a:xfrm>
                      <a:prstGeom prst="rect">
                        <a:avLst/>
                      </a:prstGeom>
                      <a:noFill/>
                      <a:ln>
                        <a:noFill/>
                      </a:ln>
                      <a:effectLst/>
                    </p:spPr>
                  </p:pic>
                </p:oleObj>
              </mc:Fallback>
            </mc:AlternateContent>
          </a:graphicData>
        </a:graphic>
      </p:graphicFrame>
      <p:graphicFrame>
        <p:nvGraphicFramePr>
          <p:cNvPr id="7" name="Object 15"/>
          <p:cNvGraphicFramePr>
            <a:graphicFrameLocks noChangeAspect="1"/>
          </p:cNvGraphicFramePr>
          <p:nvPr/>
        </p:nvGraphicFramePr>
        <p:xfrm>
          <a:off x="592138" y="3910311"/>
          <a:ext cx="3943194" cy="814834"/>
        </p:xfrm>
        <a:graphic>
          <a:graphicData uri="http://schemas.openxmlformats.org/presentationml/2006/ole">
            <mc:AlternateContent xmlns:mc="http://schemas.openxmlformats.org/markup-compatibility/2006">
              <mc:Choice xmlns:v="urn:schemas-microsoft-com:vml" Requires="v">
                <p:oleObj spid="_x0000_s8" name="Equation" r:id="rId9" imgW="2070100" imgH="393700" progId="Equation.DSMT4">
                  <p:embed/>
                </p:oleObj>
              </mc:Choice>
              <mc:Fallback>
                <p:oleObj name="Equation" r:id="rId9" imgW="2070100" imgH="393700" progId="Equation.DSMT4">
                  <p:embed/>
                  <p:pic>
                    <p:nvPicPr>
                      <p:cNvPr id="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2138" y="3910311"/>
                        <a:ext cx="3943194" cy="814834"/>
                      </a:xfrm>
                      <a:prstGeom prst="rect">
                        <a:avLst/>
                      </a:prstGeom>
                      <a:noFill/>
                      <a:ln>
                        <a:noFill/>
                      </a:ln>
                      <a:effectLst/>
                    </p:spPr>
                  </p:pic>
                </p:oleObj>
              </mc:Fallback>
            </mc:AlternateContent>
          </a:graphicData>
        </a:graphic>
      </p:graphicFrame>
      <p:sp>
        <p:nvSpPr>
          <p:cNvPr id="11" name="Text Box 7"/>
          <p:cNvSpPr txBox="1">
            <a:spLocks noChangeArrowheads="1"/>
          </p:cNvSpPr>
          <p:nvPr/>
        </p:nvSpPr>
        <p:spPr bwMode="auto">
          <a:xfrm>
            <a:off x="0" y="19402"/>
            <a:ext cx="64627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en-US" altLang="zh-CN" sz="2400" dirty="0">
                <a:solidFill>
                  <a:schemeClr val="accent2"/>
                </a:solidFill>
                <a:latin typeface="楷体_GB2312" pitchFamily="49" charset="-122"/>
                <a:sym typeface="Wingdings" panose="05000000000000000000" pitchFamily="2" charset="2"/>
              </a:rPr>
              <a:t> </a:t>
            </a:r>
            <a:r>
              <a:rPr lang="zh-CN" altLang="en-US" sz="2400" dirty="0">
                <a:ea typeface="宋体" panose="02010600030101010101" pitchFamily="2" charset="-122"/>
                <a:sym typeface="Wingdings" panose="05000000000000000000" pitchFamily="2" charset="2"/>
              </a:rPr>
              <a:t>线性方程组</a:t>
            </a:r>
            <a:r>
              <a:rPr lang="zh-CN" altLang="en-US" sz="2400" dirty="0">
                <a:latin typeface="+mn-ea"/>
                <a:ea typeface="+mn-ea"/>
              </a:rPr>
              <a:t>解对系数的敏感性</a:t>
            </a:r>
            <a:endParaRPr lang="zh-CN" altLang="en-US" sz="2400" dirty="0">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0342"/>
                                        </p:tgtEl>
                                        <p:attrNameLst>
                                          <p:attrName>style.visibility</p:attrName>
                                        </p:attrNameLst>
                                      </p:cBhvr>
                                      <p:to>
                                        <p:strVal val="visible"/>
                                      </p:to>
                                    </p:set>
                                    <p:anim calcmode="lin" valueType="num">
                                      <p:cBhvr additive="base">
                                        <p:cTn id="7" dur="500" fill="hold"/>
                                        <p:tgtEl>
                                          <p:spTgt spid="270342"/>
                                        </p:tgtEl>
                                        <p:attrNameLst>
                                          <p:attrName>ppt_x</p:attrName>
                                        </p:attrNameLst>
                                      </p:cBhvr>
                                      <p:tavLst>
                                        <p:tav tm="0">
                                          <p:val>
                                            <p:strVal val="0-#ppt_w/2"/>
                                          </p:val>
                                        </p:tav>
                                        <p:tav tm="100000">
                                          <p:val>
                                            <p:strVal val="#ppt_x"/>
                                          </p:val>
                                        </p:tav>
                                      </p:tavLst>
                                    </p:anim>
                                    <p:anim calcmode="lin" valueType="num">
                                      <p:cBhvr additive="base">
                                        <p:cTn id="8" dur="500" fill="hold"/>
                                        <p:tgtEl>
                                          <p:spTgt spid="27034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270348"/>
                                        </p:tgtEl>
                                        <p:attrNameLst>
                                          <p:attrName>style.visibility</p:attrName>
                                        </p:attrNameLst>
                                      </p:cBhvr>
                                      <p:to>
                                        <p:strVal val="visible"/>
                                      </p:to>
                                    </p:set>
                                    <p:animEffect transition="in" filter="wipe(left)">
                                      <p:cBhvr>
                                        <p:cTn id="13" dur="500"/>
                                        <p:tgtEl>
                                          <p:spTgt spid="27034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70351"/>
                                        </p:tgtEl>
                                        <p:attrNameLst>
                                          <p:attrName>style.visibility</p:attrName>
                                        </p:attrNameLst>
                                      </p:cBhvr>
                                      <p:to>
                                        <p:strVal val="visible"/>
                                      </p:to>
                                    </p:set>
                                    <p:animEffect transition="in" filter="wipe(left)">
                                      <p:cBhvr>
                                        <p:cTn id="18" dur="500"/>
                                        <p:tgtEl>
                                          <p:spTgt spid="270351"/>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0-#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0-#ppt_w/2"/>
                                          </p:val>
                                        </p:tav>
                                        <p:tav tm="100000">
                                          <p:val>
                                            <p:strVal val="#ppt_x"/>
                                          </p:val>
                                        </p:tav>
                                      </p:tavLst>
                                    </p:anim>
                                    <p:anim calcmode="lin" valueType="num">
                                      <p:cBhvr additive="base">
                                        <p:cTn id="3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left)">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42" grpId="0"/>
      <p:bldP spid="12" grpId="0"/>
      <p:bldP spid="13"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0351" name="Object 15"/>
          <p:cNvGraphicFramePr>
            <a:graphicFrameLocks noChangeAspect="1"/>
          </p:cNvGraphicFramePr>
          <p:nvPr/>
        </p:nvGraphicFramePr>
        <p:xfrm>
          <a:off x="467544" y="692696"/>
          <a:ext cx="5451201" cy="442110"/>
        </p:xfrm>
        <a:graphic>
          <a:graphicData uri="http://schemas.openxmlformats.org/presentationml/2006/ole">
            <mc:AlternateContent xmlns:mc="http://schemas.openxmlformats.org/markup-compatibility/2006">
              <mc:Choice xmlns:v="urn:schemas-microsoft-com:vml" Requires="v">
                <p:oleObj spid="_x0000_s0" name="Equation" r:id="rId1" imgW="2692400" imgH="215900" progId="Equation.DSMT4">
                  <p:embed/>
                </p:oleObj>
              </mc:Choice>
              <mc:Fallback>
                <p:oleObj name="Equation" r:id="rId1" imgW="2692400" imgH="215900" progId="Equation.DSMT4">
                  <p:embed/>
                  <p:pic>
                    <p:nvPicPr>
                      <p:cNvPr id="0" name="Object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692696"/>
                        <a:ext cx="5451201" cy="442110"/>
                      </a:xfrm>
                      <a:prstGeom prst="rect">
                        <a:avLst/>
                      </a:prstGeom>
                      <a:noFill/>
                      <a:ln>
                        <a:noFill/>
                      </a:ln>
                      <a:effectLst/>
                    </p:spPr>
                  </p:pic>
                </p:oleObj>
              </mc:Fallback>
            </mc:AlternateContent>
          </a:graphicData>
        </a:graphic>
      </p:graphicFrame>
      <p:sp>
        <p:nvSpPr>
          <p:cNvPr id="12" name="Text Box 40"/>
          <p:cNvSpPr txBox="1">
            <a:spLocks noChangeArrowheads="1"/>
          </p:cNvSpPr>
          <p:nvPr/>
        </p:nvSpPr>
        <p:spPr bwMode="auto">
          <a:xfrm>
            <a:off x="683568" y="1358434"/>
            <a:ext cx="1241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latin typeface="+mn-ea"/>
                <a:ea typeface="+mn-ea"/>
              </a:rPr>
              <a:t>则有</a:t>
            </a:r>
            <a:endParaRPr lang="zh-CN" altLang="en-US" sz="2400" dirty="0">
              <a:solidFill>
                <a:srgbClr val="FF3300"/>
              </a:solidFill>
              <a:latin typeface="+mn-ea"/>
              <a:ea typeface="+mn-ea"/>
            </a:endParaRPr>
          </a:p>
        </p:txBody>
      </p:sp>
      <p:graphicFrame>
        <p:nvGraphicFramePr>
          <p:cNvPr id="2" name="Object 15"/>
          <p:cNvGraphicFramePr>
            <a:graphicFrameLocks noChangeAspect="1"/>
          </p:cNvGraphicFramePr>
          <p:nvPr/>
        </p:nvGraphicFramePr>
        <p:xfrm>
          <a:off x="1979712" y="1397338"/>
          <a:ext cx="3866465" cy="514351"/>
        </p:xfrm>
        <a:graphic>
          <a:graphicData uri="http://schemas.openxmlformats.org/presentationml/2006/ole">
            <mc:AlternateContent xmlns:mc="http://schemas.openxmlformats.org/markup-compatibility/2006">
              <mc:Choice xmlns:v="urn:schemas-microsoft-com:vml" Requires="v">
                <p:oleObj spid="_x0000_s3" name="Equation" r:id="rId3" imgW="1866900" imgH="228600" progId="Equation.DSMT4">
                  <p:embed/>
                </p:oleObj>
              </mc:Choice>
              <mc:Fallback>
                <p:oleObj name="Equation" r:id="rId3" imgW="1866900" imgH="228600" progId="Equation.DSMT4">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712" y="1397338"/>
                        <a:ext cx="3866465" cy="514351"/>
                      </a:xfrm>
                      <a:prstGeom prst="rect">
                        <a:avLst/>
                      </a:prstGeom>
                      <a:noFill/>
                      <a:ln>
                        <a:noFill/>
                      </a:ln>
                      <a:effectLst/>
                    </p:spPr>
                  </p:pic>
                </p:oleObj>
              </mc:Fallback>
            </mc:AlternateContent>
          </a:graphicData>
        </a:graphic>
      </p:graphicFrame>
      <p:sp>
        <p:nvSpPr>
          <p:cNvPr id="13" name="Text Box 40"/>
          <p:cNvSpPr txBox="1">
            <a:spLocks noChangeArrowheads="1"/>
          </p:cNvSpPr>
          <p:nvPr/>
        </p:nvSpPr>
        <p:spPr bwMode="auto">
          <a:xfrm>
            <a:off x="1194159" y="2090234"/>
            <a:ext cx="19716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latin typeface="+mn-ea"/>
                <a:ea typeface="+mn-ea"/>
              </a:rPr>
              <a:t>相减，有</a:t>
            </a:r>
            <a:endParaRPr lang="zh-CN" altLang="en-US" sz="2400" dirty="0">
              <a:latin typeface="+mn-ea"/>
              <a:ea typeface="+mn-ea"/>
            </a:endParaRPr>
          </a:p>
        </p:txBody>
      </p:sp>
      <p:graphicFrame>
        <p:nvGraphicFramePr>
          <p:cNvPr id="4" name="Object 15"/>
          <p:cNvGraphicFramePr>
            <a:graphicFrameLocks noChangeAspect="1"/>
          </p:cNvGraphicFramePr>
          <p:nvPr/>
        </p:nvGraphicFramePr>
        <p:xfrm>
          <a:off x="2928718" y="2135317"/>
          <a:ext cx="1496677" cy="429579"/>
        </p:xfrm>
        <a:graphic>
          <a:graphicData uri="http://schemas.openxmlformats.org/presentationml/2006/ole">
            <mc:AlternateContent xmlns:mc="http://schemas.openxmlformats.org/markup-compatibility/2006">
              <mc:Choice xmlns:v="urn:schemas-microsoft-com:vml" Requires="v">
                <p:oleObj spid="_x0000_s5" name="Equation" r:id="rId5" imgW="672465" imgH="177800" progId="Equation.DSMT4">
                  <p:embed/>
                </p:oleObj>
              </mc:Choice>
              <mc:Fallback>
                <p:oleObj name="Equation" r:id="rId5" imgW="672465" imgH="177800" progId="Equation.DSMT4">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8718" y="2135317"/>
                        <a:ext cx="1496677" cy="429579"/>
                      </a:xfrm>
                      <a:prstGeom prst="rect">
                        <a:avLst/>
                      </a:prstGeom>
                      <a:noFill/>
                      <a:ln>
                        <a:noFill/>
                      </a:ln>
                      <a:effectLst/>
                    </p:spPr>
                  </p:pic>
                </p:oleObj>
              </mc:Fallback>
            </mc:AlternateContent>
          </a:graphicData>
        </a:graphic>
      </p:graphicFrame>
      <p:sp>
        <p:nvSpPr>
          <p:cNvPr id="14" name="Text Box 40"/>
          <p:cNvSpPr txBox="1">
            <a:spLocks noChangeArrowheads="1"/>
          </p:cNvSpPr>
          <p:nvPr/>
        </p:nvSpPr>
        <p:spPr bwMode="auto">
          <a:xfrm>
            <a:off x="1194159" y="2775527"/>
            <a:ext cx="27384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latin typeface="+mn-ea"/>
                <a:ea typeface="+mn-ea"/>
              </a:rPr>
              <a:t>设</a:t>
            </a:r>
            <a:r>
              <a:rPr lang="en-US" altLang="zh-CN" sz="2400" dirty="0">
                <a:latin typeface="+mn-ea"/>
                <a:ea typeface="+mn-ea"/>
              </a:rPr>
              <a:t>A</a:t>
            </a:r>
            <a:r>
              <a:rPr lang="zh-CN" altLang="en-US" sz="2400" dirty="0">
                <a:latin typeface="+mn-ea"/>
                <a:ea typeface="+mn-ea"/>
              </a:rPr>
              <a:t>可逆，有</a:t>
            </a:r>
            <a:endParaRPr lang="zh-CN" altLang="en-US" sz="2400" dirty="0">
              <a:latin typeface="+mn-ea"/>
              <a:ea typeface="+mn-ea"/>
            </a:endParaRPr>
          </a:p>
        </p:txBody>
      </p:sp>
      <p:graphicFrame>
        <p:nvGraphicFramePr>
          <p:cNvPr id="6" name="Object 15"/>
          <p:cNvGraphicFramePr>
            <a:graphicFrameLocks noChangeAspect="1"/>
          </p:cNvGraphicFramePr>
          <p:nvPr/>
        </p:nvGraphicFramePr>
        <p:xfrm>
          <a:off x="3144626" y="2738572"/>
          <a:ext cx="4883175" cy="691991"/>
        </p:xfrm>
        <a:graphic>
          <a:graphicData uri="http://schemas.openxmlformats.org/presentationml/2006/ole">
            <mc:AlternateContent xmlns:mc="http://schemas.openxmlformats.org/markup-compatibility/2006">
              <mc:Choice xmlns:v="urn:schemas-microsoft-com:vml" Requires="v">
                <p:oleObj spid="_x0000_s7" name="Equation" r:id="rId7" imgW="2146300" imgH="279400" progId="Equation.DSMT4">
                  <p:embed/>
                </p:oleObj>
              </mc:Choice>
              <mc:Fallback>
                <p:oleObj name="Equation" r:id="rId7" imgW="2146300" imgH="279400" progId="Equation.DSMT4">
                  <p:embed/>
                  <p:pic>
                    <p:nvPicPr>
                      <p:cNvPr id="0"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44626" y="2738572"/>
                        <a:ext cx="4883175" cy="691991"/>
                      </a:xfrm>
                      <a:prstGeom prst="rect">
                        <a:avLst/>
                      </a:prstGeom>
                      <a:noFill/>
                      <a:ln>
                        <a:noFill/>
                      </a:ln>
                      <a:effectLst/>
                    </p:spPr>
                  </p:pic>
                </p:oleObj>
              </mc:Fallback>
            </mc:AlternateContent>
          </a:graphicData>
        </a:graphic>
      </p:graphicFrame>
      <p:sp>
        <p:nvSpPr>
          <p:cNvPr id="15" name="Text Box 40"/>
          <p:cNvSpPr txBox="1">
            <a:spLocks noChangeArrowheads="1"/>
          </p:cNvSpPr>
          <p:nvPr/>
        </p:nvSpPr>
        <p:spPr bwMode="auto">
          <a:xfrm>
            <a:off x="1245976" y="3494992"/>
            <a:ext cx="31794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latin typeface="+mn-ea"/>
                <a:ea typeface="+mn-ea"/>
              </a:rPr>
              <a:t>对</a:t>
            </a:r>
            <a:r>
              <a:rPr lang="en-US" altLang="zh-CN" sz="2400" i="1" dirty="0">
                <a:latin typeface="+mn-lt"/>
                <a:ea typeface="+mn-ea"/>
              </a:rPr>
              <a:t>Ax</a:t>
            </a:r>
            <a:r>
              <a:rPr lang="en-US" altLang="zh-CN" sz="2400" dirty="0">
                <a:latin typeface="+mn-ea"/>
                <a:ea typeface="+mn-ea"/>
              </a:rPr>
              <a:t>=</a:t>
            </a:r>
            <a:r>
              <a:rPr lang="en-US" altLang="zh-CN" sz="2400" i="1" dirty="0">
                <a:latin typeface="+mn-lt"/>
                <a:ea typeface="+mn-ea"/>
              </a:rPr>
              <a:t>b</a:t>
            </a:r>
            <a:r>
              <a:rPr lang="zh-CN" altLang="en-US" sz="2400" dirty="0">
                <a:latin typeface="+mn-ea"/>
                <a:ea typeface="+mn-ea"/>
              </a:rPr>
              <a:t>取范数，有</a:t>
            </a:r>
            <a:endParaRPr lang="zh-CN" altLang="en-US" sz="2400" dirty="0">
              <a:latin typeface="+mn-ea"/>
              <a:ea typeface="+mn-ea"/>
            </a:endParaRPr>
          </a:p>
        </p:txBody>
      </p:sp>
      <p:graphicFrame>
        <p:nvGraphicFramePr>
          <p:cNvPr id="8" name="Object 15"/>
          <p:cNvGraphicFramePr>
            <a:graphicFrameLocks noChangeAspect="1"/>
          </p:cNvGraphicFramePr>
          <p:nvPr/>
        </p:nvGraphicFramePr>
        <p:xfrm>
          <a:off x="3892267" y="3274147"/>
          <a:ext cx="1441105" cy="1160268"/>
        </p:xfrm>
        <a:graphic>
          <a:graphicData uri="http://schemas.openxmlformats.org/presentationml/2006/ole">
            <mc:AlternateContent xmlns:mc="http://schemas.openxmlformats.org/markup-compatibility/2006">
              <mc:Choice xmlns:v="urn:schemas-microsoft-com:vml" Requires="v">
                <p:oleObj spid="_x0000_s9" name="Equation" r:id="rId9" imgW="635000" imgH="469900" progId="Equation.DSMT4">
                  <p:embed/>
                </p:oleObj>
              </mc:Choice>
              <mc:Fallback>
                <p:oleObj name="Equation" r:id="rId9" imgW="635000" imgH="469900" progId="Equation.DSMT4">
                  <p:embed/>
                  <p:pic>
                    <p:nvPicPr>
                      <p:cNvPr id="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92267" y="3274147"/>
                        <a:ext cx="1441105" cy="1160268"/>
                      </a:xfrm>
                      <a:prstGeom prst="rect">
                        <a:avLst/>
                      </a:prstGeom>
                      <a:noFill/>
                      <a:ln>
                        <a:noFill/>
                      </a:ln>
                      <a:effectLst/>
                    </p:spPr>
                  </p:pic>
                </p:oleObj>
              </mc:Fallback>
            </mc:AlternateContent>
          </a:graphicData>
        </a:graphic>
      </p:graphicFrame>
      <p:sp>
        <p:nvSpPr>
          <p:cNvPr id="17" name="Text Box 40"/>
          <p:cNvSpPr txBox="1">
            <a:spLocks noChangeArrowheads="1"/>
          </p:cNvSpPr>
          <p:nvPr/>
        </p:nvSpPr>
        <p:spPr bwMode="auto">
          <a:xfrm>
            <a:off x="1216204" y="4288846"/>
            <a:ext cx="13874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a:latin typeface="+mn-ea"/>
                <a:ea typeface="+mn-ea"/>
              </a:rPr>
              <a:t>得到</a:t>
            </a:r>
            <a:endParaRPr lang="zh-CN" altLang="en-US" sz="2400">
              <a:latin typeface="+mn-ea"/>
              <a:ea typeface="+mn-ea"/>
            </a:endParaRPr>
          </a:p>
        </p:txBody>
      </p:sp>
      <p:graphicFrame>
        <p:nvGraphicFramePr>
          <p:cNvPr id="10" name="Object 15"/>
          <p:cNvGraphicFramePr>
            <a:graphicFrameLocks noChangeAspect="1"/>
          </p:cNvGraphicFramePr>
          <p:nvPr/>
        </p:nvGraphicFramePr>
        <p:xfrm>
          <a:off x="3347864" y="4471370"/>
          <a:ext cx="3312368" cy="1200608"/>
        </p:xfrm>
        <a:graphic>
          <a:graphicData uri="http://schemas.openxmlformats.org/presentationml/2006/ole">
            <mc:AlternateContent xmlns:mc="http://schemas.openxmlformats.org/markup-compatibility/2006">
              <mc:Choice xmlns:v="urn:schemas-microsoft-com:vml" Requires="v">
                <p:oleObj spid="_x0000_s11" name="Equation" r:id="rId11" imgW="1485265" imgH="495300" progId="Equation.DSMT4">
                  <p:embed/>
                </p:oleObj>
              </mc:Choice>
              <mc:Fallback>
                <p:oleObj name="Equation" r:id="rId11" imgW="1485265" imgH="495300" progId="Equation.DSMT4">
                  <p:embed/>
                  <p:pic>
                    <p:nvPicPr>
                      <p:cNvPr id="0"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47864" y="4471370"/>
                        <a:ext cx="3312368" cy="1200608"/>
                      </a:xfrm>
                      <a:prstGeom prst="rect">
                        <a:avLst/>
                      </a:prstGeom>
                      <a:noFill/>
                      <a:ln w="9525">
                        <a:noFill/>
                        <a:miter lim="800000"/>
                        <a:headEnd/>
                        <a:tailEnd/>
                      </a:ln>
                      <a:effectLst/>
                    </p:spPr>
                  </p:pic>
                </p:oleObj>
              </mc:Fallback>
            </mc:AlternateContent>
          </a:graphicData>
        </a:graphic>
      </p:graphicFrame>
      <p:sp>
        <p:nvSpPr>
          <p:cNvPr id="16" name="Text Box 7"/>
          <p:cNvSpPr txBox="1">
            <a:spLocks noChangeArrowheads="1"/>
          </p:cNvSpPr>
          <p:nvPr/>
        </p:nvSpPr>
        <p:spPr bwMode="auto">
          <a:xfrm>
            <a:off x="0" y="19402"/>
            <a:ext cx="64627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en-US" altLang="zh-CN" sz="2400" dirty="0">
                <a:solidFill>
                  <a:schemeClr val="accent2"/>
                </a:solidFill>
                <a:latin typeface="楷体_GB2312" pitchFamily="49" charset="-122"/>
                <a:sym typeface="Wingdings" panose="05000000000000000000" pitchFamily="2" charset="2"/>
              </a:rPr>
              <a:t> </a:t>
            </a:r>
            <a:r>
              <a:rPr lang="zh-CN" altLang="en-US" sz="2400" dirty="0">
                <a:ea typeface="宋体" panose="02010600030101010101" pitchFamily="2" charset="-122"/>
                <a:sym typeface="Wingdings" panose="05000000000000000000" pitchFamily="2" charset="2"/>
              </a:rPr>
              <a:t>线性方程组</a:t>
            </a:r>
            <a:r>
              <a:rPr lang="zh-CN" altLang="en-US" sz="2400" dirty="0">
                <a:latin typeface="+mn-ea"/>
                <a:ea typeface="+mn-ea"/>
              </a:rPr>
              <a:t>解对系数的敏感性</a:t>
            </a:r>
            <a:endParaRPr lang="zh-CN" altLang="en-US" sz="2400" dirty="0">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0351"/>
                                        </p:tgtEl>
                                        <p:attrNameLst>
                                          <p:attrName>style.visibility</p:attrName>
                                        </p:attrNameLst>
                                      </p:cBhvr>
                                      <p:to>
                                        <p:strVal val="visible"/>
                                      </p:to>
                                    </p:set>
                                    <p:animEffect transition="in" filter="wipe(left)">
                                      <p:cBhvr>
                                        <p:cTn id="7" dur="500"/>
                                        <p:tgtEl>
                                          <p:spTgt spid="27035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0-#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0-#ppt_w/2"/>
                                          </p:val>
                                        </p:tav>
                                        <p:tav tm="100000">
                                          <p:val>
                                            <p:strVal val="#ppt_x"/>
                                          </p:val>
                                        </p:tav>
                                      </p:tavLst>
                                    </p:anim>
                                    <p:anim calcmode="lin" valueType="num">
                                      <p:cBhvr additive="base">
                                        <p:cTn id="24"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0-#ppt_w/2"/>
                                          </p:val>
                                        </p:tav>
                                        <p:tav tm="100000">
                                          <p:val>
                                            <p:strVal val="#ppt_x"/>
                                          </p:val>
                                        </p:tav>
                                      </p:tavLst>
                                    </p:anim>
                                    <p:anim calcmode="lin" valueType="num">
                                      <p:cBhvr additive="base">
                                        <p:cTn id="30"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left)">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additive="base">
                                        <p:cTn id="40" dur="500" fill="hold"/>
                                        <p:tgtEl>
                                          <p:spTgt spid="15"/>
                                        </p:tgtEl>
                                        <p:attrNameLst>
                                          <p:attrName>ppt_x</p:attrName>
                                        </p:attrNameLst>
                                      </p:cBhvr>
                                      <p:tavLst>
                                        <p:tav tm="0">
                                          <p:val>
                                            <p:strVal val="0-#ppt_w/2"/>
                                          </p:val>
                                        </p:tav>
                                        <p:tav tm="100000">
                                          <p:val>
                                            <p:strVal val="#ppt_x"/>
                                          </p:val>
                                        </p:tav>
                                      </p:tavLst>
                                    </p:anim>
                                    <p:anim calcmode="lin" valueType="num">
                                      <p:cBhvr additive="base">
                                        <p:cTn id="41"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8" fill="hold" grpId="0" nodeType="click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fill="hold"/>
                                        <p:tgtEl>
                                          <p:spTgt spid="17"/>
                                        </p:tgtEl>
                                        <p:attrNameLst>
                                          <p:attrName>ppt_x</p:attrName>
                                        </p:attrNameLst>
                                      </p:cBhvr>
                                      <p:tavLst>
                                        <p:tav tm="0">
                                          <p:val>
                                            <p:strVal val="0-#ppt_w/2"/>
                                          </p:val>
                                        </p:tav>
                                        <p:tav tm="100000">
                                          <p:val>
                                            <p:strVal val="#ppt_x"/>
                                          </p:val>
                                        </p:tav>
                                      </p:tavLst>
                                    </p:anim>
                                    <p:anim calcmode="lin" valueType="num">
                                      <p:cBhvr additive="base">
                                        <p:cTn id="47"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wipe(left)">
                                      <p:cBhvr>
                                        <p:cTn id="5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7"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0351" name="Object 15"/>
          <p:cNvGraphicFramePr>
            <a:graphicFrameLocks noChangeAspect="1"/>
          </p:cNvGraphicFramePr>
          <p:nvPr/>
        </p:nvGraphicFramePr>
        <p:xfrm>
          <a:off x="644592" y="695994"/>
          <a:ext cx="5580236" cy="533113"/>
        </p:xfrm>
        <a:graphic>
          <a:graphicData uri="http://schemas.openxmlformats.org/presentationml/2006/ole">
            <mc:AlternateContent xmlns:mc="http://schemas.openxmlformats.org/markup-compatibility/2006">
              <mc:Choice xmlns:v="urn:schemas-microsoft-com:vml" Requires="v">
                <p:oleObj spid="_x0000_s0" name="Equation" r:id="rId1" imgW="2895600" imgH="254000" progId="Equation.DSMT4">
                  <p:embed/>
                </p:oleObj>
              </mc:Choice>
              <mc:Fallback>
                <p:oleObj name="Equation" r:id="rId1" imgW="2895600" imgH="254000" progId="Equation.DSMT4">
                  <p:embed/>
                  <p:pic>
                    <p:nvPicPr>
                      <p:cNvPr id="0" name="Object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592" y="695994"/>
                        <a:ext cx="5580236" cy="533113"/>
                      </a:xfrm>
                      <a:prstGeom prst="rect">
                        <a:avLst/>
                      </a:prstGeom>
                      <a:noFill/>
                      <a:ln>
                        <a:noFill/>
                      </a:ln>
                      <a:effectLst/>
                    </p:spPr>
                  </p:pic>
                </p:oleObj>
              </mc:Fallback>
            </mc:AlternateContent>
          </a:graphicData>
        </a:graphic>
      </p:graphicFrame>
      <p:sp>
        <p:nvSpPr>
          <p:cNvPr id="12" name="Text Box 40"/>
          <p:cNvSpPr txBox="1">
            <a:spLocks noChangeArrowheads="1"/>
          </p:cNvSpPr>
          <p:nvPr/>
        </p:nvSpPr>
        <p:spPr bwMode="auto">
          <a:xfrm>
            <a:off x="610094" y="1844824"/>
            <a:ext cx="1241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latin typeface="宋体" panose="02010600030101010101" pitchFamily="2" charset="-122"/>
                <a:ea typeface="宋体" panose="02010600030101010101" pitchFamily="2" charset="-122"/>
              </a:rPr>
              <a:t>可得</a:t>
            </a:r>
            <a:endParaRPr lang="zh-CN" altLang="en-US" sz="2400" dirty="0">
              <a:latin typeface="宋体" panose="02010600030101010101" pitchFamily="2" charset="-122"/>
              <a:ea typeface="宋体" panose="02010600030101010101" pitchFamily="2" charset="-122"/>
            </a:endParaRPr>
          </a:p>
        </p:txBody>
      </p:sp>
      <p:graphicFrame>
        <p:nvGraphicFramePr>
          <p:cNvPr id="2" name="Object 15"/>
          <p:cNvGraphicFramePr>
            <a:graphicFrameLocks noChangeAspect="1"/>
          </p:cNvGraphicFramePr>
          <p:nvPr/>
        </p:nvGraphicFramePr>
        <p:xfrm>
          <a:off x="2882456" y="1311858"/>
          <a:ext cx="3153076" cy="1840715"/>
        </p:xfrm>
        <a:graphic>
          <a:graphicData uri="http://schemas.openxmlformats.org/presentationml/2006/ole">
            <mc:AlternateContent xmlns:mc="http://schemas.openxmlformats.org/markup-compatibility/2006">
              <mc:Choice xmlns:v="urn:schemas-microsoft-com:vml" Requires="v">
                <p:oleObj spid="_x0000_s3" name="Equation" r:id="rId3" imgW="1701800" imgH="914400" progId="Equation.DSMT4">
                  <p:embed/>
                </p:oleObj>
              </mc:Choice>
              <mc:Fallback>
                <p:oleObj name="Equation" r:id="rId3" imgW="1701800" imgH="914400" progId="Equation.DSMT4">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2456" y="1311858"/>
                        <a:ext cx="3153076" cy="1840715"/>
                      </a:xfrm>
                      <a:prstGeom prst="rect">
                        <a:avLst/>
                      </a:prstGeom>
                      <a:noFill/>
                      <a:ln w="9525">
                        <a:noFill/>
                        <a:miter lim="800000"/>
                        <a:headEnd/>
                        <a:tailEnd/>
                      </a:ln>
                      <a:effectLst/>
                    </p:spPr>
                  </p:pic>
                </p:oleObj>
              </mc:Fallback>
            </mc:AlternateContent>
          </a:graphicData>
        </a:graphic>
      </p:graphicFrame>
      <p:graphicFrame>
        <p:nvGraphicFramePr>
          <p:cNvPr id="7" name="Object 15"/>
          <p:cNvGraphicFramePr>
            <a:graphicFrameLocks noChangeAspect="1"/>
          </p:cNvGraphicFramePr>
          <p:nvPr/>
        </p:nvGraphicFramePr>
        <p:xfrm>
          <a:off x="758220" y="3175675"/>
          <a:ext cx="4248472" cy="547422"/>
        </p:xfrm>
        <a:graphic>
          <a:graphicData uri="http://schemas.openxmlformats.org/presentationml/2006/ole">
            <mc:AlternateContent xmlns:mc="http://schemas.openxmlformats.org/markup-compatibility/2006">
              <mc:Choice xmlns:v="urn:schemas-microsoft-com:vml" Requires="v">
                <p:oleObj spid="_x0000_s4" name="Equation" r:id="rId5" imgW="2005965" imgH="254000" progId="Equation.DSMT4">
                  <p:embed/>
                </p:oleObj>
              </mc:Choice>
              <mc:Fallback>
                <p:oleObj name="Equation" r:id="rId5" imgW="2005965" imgH="254000" progId="Equation.DSMT4">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220" y="3175675"/>
                        <a:ext cx="4248472" cy="547422"/>
                      </a:xfrm>
                      <a:prstGeom prst="rect">
                        <a:avLst/>
                      </a:prstGeom>
                      <a:noFill/>
                      <a:ln>
                        <a:noFill/>
                      </a:ln>
                      <a:effectLst/>
                    </p:spPr>
                  </p:pic>
                </p:oleObj>
              </mc:Fallback>
            </mc:AlternateContent>
          </a:graphicData>
        </a:graphic>
      </p:graphicFrame>
      <p:graphicFrame>
        <p:nvGraphicFramePr>
          <p:cNvPr id="8" name="Object 15"/>
          <p:cNvGraphicFramePr>
            <a:graphicFrameLocks noChangeAspect="1"/>
          </p:cNvGraphicFramePr>
          <p:nvPr/>
        </p:nvGraphicFramePr>
        <p:xfrm>
          <a:off x="2267744" y="4012101"/>
          <a:ext cx="5040560" cy="1497921"/>
        </p:xfrm>
        <a:graphic>
          <a:graphicData uri="http://schemas.openxmlformats.org/presentationml/2006/ole">
            <mc:AlternateContent xmlns:mc="http://schemas.openxmlformats.org/markup-compatibility/2006">
              <mc:Choice xmlns:v="urn:schemas-microsoft-com:vml" Requires="v">
                <p:oleObj spid="_x0000_s5" name="Equation" r:id="rId7" imgW="2628900" imgH="723900" progId="Equation.DSMT4">
                  <p:embed/>
                </p:oleObj>
              </mc:Choice>
              <mc:Fallback>
                <p:oleObj name="Equation" r:id="rId7" imgW="2628900" imgH="723900" progId="Equation.DSMT4">
                  <p:embed/>
                  <p:pic>
                    <p:nvPicPr>
                      <p:cNvPr id="0"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67744" y="4012101"/>
                        <a:ext cx="5040560" cy="1497921"/>
                      </a:xfrm>
                      <a:prstGeom prst="rect">
                        <a:avLst/>
                      </a:prstGeom>
                      <a:noFill/>
                      <a:ln w="9525">
                        <a:noFill/>
                        <a:miter lim="800000"/>
                        <a:headEnd/>
                        <a:tailEnd/>
                      </a:ln>
                      <a:effectLst/>
                    </p:spPr>
                  </p:pic>
                </p:oleObj>
              </mc:Fallback>
            </mc:AlternateContent>
          </a:graphicData>
        </a:graphic>
      </p:graphicFrame>
      <p:graphicFrame>
        <p:nvGraphicFramePr>
          <p:cNvPr id="9" name="Object 15"/>
          <p:cNvGraphicFramePr>
            <a:graphicFrameLocks noChangeAspect="1"/>
          </p:cNvGraphicFramePr>
          <p:nvPr/>
        </p:nvGraphicFramePr>
        <p:xfrm>
          <a:off x="3427691" y="5756942"/>
          <a:ext cx="1387599" cy="608439"/>
        </p:xfrm>
        <a:graphic>
          <a:graphicData uri="http://schemas.openxmlformats.org/presentationml/2006/ole">
            <mc:AlternateContent xmlns:mc="http://schemas.openxmlformats.org/markup-compatibility/2006">
              <mc:Choice xmlns:v="urn:schemas-microsoft-com:vml" Requires="v">
                <p:oleObj spid="_x0000_s6" name="Equation" r:id="rId9" imgW="609600" imgH="279400" progId="Equation.DSMT4">
                  <p:embed/>
                </p:oleObj>
              </mc:Choice>
              <mc:Fallback>
                <p:oleObj name="Equation" r:id="rId9" imgW="609600" imgH="279400" progId="Equation.DSMT4">
                  <p:embed/>
                  <p:pic>
                    <p:nvPicPr>
                      <p:cNvPr id="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27691" y="5756942"/>
                        <a:ext cx="1387599" cy="608439"/>
                      </a:xfrm>
                      <a:prstGeom prst="rect">
                        <a:avLst/>
                      </a:prstGeom>
                      <a:noFill/>
                      <a:ln w="9525">
                        <a:solidFill>
                          <a:srgbClr val="FF0000"/>
                        </a:solidFill>
                        <a:miter lim="800000"/>
                        <a:headEnd/>
                        <a:tailEnd/>
                      </a:ln>
                      <a:effectLst/>
                    </p:spPr>
                  </p:pic>
                </p:oleObj>
              </mc:Fallback>
            </mc:AlternateContent>
          </a:graphicData>
        </a:graphic>
      </p:graphicFrame>
      <p:sp>
        <p:nvSpPr>
          <p:cNvPr id="10" name="Text Box 7"/>
          <p:cNvSpPr txBox="1">
            <a:spLocks noChangeArrowheads="1"/>
          </p:cNvSpPr>
          <p:nvPr/>
        </p:nvSpPr>
        <p:spPr bwMode="auto">
          <a:xfrm>
            <a:off x="0" y="19402"/>
            <a:ext cx="64627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en-US" altLang="zh-CN" sz="2400" dirty="0">
                <a:solidFill>
                  <a:schemeClr val="accent2"/>
                </a:solidFill>
                <a:latin typeface="楷体_GB2312" pitchFamily="49" charset="-122"/>
                <a:sym typeface="Wingdings" panose="05000000000000000000" pitchFamily="2" charset="2"/>
              </a:rPr>
              <a:t> </a:t>
            </a:r>
            <a:r>
              <a:rPr lang="zh-CN" altLang="en-US" sz="2400" dirty="0">
                <a:ea typeface="宋体" panose="02010600030101010101" pitchFamily="2" charset="-122"/>
                <a:sym typeface="Wingdings" panose="05000000000000000000" pitchFamily="2" charset="2"/>
              </a:rPr>
              <a:t>线性方程组</a:t>
            </a:r>
            <a:r>
              <a:rPr lang="zh-CN" altLang="en-US" sz="2400" dirty="0">
                <a:latin typeface="+mn-ea"/>
                <a:ea typeface="+mn-ea"/>
              </a:rPr>
              <a:t>解对系数的敏感性</a:t>
            </a:r>
            <a:endParaRPr lang="zh-CN" altLang="en-US" sz="2400" dirty="0">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0351"/>
                                        </p:tgtEl>
                                        <p:attrNameLst>
                                          <p:attrName>style.visibility</p:attrName>
                                        </p:attrNameLst>
                                      </p:cBhvr>
                                      <p:to>
                                        <p:strVal val="visible"/>
                                      </p:to>
                                    </p:set>
                                    <p:animEffect transition="in" filter="wipe(left)">
                                      <p:cBhvr>
                                        <p:cTn id="7" dur="500"/>
                                        <p:tgtEl>
                                          <p:spTgt spid="27035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0-#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left)">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left)">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11"/>
          <p:cNvSpPr txBox="1">
            <a:spLocks noChangeArrowheads="1"/>
          </p:cNvSpPr>
          <p:nvPr/>
        </p:nvSpPr>
        <p:spPr bwMode="auto">
          <a:xfrm>
            <a:off x="610616" y="1002725"/>
            <a:ext cx="48254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latin typeface="+mn-ea"/>
                <a:ea typeface="+mn-ea"/>
              </a:rPr>
              <a:t>定义</a:t>
            </a:r>
            <a:r>
              <a:rPr lang="en-US" altLang="zh-CN" sz="2400" dirty="0">
                <a:latin typeface="+mn-ea"/>
                <a:ea typeface="+mn-ea"/>
              </a:rPr>
              <a:t>3-8  </a:t>
            </a:r>
            <a:r>
              <a:rPr lang="zh-CN" altLang="en-US" sz="2400" dirty="0">
                <a:latin typeface="+mn-ea"/>
                <a:ea typeface="+mn-ea"/>
              </a:rPr>
              <a:t>非奇异矩阵</a:t>
            </a:r>
            <a:r>
              <a:rPr lang="en-US" altLang="zh-CN" sz="2400" dirty="0">
                <a:latin typeface="+mn-ea"/>
                <a:ea typeface="+mn-ea"/>
              </a:rPr>
              <a:t>A</a:t>
            </a:r>
            <a:r>
              <a:rPr lang="zh-CN" altLang="en-US" sz="2400" dirty="0">
                <a:latin typeface="+mn-ea"/>
                <a:ea typeface="+mn-ea"/>
              </a:rPr>
              <a:t>的条件数</a:t>
            </a:r>
            <a:r>
              <a:rPr lang="en-US" altLang="zh-CN" sz="2400" dirty="0">
                <a:latin typeface="+mn-ea"/>
                <a:ea typeface="+mn-ea"/>
              </a:rPr>
              <a:t>:</a:t>
            </a:r>
            <a:endParaRPr lang="zh-CN" altLang="en-US" sz="2400" dirty="0">
              <a:latin typeface="+mn-ea"/>
              <a:ea typeface="+mn-ea"/>
            </a:endParaRPr>
          </a:p>
        </p:txBody>
      </p:sp>
      <p:graphicFrame>
        <p:nvGraphicFramePr>
          <p:cNvPr id="270351" name="Object 15"/>
          <p:cNvGraphicFramePr>
            <a:graphicFrameLocks noChangeAspect="1"/>
          </p:cNvGraphicFramePr>
          <p:nvPr/>
        </p:nvGraphicFramePr>
        <p:xfrm>
          <a:off x="2483768" y="1624855"/>
          <a:ext cx="3772892" cy="722385"/>
        </p:xfrm>
        <a:graphic>
          <a:graphicData uri="http://schemas.openxmlformats.org/presentationml/2006/ole">
            <mc:AlternateContent xmlns:mc="http://schemas.openxmlformats.org/markup-compatibility/2006">
              <mc:Choice xmlns:v="urn:schemas-microsoft-com:vml" Requires="v">
                <p:oleObj spid="_x0000_s0" name="Equation" r:id="rId1" imgW="1524000" imgH="304800" progId="Equation.DSMT4">
                  <p:embed/>
                </p:oleObj>
              </mc:Choice>
              <mc:Fallback>
                <p:oleObj name="Equation" r:id="rId1" imgW="1524000" imgH="304800" progId="Equation.DSMT4">
                  <p:embed/>
                  <p:pic>
                    <p:nvPicPr>
                      <p:cNvPr id="0" name="Object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1624855"/>
                        <a:ext cx="3772892" cy="722385"/>
                      </a:xfrm>
                      <a:prstGeom prst="rect">
                        <a:avLst/>
                      </a:prstGeom>
                      <a:noFill/>
                      <a:ln w="9525">
                        <a:solidFill>
                          <a:srgbClr val="FF3300"/>
                        </a:solidFill>
                        <a:miter lim="800000"/>
                        <a:headEnd/>
                        <a:tailEnd/>
                      </a:ln>
                      <a:effectLst/>
                    </p:spPr>
                  </p:pic>
                </p:oleObj>
              </mc:Fallback>
            </mc:AlternateContent>
          </a:graphicData>
        </a:graphic>
      </p:graphicFrame>
      <p:sp>
        <p:nvSpPr>
          <p:cNvPr id="12" name="Text Box 11"/>
          <p:cNvSpPr txBox="1">
            <a:spLocks noChangeArrowheads="1"/>
          </p:cNvSpPr>
          <p:nvPr/>
        </p:nvSpPr>
        <p:spPr bwMode="auto">
          <a:xfrm>
            <a:off x="610616" y="2528900"/>
            <a:ext cx="6864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latin typeface="+mn-ea"/>
                <a:ea typeface="+mn-ea"/>
              </a:rPr>
              <a:t>条件数值与矩阵范数有关，但相对大小一致。</a:t>
            </a:r>
            <a:endParaRPr lang="zh-CN" altLang="en-US" sz="2400" dirty="0">
              <a:latin typeface="+mn-ea"/>
              <a:ea typeface="+mn-ea"/>
            </a:endParaRPr>
          </a:p>
        </p:txBody>
      </p:sp>
      <p:sp>
        <p:nvSpPr>
          <p:cNvPr id="13" name="Text Box 11"/>
          <p:cNvSpPr txBox="1">
            <a:spLocks noChangeArrowheads="1"/>
          </p:cNvSpPr>
          <p:nvPr/>
        </p:nvSpPr>
        <p:spPr bwMode="auto">
          <a:xfrm>
            <a:off x="595082" y="6047488"/>
            <a:ext cx="6864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latin typeface="+mn-ea"/>
                <a:ea typeface="+mn-ea"/>
              </a:rPr>
              <a:t>病态方程组有专门的解法。</a:t>
            </a:r>
            <a:endParaRPr lang="zh-CN" altLang="en-US" sz="2400" dirty="0">
              <a:latin typeface="+mn-ea"/>
              <a:ea typeface="+mn-ea"/>
            </a:endParaRPr>
          </a:p>
        </p:txBody>
      </p:sp>
      <p:sp>
        <p:nvSpPr>
          <p:cNvPr id="6" name="Text Box 11"/>
          <p:cNvSpPr txBox="1">
            <a:spLocks noChangeArrowheads="1"/>
          </p:cNvSpPr>
          <p:nvPr/>
        </p:nvSpPr>
        <p:spPr bwMode="auto">
          <a:xfrm>
            <a:off x="610616" y="3070341"/>
            <a:ext cx="6864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latin typeface="+mn-ea"/>
                <a:ea typeface="+mn-ea"/>
              </a:rPr>
              <a:t>条件数值越大，解对系数越敏感，方程组越病态。</a:t>
            </a:r>
            <a:endParaRPr lang="zh-CN" altLang="en-US" sz="2400" dirty="0">
              <a:latin typeface="+mn-ea"/>
              <a:ea typeface="+mn-ea"/>
            </a:endParaRPr>
          </a:p>
        </p:txBody>
      </p:sp>
      <p:sp>
        <p:nvSpPr>
          <p:cNvPr id="2" name="矩形 1"/>
          <p:cNvSpPr/>
          <p:nvPr/>
        </p:nvSpPr>
        <p:spPr>
          <a:xfrm>
            <a:off x="595082" y="3611782"/>
            <a:ext cx="8252377" cy="2437590"/>
          </a:xfrm>
          <a:prstGeom prst="rect">
            <a:avLst/>
          </a:prstGeom>
        </p:spPr>
        <p:txBody>
          <a:bodyPr wrap="square">
            <a:spAutoFit/>
          </a:bodyPr>
          <a:lstStyle/>
          <a:p>
            <a:pPr>
              <a:lnSpc>
                <a:spcPct val="125000"/>
              </a:lnSpc>
              <a:spcAft>
                <a:spcPct val="10000"/>
              </a:spcAft>
            </a:pPr>
            <a:r>
              <a:rPr lang="zh-CN" altLang="en-US" b="1" dirty="0"/>
              <a:t>条件数的性质：</a:t>
            </a:r>
            <a:endParaRPr lang="zh-CN" altLang="en-US" b="1" dirty="0"/>
          </a:p>
          <a:p>
            <a:pPr>
              <a:lnSpc>
                <a:spcPct val="125000"/>
              </a:lnSpc>
            </a:pPr>
            <a:r>
              <a:rPr lang="zh-CN" altLang="en-US" b="1" dirty="0">
                <a:sym typeface="Webdings" panose="05030102010509060703" pitchFamily="18" charset="2"/>
              </a:rPr>
              <a:t></a:t>
            </a:r>
            <a:r>
              <a:rPr lang="zh-CN" altLang="en-US" b="1" dirty="0"/>
              <a:t> </a:t>
            </a:r>
            <a:r>
              <a:rPr lang="en-US" altLang="zh-CN" b="1" i="1" dirty="0"/>
              <a:t>A</a:t>
            </a:r>
            <a:r>
              <a:rPr lang="zh-CN" altLang="en-US" b="1" dirty="0"/>
              <a:t>可逆，则 </a:t>
            </a:r>
            <a:r>
              <a:rPr lang="en-US" altLang="zh-CN" b="1" i="1" dirty="0"/>
              <a:t>Cond</a:t>
            </a:r>
            <a:r>
              <a:rPr lang="en-US" altLang="zh-CN" b="1" dirty="0"/>
              <a:t> (</a:t>
            </a:r>
            <a:r>
              <a:rPr lang="en-US" altLang="zh-CN" b="1" i="1" dirty="0"/>
              <a:t>A</a:t>
            </a:r>
            <a:r>
              <a:rPr lang="en-US" altLang="zh-CN" b="1" dirty="0"/>
              <a:t>)</a:t>
            </a:r>
            <a:r>
              <a:rPr lang="en-US" altLang="zh-CN" b="1" i="1" baseline="-25000" dirty="0"/>
              <a:t>p</a:t>
            </a:r>
            <a:r>
              <a:rPr lang="en-US" altLang="zh-CN" b="1" dirty="0"/>
              <a:t> </a:t>
            </a:r>
            <a:r>
              <a:rPr lang="en-US" altLang="zh-CN" b="1" dirty="0">
                <a:sym typeface="Symbol" panose="05050102010706020507" pitchFamily="18" charset="2"/>
              </a:rPr>
              <a:t> 1</a:t>
            </a:r>
            <a:r>
              <a:rPr lang="zh-CN" altLang="en-US" b="1" dirty="0">
                <a:sym typeface="Symbol" panose="05050102010706020507" pitchFamily="18" charset="2"/>
              </a:rPr>
              <a:t>；</a:t>
            </a:r>
            <a:r>
              <a:rPr lang="zh-CN" altLang="en-US" b="1" dirty="0"/>
              <a:t> </a:t>
            </a:r>
            <a:endParaRPr lang="zh-CN" altLang="en-US" b="1" dirty="0"/>
          </a:p>
          <a:p>
            <a:pPr>
              <a:lnSpc>
                <a:spcPct val="125000"/>
              </a:lnSpc>
            </a:pPr>
            <a:r>
              <a:rPr lang="zh-CN" altLang="en-US" b="1" dirty="0">
                <a:sym typeface="Webdings" panose="05030102010509060703" pitchFamily="18" charset="2"/>
              </a:rPr>
              <a:t></a:t>
            </a:r>
            <a:r>
              <a:rPr lang="zh-CN" altLang="en-US" b="1" dirty="0"/>
              <a:t> </a:t>
            </a:r>
            <a:r>
              <a:rPr lang="en-US" altLang="zh-CN" b="1" i="1" dirty="0"/>
              <a:t>A</a:t>
            </a:r>
            <a:r>
              <a:rPr lang="zh-CN" altLang="en-US" b="1" dirty="0"/>
              <a:t>可逆，</a:t>
            </a:r>
            <a:r>
              <a:rPr lang="zh-CN" altLang="en-US" b="1" i="1" dirty="0">
                <a:sym typeface="Symbol" panose="05050102010706020507" pitchFamily="18" charset="2"/>
              </a:rPr>
              <a:t></a:t>
            </a:r>
            <a:r>
              <a:rPr lang="zh-CN" altLang="en-US" b="1" dirty="0">
                <a:sym typeface="Symbol" panose="05050102010706020507" pitchFamily="18" charset="2"/>
              </a:rPr>
              <a:t>  </a:t>
            </a:r>
            <a:r>
              <a:rPr lang="en-US" altLang="zh-CN" b="1" i="1" dirty="0">
                <a:sym typeface="Symbol" panose="05050102010706020507" pitchFamily="18" charset="2"/>
              </a:rPr>
              <a:t>R</a:t>
            </a:r>
            <a:r>
              <a:rPr lang="en-US" altLang="zh-CN" b="1" dirty="0">
                <a:sym typeface="Symbol" panose="05050102010706020507" pitchFamily="18" charset="2"/>
              </a:rPr>
              <a:t> </a:t>
            </a:r>
            <a:r>
              <a:rPr lang="zh-CN" altLang="en-US" b="1" dirty="0"/>
              <a:t>则 </a:t>
            </a:r>
            <a:r>
              <a:rPr lang="en-US" altLang="zh-CN" b="1" i="1" dirty="0"/>
              <a:t>Cond</a:t>
            </a:r>
            <a:r>
              <a:rPr lang="en-US" altLang="zh-CN" b="1" dirty="0"/>
              <a:t> (</a:t>
            </a:r>
            <a:r>
              <a:rPr lang="en-US" altLang="zh-CN" b="1" i="1" dirty="0">
                <a:sym typeface="Symbol" panose="05050102010706020507" pitchFamily="18" charset="2"/>
              </a:rPr>
              <a:t></a:t>
            </a:r>
            <a:r>
              <a:rPr lang="en-US" altLang="zh-CN" b="1" dirty="0"/>
              <a:t> </a:t>
            </a:r>
            <a:r>
              <a:rPr lang="en-US" altLang="zh-CN" b="1" i="1" dirty="0"/>
              <a:t>A</a:t>
            </a:r>
            <a:r>
              <a:rPr lang="en-US" altLang="zh-CN" b="1" dirty="0"/>
              <a:t>) = </a:t>
            </a:r>
            <a:r>
              <a:rPr lang="en-US" altLang="zh-CN" b="1" i="1" dirty="0"/>
              <a:t>Cond</a:t>
            </a:r>
            <a:r>
              <a:rPr lang="en-US" altLang="zh-CN" b="1" dirty="0"/>
              <a:t> (</a:t>
            </a:r>
            <a:r>
              <a:rPr lang="en-US" altLang="zh-CN" b="1" i="1" dirty="0"/>
              <a:t>A</a:t>
            </a:r>
            <a:r>
              <a:rPr lang="en-US" altLang="zh-CN" b="1" dirty="0"/>
              <a:t>) </a:t>
            </a:r>
            <a:r>
              <a:rPr lang="zh-CN" altLang="en-US" b="1" dirty="0"/>
              <a:t>；</a:t>
            </a:r>
            <a:endParaRPr lang="zh-CN" altLang="en-US" b="1" dirty="0"/>
          </a:p>
          <a:p>
            <a:pPr>
              <a:lnSpc>
                <a:spcPct val="125000"/>
              </a:lnSpc>
            </a:pPr>
            <a:r>
              <a:rPr lang="zh-CN" altLang="en-US" b="1" dirty="0">
                <a:sym typeface="Webdings" panose="05030102010509060703" pitchFamily="18" charset="2"/>
              </a:rPr>
              <a:t></a:t>
            </a:r>
            <a:r>
              <a:rPr lang="zh-CN" altLang="en-US" b="1" dirty="0"/>
              <a:t> </a:t>
            </a:r>
            <a:r>
              <a:rPr lang="en-US" altLang="zh-CN" b="1" i="1" dirty="0"/>
              <a:t>A</a:t>
            </a:r>
            <a:r>
              <a:rPr lang="zh-CN" altLang="en-US" b="1" dirty="0"/>
              <a:t>正交，则 </a:t>
            </a:r>
            <a:r>
              <a:rPr lang="en-US" altLang="zh-CN" b="1" i="1" dirty="0"/>
              <a:t>Cond</a:t>
            </a:r>
            <a:r>
              <a:rPr lang="en-US" altLang="zh-CN" b="1" dirty="0"/>
              <a:t> (</a:t>
            </a:r>
            <a:r>
              <a:rPr lang="en-US" altLang="zh-CN" b="1" i="1" dirty="0"/>
              <a:t>A</a:t>
            </a:r>
            <a:r>
              <a:rPr lang="en-US" altLang="zh-CN" b="1" dirty="0"/>
              <a:t>)</a:t>
            </a:r>
            <a:r>
              <a:rPr lang="en-US" altLang="zh-CN" b="1" baseline="-25000" dirty="0"/>
              <a:t>2</a:t>
            </a:r>
            <a:r>
              <a:rPr lang="en-US" altLang="zh-CN" b="1" dirty="0"/>
              <a:t>=1</a:t>
            </a:r>
            <a:r>
              <a:rPr lang="zh-CN" altLang="en-US" b="1" dirty="0"/>
              <a:t>； </a:t>
            </a:r>
            <a:endParaRPr lang="zh-CN" altLang="en-US" b="1" dirty="0"/>
          </a:p>
          <a:p>
            <a:pPr>
              <a:lnSpc>
                <a:spcPct val="125000"/>
              </a:lnSpc>
            </a:pPr>
            <a:r>
              <a:rPr lang="zh-CN" altLang="en-US" b="1" dirty="0">
                <a:sym typeface="Webdings" panose="05030102010509060703" pitchFamily="18" charset="2"/>
              </a:rPr>
              <a:t></a:t>
            </a:r>
            <a:r>
              <a:rPr lang="zh-CN" altLang="en-US" b="1" dirty="0"/>
              <a:t> </a:t>
            </a:r>
            <a:r>
              <a:rPr lang="en-US" altLang="zh-CN" b="1" i="1" dirty="0"/>
              <a:t>A</a:t>
            </a:r>
            <a:r>
              <a:rPr lang="zh-CN" altLang="en-US" b="1" dirty="0"/>
              <a:t>可逆，</a:t>
            </a:r>
            <a:r>
              <a:rPr lang="en-US" altLang="zh-CN" b="1" i="1" dirty="0"/>
              <a:t>R</a:t>
            </a:r>
            <a:r>
              <a:rPr lang="zh-CN" altLang="en-US" b="1" dirty="0"/>
              <a:t>正交，则 </a:t>
            </a:r>
            <a:r>
              <a:rPr lang="en-US" altLang="zh-CN" b="1" i="1" dirty="0" err="1"/>
              <a:t>cond</a:t>
            </a:r>
            <a:r>
              <a:rPr lang="en-US" altLang="zh-CN" b="1" dirty="0"/>
              <a:t> (</a:t>
            </a:r>
            <a:r>
              <a:rPr lang="en-US" altLang="zh-CN" b="1" i="1" dirty="0"/>
              <a:t>RA</a:t>
            </a:r>
            <a:r>
              <a:rPr lang="en-US" altLang="zh-CN" b="1" dirty="0"/>
              <a:t>)</a:t>
            </a:r>
            <a:r>
              <a:rPr lang="en-US" altLang="zh-CN" b="1" baseline="-25000" dirty="0"/>
              <a:t>2</a:t>
            </a:r>
            <a:r>
              <a:rPr lang="en-US" altLang="zh-CN" b="1" dirty="0"/>
              <a:t> = </a:t>
            </a:r>
            <a:r>
              <a:rPr lang="en-US" altLang="zh-CN" b="1" i="1" dirty="0" err="1"/>
              <a:t>cond</a:t>
            </a:r>
            <a:r>
              <a:rPr lang="en-US" altLang="zh-CN" b="1" dirty="0"/>
              <a:t> (</a:t>
            </a:r>
            <a:r>
              <a:rPr lang="en-US" altLang="zh-CN" b="1" i="1" dirty="0"/>
              <a:t>AR</a:t>
            </a:r>
            <a:r>
              <a:rPr lang="en-US" altLang="zh-CN" b="1" dirty="0"/>
              <a:t>)</a:t>
            </a:r>
            <a:r>
              <a:rPr lang="en-US" altLang="zh-CN" b="1" baseline="-25000" dirty="0"/>
              <a:t>2</a:t>
            </a:r>
            <a:r>
              <a:rPr lang="en-US" altLang="zh-CN" b="1" dirty="0"/>
              <a:t> = </a:t>
            </a:r>
            <a:r>
              <a:rPr lang="en-US" altLang="zh-CN" b="1" i="1" dirty="0" err="1"/>
              <a:t>cond</a:t>
            </a:r>
            <a:r>
              <a:rPr lang="en-US" altLang="zh-CN" b="1" dirty="0"/>
              <a:t> (</a:t>
            </a:r>
            <a:r>
              <a:rPr lang="en-US" altLang="zh-CN" b="1" i="1" dirty="0"/>
              <a:t>A</a:t>
            </a:r>
            <a:r>
              <a:rPr lang="en-US" altLang="zh-CN" b="1" dirty="0"/>
              <a:t>)</a:t>
            </a:r>
            <a:r>
              <a:rPr lang="en-US" altLang="zh-CN" b="1" baseline="-25000" dirty="0"/>
              <a:t>2</a:t>
            </a:r>
            <a:r>
              <a:rPr lang="en-US" altLang="zh-CN" b="1" dirty="0"/>
              <a:t> </a:t>
            </a:r>
            <a:r>
              <a:rPr lang="zh-CN" altLang="en-US" b="1" dirty="0"/>
              <a:t>。</a:t>
            </a:r>
            <a:endParaRPr lang="zh-CN" altLang="en-US" b="1" dirty="0"/>
          </a:p>
        </p:txBody>
      </p:sp>
      <p:sp>
        <p:nvSpPr>
          <p:cNvPr id="8" name="Text Box 7"/>
          <p:cNvSpPr txBox="1">
            <a:spLocks noChangeArrowheads="1"/>
          </p:cNvSpPr>
          <p:nvPr/>
        </p:nvSpPr>
        <p:spPr bwMode="auto">
          <a:xfrm>
            <a:off x="0" y="19402"/>
            <a:ext cx="64627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en-US" altLang="zh-CN" sz="2400" dirty="0">
                <a:solidFill>
                  <a:schemeClr val="accent2"/>
                </a:solidFill>
                <a:latin typeface="楷体_GB2312" pitchFamily="49" charset="-122"/>
                <a:sym typeface="Wingdings" panose="05000000000000000000" pitchFamily="2" charset="2"/>
              </a:rPr>
              <a:t> </a:t>
            </a:r>
            <a:r>
              <a:rPr lang="zh-CN" altLang="en-US" sz="2400" dirty="0">
                <a:ea typeface="宋体" panose="02010600030101010101" pitchFamily="2" charset="-122"/>
                <a:sym typeface="Wingdings" panose="05000000000000000000" pitchFamily="2" charset="2"/>
              </a:rPr>
              <a:t>线性方程组</a:t>
            </a:r>
            <a:r>
              <a:rPr lang="zh-CN" altLang="en-US" sz="2400" dirty="0">
                <a:latin typeface="+mn-ea"/>
                <a:ea typeface="+mn-ea"/>
              </a:rPr>
              <a:t>解对系数的敏感性</a:t>
            </a:r>
            <a:endParaRPr lang="zh-CN" altLang="en-US" sz="2400" dirty="0">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0351"/>
                                        </p:tgtEl>
                                        <p:attrNameLst>
                                          <p:attrName>style.visibility</p:attrName>
                                        </p:attrNameLst>
                                      </p:cBhvr>
                                      <p:to>
                                        <p:strVal val="visible"/>
                                      </p:to>
                                    </p:set>
                                    <p:animEffect transition="in" filter="wipe(left)">
                                      <p:cBhvr>
                                        <p:cTn id="12" dur="500"/>
                                        <p:tgtEl>
                                          <p:spTgt spid="27035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P spid="6" grpId="0"/>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9034" name="Object 10"/>
          <p:cNvGraphicFramePr>
            <a:graphicFrameLocks noChangeAspect="1"/>
          </p:cNvGraphicFramePr>
          <p:nvPr/>
        </p:nvGraphicFramePr>
        <p:xfrm>
          <a:off x="1034257" y="2556805"/>
          <a:ext cx="7562800" cy="540850"/>
        </p:xfrm>
        <a:graphic>
          <a:graphicData uri="http://schemas.openxmlformats.org/presentationml/2006/ole">
            <mc:AlternateContent xmlns:mc="http://schemas.openxmlformats.org/markup-compatibility/2006">
              <mc:Choice xmlns:v="urn:schemas-microsoft-com:vml" Requires="v">
                <p:oleObj spid="_x0000_s0" name="Equation" r:id="rId1" imgW="3175000" imgH="241300" progId="Equation.3">
                  <p:embed/>
                </p:oleObj>
              </mc:Choice>
              <mc:Fallback>
                <p:oleObj name="Equation" r:id="rId1" imgW="3175000" imgH="241300" progId="Equation.3">
                  <p:embed/>
                  <p:pic>
                    <p:nvPicPr>
                      <p:cNvPr id="0" name="Object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7" y="2556805"/>
                        <a:ext cx="7562800" cy="540850"/>
                      </a:xfrm>
                      <a:prstGeom prst="rect">
                        <a:avLst/>
                      </a:prstGeom>
                      <a:noFill/>
                    </p:spPr>
                  </p:pic>
                </p:oleObj>
              </mc:Fallback>
            </mc:AlternateContent>
          </a:graphicData>
        </a:graphic>
      </p:graphicFrame>
      <p:grpSp>
        <p:nvGrpSpPr>
          <p:cNvPr id="2" name="组合 1"/>
          <p:cNvGrpSpPr/>
          <p:nvPr/>
        </p:nvGrpSpPr>
        <p:grpSpPr>
          <a:xfrm>
            <a:off x="333400" y="1770182"/>
            <a:ext cx="8686800" cy="528638"/>
            <a:chOff x="557161" y="1579336"/>
            <a:chExt cx="8686800" cy="528638"/>
          </a:xfrm>
        </p:grpSpPr>
        <p:sp>
          <p:nvSpPr>
            <p:cNvPr id="129026" name="Text Box 2"/>
            <p:cNvSpPr txBox="1">
              <a:spLocks noChangeArrowheads="1"/>
            </p:cNvSpPr>
            <p:nvPr/>
          </p:nvSpPr>
          <p:spPr bwMode="auto">
            <a:xfrm>
              <a:off x="557161" y="1617615"/>
              <a:ext cx="8686800" cy="387798"/>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lnSpc>
                  <a:spcPct val="80000"/>
                </a:lnSpc>
                <a:buClr>
                  <a:srgbClr val="27305F"/>
                </a:buClr>
              </a:pPr>
              <a:r>
                <a:rPr kumimoji="0" lang="en-US" altLang="zh-CN" b="1" dirty="0">
                  <a:latin typeface="宋体" panose="02010600030101010101" pitchFamily="2" charset="-122"/>
                </a:rPr>
                <a:t>⑵</a:t>
              </a:r>
              <a:r>
                <a:rPr kumimoji="0" lang="zh-CN" altLang="en-US" b="1" dirty="0">
                  <a:latin typeface="宋体" panose="02010600030101010101" pitchFamily="2" charset="-122"/>
                </a:rPr>
                <a:t>　把     取为     与     的加权平均，即（进行加速） </a:t>
              </a:r>
              <a:endParaRPr kumimoji="0" lang="zh-CN" altLang="en-US" b="1" dirty="0">
                <a:latin typeface="宋体" panose="02010600030101010101" pitchFamily="2" charset="-122"/>
              </a:endParaRPr>
            </a:p>
          </p:txBody>
        </p:sp>
        <p:graphicFrame>
          <p:nvGraphicFramePr>
            <p:cNvPr id="129028" name="Object 4"/>
            <p:cNvGraphicFramePr>
              <a:graphicFrameLocks noChangeAspect="1"/>
            </p:cNvGraphicFramePr>
            <p:nvPr/>
          </p:nvGraphicFramePr>
          <p:xfrm>
            <a:off x="1555179" y="1579336"/>
            <a:ext cx="762000" cy="528638"/>
          </p:xfrm>
          <a:graphic>
            <a:graphicData uri="http://schemas.openxmlformats.org/presentationml/2006/ole">
              <mc:AlternateContent xmlns:mc="http://schemas.openxmlformats.org/markup-compatibility/2006">
                <mc:Choice xmlns:v="urn:schemas-microsoft-com:vml" Requires="v">
                  <p:oleObj spid="_x0000_s3" name="" r:id="rId3" imgW="342900" imgH="241300" progId="Equation.3">
                    <p:embed/>
                  </p:oleObj>
                </mc:Choice>
                <mc:Fallback>
                  <p:oleObj name="" r:id="rId3" imgW="342900" imgH="2413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179" y="1579336"/>
                          <a:ext cx="762000" cy="528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9030" name="Object 6"/>
            <p:cNvGraphicFramePr>
              <a:graphicFrameLocks noChangeAspect="1"/>
            </p:cNvGraphicFramePr>
            <p:nvPr/>
          </p:nvGraphicFramePr>
          <p:xfrm>
            <a:off x="3139577" y="1600326"/>
            <a:ext cx="533400" cy="493713"/>
          </p:xfrm>
          <a:graphic>
            <a:graphicData uri="http://schemas.openxmlformats.org/presentationml/2006/ole">
              <mc:AlternateContent xmlns:mc="http://schemas.openxmlformats.org/markup-compatibility/2006">
                <mc:Choice xmlns:v="urn:schemas-microsoft-com:vml" Requires="v">
                  <p:oleObj spid="_x0000_s4" name="" r:id="rId5" imgW="254000" imgH="241300" progId="Equation.3">
                    <p:embed/>
                  </p:oleObj>
                </mc:Choice>
                <mc:Fallback>
                  <p:oleObj name="" r:id="rId5" imgW="254000" imgH="2413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9577" y="1600326"/>
                          <a:ext cx="533400" cy="493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9032" name="Object 8"/>
            <p:cNvGraphicFramePr>
              <a:graphicFrameLocks noChangeAspect="1"/>
            </p:cNvGraphicFramePr>
            <p:nvPr/>
          </p:nvGraphicFramePr>
          <p:xfrm>
            <a:off x="4083295" y="1588015"/>
            <a:ext cx="679450" cy="460375"/>
          </p:xfrm>
          <a:graphic>
            <a:graphicData uri="http://schemas.openxmlformats.org/presentationml/2006/ole">
              <mc:AlternateContent xmlns:mc="http://schemas.openxmlformats.org/markup-compatibility/2006">
                <mc:Choice xmlns:v="urn:schemas-microsoft-com:vml" Requires="v">
                  <p:oleObj spid="_x0000_s5" name="Equation" r:id="rId7" imgW="7620000" imgH="5181600" progId="Equation.DSMT4">
                    <p:embed/>
                  </p:oleObj>
                </mc:Choice>
                <mc:Fallback>
                  <p:oleObj name="Equation" r:id="rId7" imgW="7620000" imgH="5181600" progId="Equation.DSMT4">
                    <p:embed/>
                    <p:pic>
                      <p:nvPicPr>
                        <p:cNvPr id="0" name="Object 8"/>
                        <p:cNvPicPr>
                          <a:picLocks noChangeAspect="1" noChangeArrowheads="1"/>
                        </p:cNvPicPr>
                        <p:nvPr/>
                      </p:nvPicPr>
                      <p:blipFill>
                        <a:blip r:embed="rId8"/>
                        <a:srcRect/>
                        <a:stretch>
                          <a:fillRect/>
                        </a:stretch>
                      </p:blipFill>
                      <p:spPr bwMode="auto">
                        <a:xfrm>
                          <a:off x="4083295" y="1588015"/>
                          <a:ext cx="67945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29037" name="Object 13"/>
          <p:cNvGraphicFramePr>
            <a:graphicFrameLocks noChangeAspect="1"/>
          </p:cNvGraphicFramePr>
          <p:nvPr/>
        </p:nvGraphicFramePr>
        <p:xfrm>
          <a:off x="1034257" y="3921892"/>
          <a:ext cx="6372200" cy="894708"/>
        </p:xfrm>
        <a:graphic>
          <a:graphicData uri="http://schemas.openxmlformats.org/presentationml/2006/ole">
            <mc:AlternateContent xmlns:mc="http://schemas.openxmlformats.org/markup-compatibility/2006">
              <mc:Choice xmlns:v="urn:schemas-microsoft-com:vml" Requires="v">
                <p:oleObj spid="_x0000_s6" name="" r:id="rId9" imgW="3238500" imgH="444500" progId="Equation.3">
                  <p:embed/>
                </p:oleObj>
              </mc:Choice>
              <mc:Fallback>
                <p:oleObj name="" r:id="rId9" imgW="3238500" imgH="444500"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4257" y="3921892"/>
                        <a:ext cx="6372200" cy="894708"/>
                      </a:xfrm>
                      <a:prstGeom prst="rect">
                        <a:avLst/>
                      </a:prstGeom>
                      <a:noFill/>
                    </p:spPr>
                  </p:pic>
                </p:oleObj>
              </mc:Fallback>
            </mc:AlternateContent>
          </a:graphicData>
        </a:graphic>
      </p:graphicFrame>
      <p:sp>
        <p:nvSpPr>
          <p:cNvPr id="129038" name="Text Box 14"/>
          <p:cNvSpPr txBox="1">
            <a:spLocks noChangeArrowheads="1"/>
          </p:cNvSpPr>
          <p:nvPr/>
        </p:nvSpPr>
        <p:spPr bwMode="auto">
          <a:xfrm>
            <a:off x="634605" y="4904579"/>
            <a:ext cx="8084389" cy="168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nSpc>
                <a:spcPct val="130000"/>
              </a:lnSpc>
              <a:spcBef>
                <a:spcPct val="5000"/>
              </a:spcBef>
              <a:buClr>
                <a:srgbClr val="27305F"/>
              </a:buClr>
            </a:pPr>
            <a:r>
              <a:rPr kumimoji="0" lang="zh-CN" altLang="en-US" sz="2000" b="1" dirty="0"/>
              <a:t>式中系数</a:t>
            </a:r>
            <a:r>
              <a:rPr kumimoji="0" lang="en-US" altLang="zh-CN" sz="2000" b="1" dirty="0"/>
              <a:t>ω</a:t>
            </a:r>
            <a:r>
              <a:rPr kumimoji="0" lang="zh-CN" altLang="en-US" sz="2000" b="1" dirty="0"/>
              <a:t>称为松弛因子，当</a:t>
            </a:r>
            <a:r>
              <a:rPr kumimoji="0" lang="en-US" altLang="zh-CN" sz="2000" b="1" dirty="0"/>
              <a:t>ω=1</a:t>
            </a:r>
            <a:r>
              <a:rPr kumimoji="0" lang="zh-CN" altLang="en-US" sz="2000" b="1" dirty="0"/>
              <a:t>时，便为</a:t>
            </a:r>
            <a:r>
              <a:rPr lang="en-US" altLang="zh-CN" sz="2000" b="1" dirty="0"/>
              <a:t>Seidel</a:t>
            </a:r>
            <a:r>
              <a:rPr kumimoji="0" lang="zh-CN" altLang="en-US" sz="2000" b="1" dirty="0"/>
              <a:t>迭代法。</a:t>
            </a:r>
            <a:endParaRPr kumimoji="0" lang="en-US" altLang="zh-CN" sz="2000" b="1" dirty="0"/>
          </a:p>
          <a:p>
            <a:pPr>
              <a:lnSpc>
                <a:spcPct val="130000"/>
              </a:lnSpc>
              <a:spcBef>
                <a:spcPct val="5000"/>
              </a:spcBef>
              <a:buClr>
                <a:srgbClr val="27305F"/>
              </a:buClr>
            </a:pPr>
            <a:r>
              <a:rPr kumimoji="0" lang="zh-CN" altLang="en-US" sz="2000" b="1" dirty="0"/>
              <a:t>为了保证迭代过程收敛，要求</a:t>
            </a:r>
            <a:r>
              <a:rPr kumimoji="0" lang="en-US" altLang="zh-CN" sz="2000" b="1" dirty="0"/>
              <a:t>0&lt;ω&lt;2</a:t>
            </a:r>
            <a:r>
              <a:rPr kumimoji="0" lang="zh-CN" altLang="en-US" sz="2000" b="1" dirty="0"/>
              <a:t>。 </a:t>
            </a:r>
            <a:endParaRPr kumimoji="0" lang="en-US" altLang="zh-CN" sz="2000" b="1" dirty="0"/>
          </a:p>
          <a:p>
            <a:pPr>
              <a:lnSpc>
                <a:spcPct val="130000"/>
              </a:lnSpc>
              <a:spcBef>
                <a:spcPct val="5000"/>
              </a:spcBef>
              <a:buClr>
                <a:srgbClr val="27305F"/>
              </a:buClr>
            </a:pPr>
            <a:r>
              <a:rPr kumimoji="0" lang="zh-CN" altLang="en-US" sz="2000" b="1" dirty="0"/>
              <a:t>当</a:t>
            </a:r>
            <a:r>
              <a:rPr kumimoji="0" lang="en-US" altLang="zh-CN" sz="2000" b="1" dirty="0"/>
              <a:t>0&lt;ω&lt;1</a:t>
            </a:r>
            <a:r>
              <a:rPr kumimoji="0" lang="zh-CN" altLang="en-US" sz="2000" b="1" dirty="0"/>
              <a:t>时，低松弛法；当</a:t>
            </a:r>
            <a:r>
              <a:rPr kumimoji="0" lang="en-US" altLang="zh-CN" sz="2000" b="1" dirty="0"/>
              <a:t>1&lt;ω&lt; 2</a:t>
            </a:r>
            <a:r>
              <a:rPr kumimoji="0" lang="zh-CN" altLang="en-US" sz="2000" b="1" dirty="0"/>
              <a:t>时称为超松弛法。</a:t>
            </a:r>
            <a:endParaRPr kumimoji="0" lang="en-US" altLang="zh-CN" sz="2000" b="1" dirty="0"/>
          </a:p>
          <a:p>
            <a:pPr>
              <a:lnSpc>
                <a:spcPct val="130000"/>
              </a:lnSpc>
              <a:spcBef>
                <a:spcPct val="5000"/>
              </a:spcBef>
              <a:buClr>
                <a:srgbClr val="27305F"/>
              </a:buClr>
            </a:pPr>
            <a:r>
              <a:rPr kumimoji="0" lang="zh-CN" altLang="en-US" sz="2000" b="1" dirty="0"/>
              <a:t>但通常统称为超松弛法</a:t>
            </a:r>
            <a:r>
              <a:rPr kumimoji="0" lang="en-US" altLang="zh-CN" sz="2000" b="1" dirty="0"/>
              <a:t>(Sor) </a:t>
            </a:r>
            <a:endParaRPr kumimoji="0" lang="en-US" altLang="zh-CN" sz="2000" b="1" dirty="0"/>
          </a:p>
        </p:txBody>
      </p:sp>
      <p:sp>
        <p:nvSpPr>
          <p:cNvPr id="11" name="Text Box 9"/>
          <p:cNvSpPr txBox="1">
            <a:spLocks noChangeArrowheads="1"/>
          </p:cNvSpPr>
          <p:nvPr/>
        </p:nvSpPr>
        <p:spPr bwMode="auto">
          <a:xfrm>
            <a:off x="333400" y="539757"/>
            <a:ext cx="8411168" cy="3877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nSpc>
                <a:spcPct val="80000"/>
              </a:lnSpc>
              <a:buClr>
                <a:srgbClr val="27305F"/>
              </a:buClr>
            </a:pPr>
            <a:r>
              <a:rPr kumimoji="0" lang="en-US" altLang="zh-CN" b="1" dirty="0"/>
              <a:t>⑴</a:t>
            </a:r>
            <a:r>
              <a:rPr kumimoji="0" lang="zh-CN" altLang="en-US" b="1" dirty="0"/>
              <a:t>　用</a:t>
            </a:r>
            <a:r>
              <a:rPr lang="en-US" altLang="zh-CN" b="1" dirty="0"/>
              <a:t>Seidel</a:t>
            </a:r>
            <a:r>
              <a:rPr kumimoji="0" lang="zh-CN" altLang="en-US" b="1" dirty="0"/>
              <a:t>迭代法定义辅助量（作为中间过程）。 </a:t>
            </a:r>
            <a:endParaRPr kumimoji="0" lang="zh-CN" altLang="en-US" b="1" dirty="0"/>
          </a:p>
        </p:txBody>
      </p:sp>
      <p:grpSp>
        <p:nvGrpSpPr>
          <p:cNvPr id="7" name="组合 6"/>
          <p:cNvGrpSpPr/>
          <p:nvPr/>
        </p:nvGrpSpPr>
        <p:grpSpPr>
          <a:xfrm>
            <a:off x="1034257" y="911521"/>
            <a:ext cx="6115233" cy="814376"/>
            <a:chOff x="1128661" y="998562"/>
            <a:chExt cx="6601377" cy="882650"/>
          </a:xfrm>
        </p:grpSpPr>
        <p:graphicFrame>
          <p:nvGraphicFramePr>
            <p:cNvPr id="12" name="Object 11"/>
            <p:cNvGraphicFramePr>
              <a:graphicFrameLocks noChangeAspect="1"/>
            </p:cNvGraphicFramePr>
            <p:nvPr/>
          </p:nvGraphicFramePr>
          <p:xfrm>
            <a:off x="1786438" y="998562"/>
            <a:ext cx="5943600" cy="882650"/>
          </p:xfrm>
          <a:graphic>
            <a:graphicData uri="http://schemas.openxmlformats.org/presentationml/2006/ole">
              <mc:AlternateContent xmlns:mc="http://schemas.openxmlformats.org/markup-compatibility/2006">
                <mc:Choice xmlns:v="urn:schemas-microsoft-com:vml" Requires="v">
                  <p:oleObj spid="_x0000_s8" name="" r:id="rId11" imgW="3048000" imgH="482600" progId="Equation.3">
                    <p:embed/>
                  </p:oleObj>
                </mc:Choice>
                <mc:Fallback>
                  <p:oleObj name="" r:id="rId11" imgW="3048000" imgH="482600" progId="Equation.3">
                    <p:embed/>
                    <p:pic>
                      <p:nvPicPr>
                        <p:cNvPr id="0"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86438" y="998562"/>
                          <a:ext cx="5943600" cy="882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3"/>
            <p:cNvGraphicFramePr>
              <a:graphicFrameLocks noChangeAspect="1"/>
            </p:cNvGraphicFramePr>
            <p:nvPr/>
          </p:nvGraphicFramePr>
          <p:xfrm>
            <a:off x="1128661" y="1121272"/>
            <a:ext cx="685800" cy="520700"/>
          </p:xfrm>
          <a:graphic>
            <a:graphicData uri="http://schemas.openxmlformats.org/presentationml/2006/ole">
              <mc:AlternateContent xmlns:mc="http://schemas.openxmlformats.org/markup-compatibility/2006">
                <mc:Choice xmlns:v="urn:schemas-microsoft-com:vml" Requires="v">
                  <p:oleObj spid="_x0000_s9" name="" r:id="rId13" imgW="355600" imgH="241300" progId="Equation.3">
                    <p:embed/>
                  </p:oleObj>
                </mc:Choice>
                <mc:Fallback>
                  <p:oleObj name="" r:id="rId13" imgW="355600" imgH="241300" progId="Equation.3">
                    <p:embed/>
                    <p:pic>
                      <p:nvPicPr>
                        <p:cNvPr id="0" name="Object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28661" y="1121272"/>
                          <a:ext cx="685800"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7" name="Text Box 40"/>
          <p:cNvSpPr txBox="1">
            <a:spLocks noChangeArrowheads="1"/>
          </p:cNvSpPr>
          <p:nvPr/>
        </p:nvSpPr>
        <p:spPr bwMode="auto">
          <a:xfrm>
            <a:off x="710902" y="3372248"/>
            <a:ext cx="3640002" cy="461665"/>
          </a:xfrm>
          <a:prstGeom prst="rect">
            <a:avLst/>
          </a:prstGeom>
          <a:solidFill>
            <a:schemeClr val="bg1"/>
          </a:solidFill>
          <a:ln w="28575" algn="ctr">
            <a:solidFill>
              <a:schemeClr val="bg1"/>
            </a:solidFill>
            <a:miter lim="800000"/>
          </a:ln>
          <a:effectLst/>
        </p:spPr>
        <p:txBody>
          <a:bodyPr wrap="square">
            <a:spAutoFit/>
          </a:bodyPr>
          <a:lstStyle/>
          <a:p>
            <a:pPr>
              <a:defRPr/>
            </a:pPr>
            <a:r>
              <a:rPr lang="en-US" altLang="zh-CN" b="1" dirty="0"/>
              <a:t>Sor</a:t>
            </a:r>
            <a:r>
              <a:rPr lang="zh-CN" altLang="en-US" b="1" dirty="0"/>
              <a:t>方法迭代公式：</a:t>
            </a:r>
            <a:endParaRPr lang="zh-CN" altLang="en-US" b="1" dirty="0"/>
          </a:p>
        </p:txBody>
      </p:sp>
      <p:sp>
        <p:nvSpPr>
          <p:cNvPr id="18" name="Text Box 40"/>
          <p:cNvSpPr txBox="1">
            <a:spLocks noChangeArrowheads="1"/>
          </p:cNvSpPr>
          <p:nvPr/>
        </p:nvSpPr>
        <p:spPr bwMode="auto">
          <a:xfrm>
            <a:off x="4926495" y="6231201"/>
            <a:ext cx="4104456" cy="461962"/>
          </a:xfrm>
          <a:prstGeom prst="rect">
            <a:avLst/>
          </a:prstGeom>
          <a:solidFill>
            <a:schemeClr val="bg1"/>
          </a:solidFill>
          <a:ln w="28575" algn="ctr">
            <a:solidFill>
              <a:srgbClr val="FF0000"/>
            </a:solidFill>
            <a:miter lim="800000"/>
          </a:ln>
        </p:spPr>
        <p:txBody>
          <a:bodyPr wrap="square">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en-US" altLang="zh-CN" sz="2400" dirty="0"/>
              <a:t>Sor</a:t>
            </a:r>
            <a:r>
              <a:rPr lang="zh-CN" altLang="en-US" sz="2400" dirty="0"/>
              <a:t>法是</a:t>
            </a:r>
            <a:r>
              <a:rPr lang="en-US" altLang="zh-CN" sz="2400" dirty="0"/>
              <a:t>Seidel</a:t>
            </a:r>
            <a:r>
              <a:rPr lang="zh-CN" altLang="en-US" sz="2400" dirty="0"/>
              <a:t>迭代法的推广</a:t>
            </a:r>
            <a:r>
              <a:rPr lang="en-US" altLang="zh-CN" sz="2400" dirty="0"/>
              <a:t>!</a:t>
            </a:r>
            <a:endParaRPr lang="zh-CN" altLang="en-US" sz="2400" dirty="0">
              <a:latin typeface="华文行楷" panose="02010800040101010101" pitchFamily="2" charset="-122"/>
              <a:ea typeface="华文行楷" panose="02010800040101010101" pitchFamily="2" charset="-122"/>
            </a:endParaRPr>
          </a:p>
        </p:txBody>
      </p:sp>
      <p:sp>
        <p:nvSpPr>
          <p:cNvPr id="23" name="Rectangle 30"/>
          <p:cNvSpPr>
            <a:spLocks noChangeArrowheads="1"/>
          </p:cNvSpPr>
          <p:nvPr/>
        </p:nvSpPr>
        <p:spPr bwMode="auto">
          <a:xfrm>
            <a:off x="4038600" y="0"/>
            <a:ext cx="5105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fontAlgn="ctr"/>
            <a:r>
              <a:rPr lang="en-US" altLang="zh-CN" sz="1800" b="1" dirty="0">
                <a:solidFill>
                  <a:schemeClr val="tx2"/>
                </a:solidFill>
                <a:ea typeface="楷体_GB2312" pitchFamily="49" charset="-122"/>
              </a:rPr>
              <a:t>§1</a:t>
            </a:r>
            <a:r>
              <a:rPr lang="en-US" altLang="zh-CN" sz="3600" b="1" dirty="0">
                <a:solidFill>
                  <a:schemeClr val="tx2"/>
                </a:solidFill>
                <a:ea typeface="楷体_GB2312" pitchFamily="49" charset="-122"/>
              </a:rPr>
              <a:t> </a:t>
            </a:r>
            <a:r>
              <a:rPr lang="en-US" altLang="zh-CN" sz="1800" b="1" dirty="0"/>
              <a:t>Iterative Methods</a:t>
            </a:r>
            <a:endParaRPr lang="en-US" altLang="zh-CN" sz="1800" b="1" dirty="0"/>
          </a:p>
        </p:txBody>
      </p:sp>
      <p:sp>
        <p:nvSpPr>
          <p:cNvPr id="29" name="Rectangle 5"/>
          <p:cNvSpPr>
            <a:spLocks noChangeArrowheads="1"/>
          </p:cNvSpPr>
          <p:nvPr/>
        </p:nvSpPr>
        <p:spPr bwMode="auto">
          <a:xfrm>
            <a:off x="34925" y="44450"/>
            <a:ext cx="5400675" cy="48013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indent="-457200">
              <a:lnSpc>
                <a:spcPct val="90000"/>
              </a:lnSpc>
              <a:buClr>
                <a:srgbClr val="0000FF"/>
              </a:buClr>
              <a:buSzPct val="90000"/>
              <a:buFont typeface="Wingdings" panose="05000000000000000000" pitchFamily="2" charset="2"/>
              <a:buChar char="Ø"/>
              <a:defRPr/>
            </a:pPr>
            <a:r>
              <a:rPr kumimoji="1" lang="en-US" altLang="zh-CN" sz="2800" b="1" dirty="0">
                <a:solidFill>
                  <a:srgbClr val="0000FF"/>
                </a:solidFill>
                <a:effectLst>
                  <a:outerShdw blurRad="38100" dist="38100" dir="2700000" algn="tl">
                    <a:srgbClr val="C0C0C0"/>
                  </a:outerShdw>
                </a:effectLst>
                <a:ea typeface="楷体_GB2312" pitchFamily="49" charset="-122"/>
              </a:rPr>
              <a:t>Seidel </a:t>
            </a:r>
            <a:r>
              <a:rPr kumimoji="1" lang="zh-CN" altLang="en-US" sz="2800" b="1" dirty="0">
                <a:solidFill>
                  <a:srgbClr val="0000FF"/>
                </a:solidFill>
                <a:effectLst>
                  <a:outerShdw blurRad="38100" dist="38100" dir="2700000" algn="tl">
                    <a:srgbClr val="C0C0C0"/>
                  </a:outerShdw>
                </a:effectLst>
                <a:ea typeface="楷体_GB2312" pitchFamily="49" charset="-122"/>
              </a:rPr>
              <a:t>迭代法的加速</a:t>
            </a:r>
            <a:endParaRPr kumimoji="1" lang="zh-CN" altLang="en-US" sz="2800" b="1" dirty="0">
              <a:solidFill>
                <a:srgbClr val="0000FF"/>
              </a:solidFill>
              <a:effectLst>
                <a:outerShdw blurRad="38100" dist="38100" dir="2700000" algn="tl">
                  <a:srgbClr val="C0C0C0"/>
                </a:outerShdw>
              </a:effectLst>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9034"/>
                                        </p:tgtEl>
                                        <p:attrNameLst>
                                          <p:attrName>style.visibility</p:attrName>
                                        </p:attrNameLst>
                                      </p:cBhvr>
                                      <p:to>
                                        <p:strVal val="visible"/>
                                      </p:to>
                                    </p:set>
                                    <p:anim calcmode="lin" valueType="num">
                                      <p:cBhvr additive="base">
                                        <p:cTn id="19" dur="500" fill="hold"/>
                                        <p:tgtEl>
                                          <p:spTgt spid="129034"/>
                                        </p:tgtEl>
                                        <p:attrNameLst>
                                          <p:attrName>ppt_x</p:attrName>
                                        </p:attrNameLst>
                                      </p:cBhvr>
                                      <p:tavLst>
                                        <p:tav tm="0">
                                          <p:val>
                                            <p:strVal val="#ppt_x"/>
                                          </p:val>
                                        </p:tav>
                                        <p:tav tm="100000">
                                          <p:val>
                                            <p:strVal val="#ppt_x"/>
                                          </p:val>
                                        </p:tav>
                                      </p:tavLst>
                                    </p:anim>
                                    <p:anim calcmode="lin" valueType="num">
                                      <p:cBhvr additive="base">
                                        <p:cTn id="20" dur="500" fill="hold"/>
                                        <p:tgtEl>
                                          <p:spTgt spid="12903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0-#ppt_w/2"/>
                                          </p:val>
                                        </p:tav>
                                        <p:tav tm="100000">
                                          <p:val>
                                            <p:strVal val="#ppt_x"/>
                                          </p:val>
                                        </p:tav>
                                      </p:tavLst>
                                    </p:anim>
                                    <p:anim calcmode="lin" valueType="num">
                                      <p:cBhvr additive="base">
                                        <p:cTn id="26" dur="500" fill="hold"/>
                                        <p:tgtEl>
                                          <p:spTgt spid="17"/>
                                        </p:tgtEl>
                                        <p:attrNameLst>
                                          <p:attrName>ppt_y</p:attrName>
                                        </p:attrNameLst>
                                      </p:cBhvr>
                                      <p:tavLst>
                                        <p:tav tm="0">
                                          <p:val>
                                            <p:strVal val="#ppt_y"/>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29037"/>
                                        </p:tgtEl>
                                        <p:attrNameLst>
                                          <p:attrName>style.visibility</p:attrName>
                                        </p:attrNameLst>
                                      </p:cBhvr>
                                      <p:to>
                                        <p:strVal val="visible"/>
                                      </p:to>
                                    </p:set>
                                    <p:anim calcmode="lin" valueType="num">
                                      <p:cBhvr additive="base">
                                        <p:cTn id="29" dur="500" fill="hold"/>
                                        <p:tgtEl>
                                          <p:spTgt spid="129037"/>
                                        </p:tgtEl>
                                        <p:attrNameLst>
                                          <p:attrName>ppt_x</p:attrName>
                                        </p:attrNameLst>
                                      </p:cBhvr>
                                      <p:tavLst>
                                        <p:tav tm="0">
                                          <p:val>
                                            <p:strVal val="#ppt_x"/>
                                          </p:val>
                                        </p:tav>
                                        <p:tav tm="100000">
                                          <p:val>
                                            <p:strVal val="#ppt_x"/>
                                          </p:val>
                                        </p:tav>
                                      </p:tavLst>
                                    </p:anim>
                                    <p:anim calcmode="lin" valueType="num">
                                      <p:cBhvr additive="base">
                                        <p:cTn id="30" dur="500" fill="hold"/>
                                        <p:tgtEl>
                                          <p:spTgt spid="12903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29038"/>
                                        </p:tgtEl>
                                        <p:attrNameLst>
                                          <p:attrName>style.visibility</p:attrName>
                                        </p:attrNameLst>
                                      </p:cBhvr>
                                      <p:to>
                                        <p:strVal val="visible"/>
                                      </p:to>
                                    </p:set>
                                    <p:anim calcmode="lin" valueType="num">
                                      <p:cBhvr additive="base">
                                        <p:cTn id="35" dur="500" fill="hold"/>
                                        <p:tgtEl>
                                          <p:spTgt spid="129038"/>
                                        </p:tgtEl>
                                        <p:attrNameLst>
                                          <p:attrName>ppt_x</p:attrName>
                                        </p:attrNameLst>
                                      </p:cBhvr>
                                      <p:tavLst>
                                        <p:tav tm="0">
                                          <p:val>
                                            <p:strVal val="#ppt_x"/>
                                          </p:val>
                                        </p:tav>
                                        <p:tav tm="100000">
                                          <p:val>
                                            <p:strVal val="#ppt_x"/>
                                          </p:val>
                                        </p:tav>
                                      </p:tavLst>
                                    </p:anim>
                                    <p:anim calcmode="lin" valueType="num">
                                      <p:cBhvr additive="base">
                                        <p:cTn id="36" dur="500" fill="hold"/>
                                        <p:tgtEl>
                                          <p:spTgt spid="129038"/>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500" fill="hold"/>
                                        <p:tgtEl>
                                          <p:spTgt spid="18"/>
                                        </p:tgtEl>
                                        <p:attrNameLst>
                                          <p:attrName>ppt_x</p:attrName>
                                        </p:attrNameLst>
                                      </p:cBhvr>
                                      <p:tavLst>
                                        <p:tav tm="0">
                                          <p:val>
                                            <p:strVal val="0-#ppt_w/2"/>
                                          </p:val>
                                        </p:tav>
                                        <p:tav tm="100000">
                                          <p:val>
                                            <p:strVal val="#ppt_x"/>
                                          </p:val>
                                        </p:tav>
                                      </p:tavLst>
                                    </p:anim>
                                    <p:anim calcmode="lin" valueType="num">
                                      <p:cBhvr additive="base">
                                        <p:cTn id="42"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38" grpId="0"/>
      <p:bldP spid="11" grpId="0"/>
      <p:bldP spid="17" grpId="0" animBg="1"/>
      <p:bldP spid="18"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1" descr="再生纸"/>
          <p:cNvSpPr>
            <a:spLocks noChangeArrowheads="1"/>
          </p:cNvSpPr>
          <p:nvPr/>
        </p:nvSpPr>
        <p:spPr bwMode="auto">
          <a:xfrm>
            <a:off x="467544" y="1340768"/>
            <a:ext cx="8139113" cy="3672408"/>
          </a:xfrm>
          <a:prstGeom prst="roundRect">
            <a:avLst>
              <a:gd name="adj" fmla="val 16667"/>
            </a:avLst>
          </a:prstGeom>
          <a:solidFill>
            <a:schemeClr val="bg1"/>
          </a:solidFill>
          <a:ln>
            <a:solidFill>
              <a:schemeClr val="tx1"/>
            </a:solidFill>
          </a:ln>
          <a:effectLst>
            <a:prstShdw prst="shdw17" dist="17961" dir="2700000">
              <a:srgbClr val="FFFFFF">
                <a:gamma/>
                <a:shade val="60000"/>
                <a:invGamma/>
              </a:srgbClr>
            </a:prstShdw>
          </a:effectLst>
        </p:spPr>
        <p:txBody>
          <a:bodyPr lIns="126000" rIns="126000" anchor="ctr"/>
          <a:lstStyle>
            <a:lvl1pPr marL="577850" indent="-577850">
              <a:defRPr kumimoji="1" sz="2400">
                <a:solidFill>
                  <a:schemeClr val="tx1"/>
                </a:solidFill>
                <a:latin typeface="Times New Roman" panose="02020603050405020304" pitchFamily="18" charset="0"/>
                <a:ea typeface="宋体" panose="02010600030101010101" pitchFamily="2" charset="-122"/>
              </a:defRPr>
            </a:lvl1pPr>
            <a:lvl2pPr marL="768350">
              <a:defRPr kumimoji="1" sz="2400">
                <a:solidFill>
                  <a:schemeClr val="tx1"/>
                </a:solidFill>
                <a:latin typeface="Times New Roman" panose="02020603050405020304" pitchFamily="18" charset="0"/>
                <a:ea typeface="宋体" panose="02010600030101010101" pitchFamily="2" charset="-122"/>
              </a:defRPr>
            </a:lvl2pPr>
            <a:lvl3pPr marL="958850">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10000"/>
              </a:spcBef>
            </a:pPr>
            <a:r>
              <a:rPr lang="zh-CN" altLang="en-US" b="1" dirty="0">
                <a:solidFill>
                  <a:schemeClr val="accent2"/>
                </a:solidFill>
              </a:rPr>
              <a:t>注：</a:t>
            </a:r>
            <a:r>
              <a:rPr lang="zh-CN" altLang="en-US" b="1" dirty="0"/>
              <a:t>一般判断矩阵是否病态，并不计算</a:t>
            </a:r>
            <a:r>
              <a:rPr lang="en-US" altLang="zh-CN" b="1" i="1" dirty="0"/>
              <a:t>A</a:t>
            </a:r>
            <a:r>
              <a:rPr lang="en-US" altLang="zh-CN" b="1" baseline="30000" dirty="0">
                <a:sym typeface="Symbol" panose="05050102010706020507" pitchFamily="18" charset="2"/>
              </a:rPr>
              <a:t>1</a:t>
            </a:r>
            <a:r>
              <a:rPr lang="zh-CN" altLang="en-US" b="1" dirty="0"/>
              <a:t>，而由经验得出。</a:t>
            </a:r>
            <a:endParaRPr lang="zh-CN" altLang="en-US" b="1" dirty="0"/>
          </a:p>
          <a:p>
            <a:pPr>
              <a:spcBef>
                <a:spcPct val="10000"/>
              </a:spcBef>
            </a:pPr>
            <a:r>
              <a:rPr lang="zh-CN" altLang="en-US" sz="3200" b="1" dirty="0">
                <a:solidFill>
                  <a:schemeClr val="accent2"/>
                </a:solidFill>
                <a:sym typeface="Wingdings" panose="05000000000000000000" pitchFamily="2" charset="2"/>
              </a:rPr>
              <a:t>      </a:t>
            </a:r>
            <a:r>
              <a:rPr lang="zh-CN" altLang="en-US" b="1" dirty="0"/>
              <a:t>行列式很大或很小（如某些行、列近似相关）；</a:t>
            </a:r>
            <a:endParaRPr lang="zh-CN" altLang="en-US" b="1" dirty="0"/>
          </a:p>
          <a:p>
            <a:pPr>
              <a:spcBef>
                <a:spcPct val="10000"/>
              </a:spcBef>
            </a:pPr>
            <a:r>
              <a:rPr lang="zh-CN" altLang="en-US" sz="3200" b="1" dirty="0">
                <a:solidFill>
                  <a:schemeClr val="accent2"/>
                </a:solidFill>
                <a:sym typeface="Wingdings" panose="05000000000000000000" pitchFamily="2" charset="2"/>
              </a:rPr>
              <a:t>      </a:t>
            </a:r>
            <a:r>
              <a:rPr lang="zh-CN" altLang="en-US" b="1" dirty="0"/>
              <a:t>元素间相差大数量级，且无规则；</a:t>
            </a:r>
            <a:endParaRPr lang="zh-CN" altLang="en-US" b="1" dirty="0"/>
          </a:p>
          <a:p>
            <a:pPr>
              <a:spcBef>
                <a:spcPct val="10000"/>
              </a:spcBef>
            </a:pPr>
            <a:r>
              <a:rPr lang="zh-CN" altLang="en-US" sz="3200" b="1" dirty="0">
                <a:solidFill>
                  <a:schemeClr val="accent2"/>
                </a:solidFill>
                <a:sym typeface="Wingdings" panose="05000000000000000000" pitchFamily="2" charset="2"/>
              </a:rPr>
              <a:t>      </a:t>
            </a:r>
            <a:r>
              <a:rPr lang="zh-CN" altLang="en-US" b="1" dirty="0"/>
              <a:t>主元消去过程中出现小主元；</a:t>
            </a:r>
            <a:endParaRPr lang="zh-CN" altLang="en-US" b="1" dirty="0"/>
          </a:p>
          <a:p>
            <a:pPr>
              <a:spcBef>
                <a:spcPct val="10000"/>
              </a:spcBef>
            </a:pPr>
            <a:r>
              <a:rPr lang="zh-CN" altLang="en-US" sz="3200" b="1" dirty="0">
                <a:solidFill>
                  <a:schemeClr val="accent2"/>
                </a:solidFill>
                <a:sym typeface="Wingdings" panose="05000000000000000000" pitchFamily="2" charset="2"/>
              </a:rPr>
              <a:t>      </a:t>
            </a:r>
            <a:r>
              <a:rPr lang="zh-CN" altLang="en-US" b="1" dirty="0"/>
              <a:t>特征值相差大数量级。</a:t>
            </a:r>
            <a:endParaRPr lang="zh-CN" altLang="en-US" b="1" dirty="0"/>
          </a:p>
        </p:txBody>
      </p:sp>
      <p:sp>
        <p:nvSpPr>
          <p:cNvPr id="4" name="Text Box 7"/>
          <p:cNvSpPr txBox="1">
            <a:spLocks noChangeArrowheads="1"/>
          </p:cNvSpPr>
          <p:nvPr/>
        </p:nvSpPr>
        <p:spPr bwMode="auto">
          <a:xfrm>
            <a:off x="0" y="19402"/>
            <a:ext cx="64627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en-US" altLang="zh-CN" sz="2400" dirty="0">
                <a:solidFill>
                  <a:schemeClr val="accent2"/>
                </a:solidFill>
                <a:latin typeface="楷体_GB2312" pitchFamily="49" charset="-122"/>
                <a:sym typeface="Wingdings" panose="05000000000000000000" pitchFamily="2" charset="2"/>
              </a:rPr>
              <a:t> </a:t>
            </a:r>
            <a:r>
              <a:rPr lang="zh-CN" altLang="en-US" sz="2400" dirty="0">
                <a:ea typeface="宋体" panose="02010600030101010101" pitchFamily="2" charset="-122"/>
                <a:sym typeface="Wingdings" panose="05000000000000000000" pitchFamily="2" charset="2"/>
              </a:rPr>
              <a:t>线性方程组</a:t>
            </a:r>
            <a:r>
              <a:rPr lang="zh-CN" altLang="en-US" sz="2400" dirty="0">
                <a:latin typeface="+mn-ea"/>
                <a:ea typeface="+mn-ea"/>
              </a:rPr>
              <a:t>解对系数的敏感性</a:t>
            </a:r>
            <a:endParaRPr lang="zh-CN" altLang="en-US" sz="2400" dirty="0">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rPr>
              <a:t>本章小结</a:t>
            </a:r>
            <a:endParaRPr lang="zh-CN" altLang="en-US" dirty="0">
              <a:latin typeface="Times New Roman" panose="02020603050405020304" pitchFamily="18" charset="0"/>
              <a:ea typeface="宋体" panose="02010600030101010101" pitchFamily="2" charset="-122"/>
            </a:endParaRPr>
          </a:p>
        </p:txBody>
      </p:sp>
      <p:sp>
        <p:nvSpPr>
          <p:cNvPr id="10" name="Rectangle 7"/>
          <p:cNvSpPr>
            <a:spLocks noChangeArrowheads="1"/>
          </p:cNvSpPr>
          <p:nvPr/>
        </p:nvSpPr>
        <p:spPr bwMode="auto">
          <a:xfrm>
            <a:off x="344728" y="3169572"/>
            <a:ext cx="82089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spcBef>
                <a:spcPct val="20000"/>
              </a:spcBef>
              <a:buFont typeface="Arial" panose="020B0604020202020204" pitchFamily="34" charset="0"/>
              <a:buChar char="•"/>
            </a:pPr>
            <a:r>
              <a:rPr lang="zh-CN" altLang="en-US" sz="2000" b="1" dirty="0">
                <a:solidFill>
                  <a:srgbClr val="0000FF"/>
                </a:solidFill>
              </a:rPr>
              <a:t>特点 </a:t>
            </a:r>
            <a:r>
              <a:rPr lang="en-US" altLang="zh-CN" sz="2000" b="1" dirty="0"/>
              <a:t> </a:t>
            </a:r>
            <a:r>
              <a:rPr lang="zh-CN" altLang="en-US" sz="2000" b="1" dirty="0"/>
              <a:t>直接法是</a:t>
            </a:r>
            <a:r>
              <a:rPr lang="zh-CN" altLang="en-US" sz="2000" b="1" dirty="0">
                <a:solidFill>
                  <a:srgbClr val="FF0000"/>
                </a:solidFill>
              </a:rPr>
              <a:t>解低阶稠密方程组</a:t>
            </a:r>
            <a:r>
              <a:rPr lang="zh-CN" altLang="en-US" sz="2000" b="1" dirty="0">
                <a:solidFill>
                  <a:schemeClr val="tx2"/>
                </a:solidFill>
              </a:rPr>
              <a:t>的有效方法。</a:t>
            </a:r>
            <a:endParaRPr lang="zh-CN" altLang="en-US" sz="2000" b="1" dirty="0">
              <a:solidFill>
                <a:srgbClr val="0000FF"/>
              </a:solidFill>
            </a:endParaRPr>
          </a:p>
        </p:txBody>
      </p:sp>
      <p:sp>
        <p:nvSpPr>
          <p:cNvPr id="13" name="Rectangle 10"/>
          <p:cNvSpPr>
            <a:spLocks noChangeArrowheads="1"/>
          </p:cNvSpPr>
          <p:nvPr/>
        </p:nvSpPr>
        <p:spPr bwMode="auto">
          <a:xfrm>
            <a:off x="323528" y="4954774"/>
            <a:ext cx="837554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spcBef>
                <a:spcPct val="20000"/>
              </a:spcBef>
              <a:buFont typeface="Arial" panose="020B0604020202020204" pitchFamily="34" charset="0"/>
              <a:buChar char="•"/>
            </a:pPr>
            <a:r>
              <a:rPr lang="zh-CN" altLang="en-US" sz="2000" b="1" dirty="0">
                <a:solidFill>
                  <a:srgbClr val="0000FF"/>
                </a:solidFill>
              </a:rPr>
              <a:t>特点  </a:t>
            </a:r>
            <a:r>
              <a:rPr lang="zh-CN" altLang="en-US" sz="2000" b="1" dirty="0"/>
              <a:t>迭代法是</a:t>
            </a:r>
            <a:r>
              <a:rPr lang="zh-CN" altLang="en-US" sz="2000" b="1" dirty="0">
                <a:solidFill>
                  <a:srgbClr val="FF0000"/>
                </a:solidFill>
              </a:rPr>
              <a:t>解大型稀疏方程组</a:t>
            </a:r>
            <a:r>
              <a:rPr lang="zh-CN" altLang="en-US" sz="2000" b="1" dirty="0">
                <a:solidFill>
                  <a:schemeClr val="tx2"/>
                </a:solidFill>
              </a:rPr>
              <a:t>（尤其是由微分方程离散后得到的大型方程组）的重要方法。</a:t>
            </a:r>
            <a:endParaRPr lang="zh-CN" altLang="en-US" sz="2000" b="1" dirty="0">
              <a:solidFill>
                <a:schemeClr val="tx2"/>
              </a:solidFill>
            </a:endParaRPr>
          </a:p>
        </p:txBody>
      </p:sp>
      <p:sp>
        <p:nvSpPr>
          <p:cNvPr id="12" name="Rectangle 3"/>
          <p:cNvSpPr>
            <a:spLocks noChangeArrowheads="1"/>
          </p:cNvSpPr>
          <p:nvPr/>
        </p:nvSpPr>
        <p:spPr bwMode="auto">
          <a:xfrm>
            <a:off x="107504" y="2177632"/>
            <a:ext cx="8496825" cy="1080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90000"/>
              </a:lnSpc>
              <a:spcBef>
                <a:spcPct val="20000"/>
              </a:spcBef>
            </a:pPr>
            <a:r>
              <a:rPr lang="en-US" altLang="zh-CN" b="1" dirty="0"/>
              <a:t>            </a:t>
            </a:r>
            <a:r>
              <a:rPr lang="zh-CN" altLang="en-US" b="1" dirty="0"/>
              <a:t>经过有限步算术运算，可求得方程组精确解的方法（若计算过程中没有舍入误差）。即用</a:t>
            </a:r>
            <a:r>
              <a:rPr lang="zh-CN" altLang="en-US" b="1" dirty="0">
                <a:solidFill>
                  <a:srgbClr val="FF0000"/>
                </a:solidFill>
              </a:rPr>
              <a:t>计算公式直接计算</a:t>
            </a:r>
            <a:r>
              <a:rPr lang="zh-CN" altLang="en-US" b="1" dirty="0"/>
              <a:t>出线性方程组的解的方法</a:t>
            </a:r>
            <a:endParaRPr lang="zh-CN" altLang="en-US" b="1" dirty="0"/>
          </a:p>
          <a:p>
            <a:pPr>
              <a:lnSpc>
                <a:spcPct val="90000"/>
              </a:lnSpc>
              <a:spcBef>
                <a:spcPct val="20000"/>
              </a:spcBef>
            </a:pPr>
            <a:endParaRPr lang="zh-CN" altLang="en-US" dirty="0"/>
          </a:p>
          <a:p>
            <a:pPr>
              <a:lnSpc>
                <a:spcPct val="90000"/>
              </a:lnSpc>
              <a:spcBef>
                <a:spcPct val="20000"/>
              </a:spcBef>
            </a:pPr>
            <a:r>
              <a:rPr lang="zh-CN" altLang="en-US" b="1" dirty="0"/>
              <a:t>          </a:t>
            </a:r>
            <a:endParaRPr lang="zh-CN" altLang="en-US" b="1" dirty="0"/>
          </a:p>
        </p:txBody>
      </p:sp>
      <p:sp>
        <p:nvSpPr>
          <p:cNvPr id="15" name="Rectangle 4"/>
          <p:cNvSpPr>
            <a:spLocks noChangeArrowheads="1"/>
          </p:cNvSpPr>
          <p:nvPr/>
        </p:nvSpPr>
        <p:spPr bwMode="auto">
          <a:xfrm>
            <a:off x="575556" y="4101382"/>
            <a:ext cx="799288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720090">
              <a:spcBef>
                <a:spcPct val="20000"/>
              </a:spcBef>
            </a:pPr>
            <a:r>
              <a:rPr lang="zh-CN" altLang="en-US" b="1" dirty="0"/>
              <a:t>用某种极限过程（</a:t>
            </a:r>
            <a:r>
              <a:rPr lang="zh-CN" altLang="en-US" b="1" dirty="0">
                <a:solidFill>
                  <a:srgbClr val="FF0000"/>
                </a:solidFill>
              </a:rPr>
              <a:t>迭代公式</a:t>
            </a:r>
            <a:r>
              <a:rPr lang="zh-CN" altLang="en-US" b="1" dirty="0"/>
              <a:t>）去</a:t>
            </a:r>
            <a:r>
              <a:rPr lang="zh-CN" altLang="en-US" b="1" dirty="0">
                <a:solidFill>
                  <a:srgbClr val="FF0000"/>
                </a:solidFill>
              </a:rPr>
              <a:t>逐步逼近</a:t>
            </a:r>
            <a:r>
              <a:rPr lang="zh-CN" altLang="en-US" b="1" dirty="0"/>
              <a:t>线性方程组精确解的方法（求满足精度要求的近似解）</a:t>
            </a:r>
            <a:endParaRPr lang="zh-CN" altLang="en-US" b="1" dirty="0"/>
          </a:p>
        </p:txBody>
      </p:sp>
      <p:sp>
        <p:nvSpPr>
          <p:cNvPr id="16" name="Rectangle 5"/>
          <p:cNvSpPr>
            <a:spLocks noChangeArrowheads="1"/>
          </p:cNvSpPr>
          <p:nvPr/>
        </p:nvSpPr>
        <p:spPr bwMode="auto">
          <a:xfrm>
            <a:off x="395536" y="3682509"/>
            <a:ext cx="380745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buFontTx/>
              <a:buChar char="•"/>
            </a:pPr>
            <a:r>
              <a:rPr lang="zh-CN" altLang="en-US" b="1" dirty="0"/>
              <a:t>迭代法</a:t>
            </a:r>
            <a:r>
              <a:rPr lang="en-US" altLang="zh-CN" sz="2000" b="1" dirty="0">
                <a:solidFill>
                  <a:srgbClr val="008000"/>
                </a:solidFill>
              </a:rPr>
              <a:t>/* Iterative Methods */</a:t>
            </a:r>
            <a:endParaRPr lang="en-US" altLang="zh-CN" b="1" dirty="0">
              <a:solidFill>
                <a:srgbClr val="FF0000"/>
              </a:solidFill>
            </a:endParaRPr>
          </a:p>
        </p:txBody>
      </p:sp>
      <p:sp>
        <p:nvSpPr>
          <p:cNvPr id="17" name="Rectangle 9"/>
          <p:cNvSpPr>
            <a:spLocks noChangeArrowheads="1"/>
          </p:cNvSpPr>
          <p:nvPr/>
        </p:nvSpPr>
        <p:spPr bwMode="auto">
          <a:xfrm>
            <a:off x="395536" y="1705997"/>
            <a:ext cx="354776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buFontTx/>
              <a:buChar char="•"/>
            </a:pPr>
            <a:r>
              <a:rPr lang="zh-CN" altLang="en-US" b="1" dirty="0"/>
              <a:t>直接法</a:t>
            </a:r>
            <a:r>
              <a:rPr lang="en-US" altLang="zh-CN" sz="2000" b="1" dirty="0">
                <a:solidFill>
                  <a:srgbClr val="008000"/>
                </a:solidFill>
              </a:rPr>
              <a:t>/* Direct Methods */</a:t>
            </a:r>
            <a:endParaRPr lang="en-US" altLang="zh-CN" sz="2000" b="1" dirty="0">
              <a:solidFill>
                <a:srgbClr val="008000"/>
              </a:solidFill>
            </a:endParaRPr>
          </a:p>
        </p:txBody>
      </p:sp>
      <p:sp>
        <p:nvSpPr>
          <p:cNvPr id="18" name="矩形 17"/>
          <p:cNvSpPr/>
          <p:nvPr/>
        </p:nvSpPr>
        <p:spPr>
          <a:xfrm>
            <a:off x="539552" y="5685055"/>
            <a:ext cx="7770440" cy="1200329"/>
          </a:xfrm>
          <a:prstGeom prst="rect">
            <a:avLst/>
          </a:prstGeom>
        </p:spPr>
        <p:txBody>
          <a:bodyPr wrap="square">
            <a:spAutoFit/>
          </a:bodyPr>
          <a:lstStyle/>
          <a:p>
            <a:r>
              <a:rPr lang="zh-CN" altLang="en-US" b="1" dirty="0">
                <a:solidFill>
                  <a:srgbClr val="FF0000"/>
                </a:solidFill>
              </a:rPr>
              <a:t>重点论述</a:t>
            </a:r>
            <a:r>
              <a:rPr lang="en-US" altLang="zh-CN" b="1" dirty="0">
                <a:solidFill>
                  <a:srgbClr val="FF0000"/>
                </a:solidFill>
              </a:rPr>
              <a:t>:    </a:t>
            </a:r>
            <a:r>
              <a:rPr lang="zh-CN" altLang="en-US" b="1" dirty="0"/>
              <a:t>原理、构造、收敛性等</a:t>
            </a:r>
            <a:br>
              <a:rPr lang="en-US" altLang="zh-CN" b="1" dirty="0"/>
            </a:br>
            <a:r>
              <a:rPr lang="en-US" altLang="zh-CN" b="1" dirty="0"/>
              <a:t>     Jacobi</a:t>
            </a:r>
            <a:r>
              <a:rPr lang="zh-CN" altLang="en-US" b="1" dirty="0"/>
              <a:t>迭代法、</a:t>
            </a:r>
            <a:r>
              <a:rPr lang="en-US" altLang="zh-CN" b="1" dirty="0"/>
              <a:t>Gauss-Seidel</a:t>
            </a:r>
            <a:r>
              <a:rPr lang="zh-CN" altLang="en-US" b="1" dirty="0"/>
              <a:t>迭代法</a:t>
            </a:r>
            <a:endParaRPr lang="en-US" altLang="zh-CN" b="1" dirty="0"/>
          </a:p>
          <a:p>
            <a:r>
              <a:rPr lang="en-US" altLang="zh-CN" b="1" dirty="0"/>
              <a:t>     </a:t>
            </a:r>
            <a:r>
              <a:rPr lang="en-US" altLang="zh-CN" b="1" dirty="0" err="1"/>
              <a:t>Guass</a:t>
            </a:r>
            <a:r>
              <a:rPr lang="zh-CN" altLang="en-US" b="1" dirty="0"/>
              <a:t>消元法及</a:t>
            </a:r>
            <a:r>
              <a:rPr lang="en-US" altLang="zh-CN" b="1" dirty="0"/>
              <a:t>LU</a:t>
            </a:r>
            <a:r>
              <a:rPr lang="zh-CN" altLang="en-US" b="1" dirty="0"/>
              <a:t>分解法</a:t>
            </a:r>
            <a:endParaRPr lang="en-US" altLang="zh-CN" b="1" dirty="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2"/>
          <p:cNvSpPr txBox="1">
            <a:spLocks noChangeArrowheads="1"/>
          </p:cNvSpPr>
          <p:nvPr/>
        </p:nvSpPr>
        <p:spPr>
          <a:xfrm>
            <a:off x="444668" y="1430955"/>
            <a:ext cx="4025900" cy="76200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b="1">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b="1">
                <a:solidFill>
                  <a:schemeClr val="tx1"/>
                </a:solidFill>
                <a:latin typeface="+mn-lt"/>
              </a:defRPr>
            </a:lvl3pPr>
            <a:lvl4pPr marL="1600200" indent="-228600" algn="l" rtl="0" eaLnBrk="0" fontAlgn="base" hangingPunct="0">
              <a:spcBef>
                <a:spcPct val="20000"/>
              </a:spcBef>
              <a:spcAft>
                <a:spcPct val="0"/>
              </a:spcAft>
              <a:buChar char="–"/>
              <a:defRPr sz="2400" b="1">
                <a:solidFill>
                  <a:schemeClr val="tx1"/>
                </a:solidFill>
                <a:latin typeface="+mn-lt"/>
              </a:defRPr>
            </a:lvl4pPr>
            <a:lvl5pPr marL="2057400" indent="-228600" algn="l" rtl="0" eaLnBrk="0" fontAlgn="base" hangingPunct="0">
              <a:spcBef>
                <a:spcPct val="20000"/>
              </a:spcBef>
              <a:spcAft>
                <a:spcPct val="0"/>
              </a:spcAft>
              <a:buChar char="»"/>
              <a:defRPr sz="2400" b="1">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457200" lvl="0" indent="-457200">
              <a:buClr>
                <a:srgbClr val="7DA0D3"/>
              </a:buClr>
              <a:buFont typeface="Wingdings" panose="05000000000000000000" pitchFamily="2" charset="2"/>
              <a:buChar char="Ø"/>
              <a:defRPr/>
            </a:pPr>
            <a:r>
              <a:rPr lang="en-US" altLang="zh-CN" dirty="0">
                <a:latin typeface="Times New Roman" panose="02020603050405020304" pitchFamily="18" charset="0"/>
                <a:ea typeface="楷体_GB2312"/>
              </a:rPr>
              <a:t>§</a:t>
            </a:r>
            <a:r>
              <a:rPr kumimoji="0" lang="en-US" altLang="zh-CN" sz="2800" b="1" i="0" u="none" strike="noStrike" kern="0" cap="none" spc="0" normalizeH="0" baseline="0" noProof="0" dirty="0">
                <a:ln>
                  <a:noFill/>
                </a:ln>
                <a:effectLst/>
                <a:uLnTx/>
                <a:uFillTx/>
                <a:latin typeface="宋体" panose="02010600030101010101" pitchFamily="2" charset="-122"/>
                <a:ea typeface="宋体" panose="02010600030101010101" pitchFamily="2" charset="-122"/>
                <a:cs typeface="+mn-cs"/>
              </a:rPr>
              <a:t>1 </a:t>
            </a:r>
            <a:r>
              <a:rPr kumimoji="0" lang="zh-CN" altLang="en-US" sz="2800" b="1" i="0" u="none" strike="noStrike" kern="0" cap="none" spc="0" normalizeH="0" baseline="0" noProof="0" dirty="0">
                <a:ln>
                  <a:noFill/>
                </a:ln>
                <a:effectLst/>
                <a:uLnTx/>
                <a:uFillTx/>
                <a:latin typeface="宋体" panose="02010600030101010101" pitchFamily="2" charset="-122"/>
                <a:ea typeface="宋体" panose="02010600030101010101" pitchFamily="2" charset="-122"/>
                <a:cs typeface="+mn-cs"/>
              </a:rPr>
              <a:t>迭代方法</a:t>
            </a:r>
            <a:endParaRPr kumimoji="0" lang="en-US" altLang="zh-CN" sz="2800" b="1" i="0" u="none" strike="noStrike" kern="0" cap="none" spc="0" normalizeH="0" baseline="0" noProof="0" dirty="0">
              <a:ln>
                <a:noFill/>
              </a:ln>
              <a:effectLst/>
              <a:uLnTx/>
              <a:uFillTx/>
              <a:latin typeface="宋体" panose="02010600030101010101" pitchFamily="2" charset="-122"/>
              <a:ea typeface="宋体" panose="02010600030101010101" pitchFamily="2" charset="-122"/>
              <a:cs typeface="+mn-cs"/>
            </a:endParaRPr>
          </a:p>
        </p:txBody>
      </p:sp>
      <p:sp>
        <p:nvSpPr>
          <p:cNvPr id="19" name="标题 1"/>
          <p:cNvSpPr txBox="1"/>
          <p:nvPr/>
        </p:nvSpPr>
        <p:spPr>
          <a:xfrm>
            <a:off x="914400" y="685800"/>
            <a:ext cx="7391400" cy="563563"/>
          </a:xfrm>
          <a:prstGeom prst="rect">
            <a:avLst/>
          </a:prstGeom>
          <a:noFill/>
          <a:ln w="9525">
            <a:noFill/>
          </a:ln>
        </p:spPr>
        <p:txBody>
          <a:bodyPr anchor="ctr"/>
          <a:lstStyle>
            <a:lvl1pPr algn="ctr" rtl="0" eaLnBrk="0" fontAlgn="base" hangingPunct="0">
              <a:spcBef>
                <a:spcPct val="0"/>
              </a:spcBef>
              <a:spcAft>
                <a:spcPct val="0"/>
              </a:spcAft>
              <a:defRPr sz="3600" b="1">
                <a:solidFill>
                  <a:schemeClr val="bg1"/>
                </a:solidFill>
                <a:latin typeface="+mj-lt"/>
                <a:ea typeface="+mj-ea"/>
                <a:cs typeface="+mj-cs"/>
              </a:defRPr>
            </a:lvl1pPr>
            <a:lvl2pPr algn="ctr" rtl="0" eaLnBrk="0" fontAlgn="base" hangingPunct="0">
              <a:spcBef>
                <a:spcPct val="0"/>
              </a:spcBef>
              <a:spcAft>
                <a:spcPct val="0"/>
              </a:spcAft>
              <a:defRPr sz="3600" b="1">
                <a:solidFill>
                  <a:schemeClr val="bg1"/>
                </a:solidFill>
                <a:latin typeface="Arial" panose="020B0604020202020204" pitchFamily="34" charset="0"/>
              </a:defRPr>
            </a:lvl2pPr>
            <a:lvl3pPr algn="ctr" rtl="0" eaLnBrk="0" fontAlgn="base" hangingPunct="0">
              <a:spcBef>
                <a:spcPct val="0"/>
              </a:spcBef>
              <a:spcAft>
                <a:spcPct val="0"/>
              </a:spcAft>
              <a:defRPr sz="3600" b="1">
                <a:solidFill>
                  <a:schemeClr val="bg1"/>
                </a:solidFill>
                <a:latin typeface="Arial" panose="020B0604020202020204" pitchFamily="34" charset="0"/>
              </a:defRPr>
            </a:lvl3pPr>
            <a:lvl4pPr algn="ctr" rtl="0" eaLnBrk="0" fontAlgn="base" hangingPunct="0">
              <a:spcBef>
                <a:spcPct val="0"/>
              </a:spcBef>
              <a:spcAft>
                <a:spcPct val="0"/>
              </a:spcAft>
              <a:defRPr sz="3600" b="1">
                <a:solidFill>
                  <a:schemeClr val="bg1"/>
                </a:solidFill>
                <a:latin typeface="Arial" panose="020B0604020202020204" pitchFamily="34" charset="0"/>
              </a:defRPr>
            </a:lvl4pPr>
            <a:lvl5pPr algn="ctr" rtl="0" eaLnBrk="0" fontAlgn="base" hangingPunct="0">
              <a:spcBef>
                <a:spcPct val="0"/>
              </a:spcBef>
              <a:spcAft>
                <a:spcPct val="0"/>
              </a:spcAft>
              <a:defRPr sz="3600" b="1">
                <a:solidFill>
                  <a:schemeClr val="bg1"/>
                </a:solidFill>
                <a:latin typeface="Arial" panose="020B0604020202020204" pitchFamily="34" charset="0"/>
              </a:defRPr>
            </a:lvl5pPr>
            <a:lvl6pPr marL="457200" algn="ctr" rtl="0" fontAlgn="base">
              <a:spcBef>
                <a:spcPct val="0"/>
              </a:spcBef>
              <a:spcAft>
                <a:spcPct val="0"/>
              </a:spcAft>
              <a:defRPr sz="3600" b="1">
                <a:solidFill>
                  <a:schemeClr val="bg1"/>
                </a:solidFill>
                <a:latin typeface="Arial" panose="020B0604020202020204" pitchFamily="34" charset="0"/>
              </a:defRPr>
            </a:lvl6pPr>
            <a:lvl7pPr marL="914400" algn="ctr" rtl="0" fontAlgn="base">
              <a:spcBef>
                <a:spcPct val="0"/>
              </a:spcBef>
              <a:spcAft>
                <a:spcPct val="0"/>
              </a:spcAft>
              <a:defRPr sz="3600" b="1">
                <a:solidFill>
                  <a:schemeClr val="bg1"/>
                </a:solidFill>
                <a:latin typeface="Arial" panose="020B0604020202020204" pitchFamily="34" charset="0"/>
              </a:defRPr>
            </a:lvl7pPr>
            <a:lvl8pPr marL="1371600" algn="ctr" rtl="0" fontAlgn="base">
              <a:spcBef>
                <a:spcPct val="0"/>
              </a:spcBef>
              <a:spcAft>
                <a:spcPct val="0"/>
              </a:spcAft>
              <a:defRPr sz="3600" b="1">
                <a:solidFill>
                  <a:schemeClr val="bg1"/>
                </a:solidFill>
                <a:latin typeface="Arial" panose="020B0604020202020204" pitchFamily="34" charset="0"/>
              </a:defRPr>
            </a:lvl8pPr>
            <a:lvl9pPr marL="1828800" algn="ctr" rtl="0" fontAlgn="base">
              <a:spcBef>
                <a:spcPct val="0"/>
              </a:spcBef>
              <a:spcAft>
                <a:spcPct val="0"/>
              </a:spcAft>
              <a:defRPr sz="3600" b="1">
                <a:solidFill>
                  <a:schemeClr val="bg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0" cap="none" spc="0" normalizeH="0" baseline="0" noProof="0" dirty="0">
                <a:ln>
                  <a:noFill/>
                </a:ln>
                <a:solidFill>
                  <a:srgbClr val="FFFFFF"/>
                </a:solidFill>
                <a:effectLst/>
                <a:uLnTx/>
                <a:uFillTx/>
                <a:latin typeface="Times New Roman" panose="02020603050405020304" pitchFamily="18" charset="0"/>
                <a:ea typeface="楷体_GB2312"/>
                <a:cs typeface="+mj-cs"/>
              </a:rPr>
              <a:t>本章小结</a:t>
            </a:r>
            <a:endParaRPr kumimoji="0" lang="zh-CN" altLang="en-US" sz="3600" b="1" i="0" u="none" strike="noStrike" kern="0" cap="none" spc="0" normalizeH="0" baseline="0" noProof="0" dirty="0">
              <a:ln>
                <a:noFill/>
              </a:ln>
              <a:solidFill>
                <a:srgbClr val="FFFFFF"/>
              </a:solidFill>
              <a:effectLst/>
              <a:uLnTx/>
              <a:uFillTx/>
              <a:latin typeface="Times New Roman" panose="02020603050405020304" pitchFamily="18" charset="0"/>
              <a:ea typeface="楷体_GB2312"/>
              <a:cs typeface="+mj-cs"/>
            </a:endParaRPr>
          </a:p>
        </p:txBody>
      </p:sp>
      <p:graphicFrame>
        <p:nvGraphicFramePr>
          <p:cNvPr id="20" name="Object 15"/>
          <p:cNvGraphicFramePr>
            <a:graphicFrameLocks noChangeAspect="1"/>
          </p:cNvGraphicFramePr>
          <p:nvPr/>
        </p:nvGraphicFramePr>
        <p:xfrm>
          <a:off x="3452179" y="1463359"/>
          <a:ext cx="2701280" cy="601579"/>
        </p:xfrm>
        <a:graphic>
          <a:graphicData uri="http://schemas.openxmlformats.org/presentationml/2006/ole">
            <mc:AlternateContent xmlns:mc="http://schemas.openxmlformats.org/markup-compatibility/2006">
              <mc:Choice xmlns:v="urn:schemas-microsoft-com:vml" Requires="v">
                <p:oleObj spid="_x0000_s0" name="Equation" r:id="rId1" imgW="1180465" imgH="241300" progId="Equation.DSMT4">
                  <p:embed/>
                </p:oleObj>
              </mc:Choice>
              <mc:Fallback>
                <p:oleObj name="Equation" r:id="rId1" imgW="1180465" imgH="241300" progId="Equation.DSMT4">
                  <p:embed/>
                  <p:pic>
                    <p:nvPicPr>
                      <p:cNvPr id="0" name="Object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2179" y="1463359"/>
                        <a:ext cx="2701280" cy="601579"/>
                      </a:xfrm>
                      <a:prstGeom prst="rect">
                        <a:avLst/>
                      </a:prstGeom>
                      <a:noFill/>
                      <a:ln w="9525">
                        <a:noFill/>
                        <a:miter lim="800000"/>
                        <a:headEnd/>
                        <a:tailEnd/>
                      </a:ln>
                      <a:effectLst/>
                    </p:spPr>
                  </p:pic>
                </p:oleObj>
              </mc:Fallback>
            </mc:AlternateContent>
          </a:graphicData>
        </a:graphic>
      </p:graphicFrame>
      <p:grpSp>
        <p:nvGrpSpPr>
          <p:cNvPr id="26" name="Group 114"/>
          <p:cNvGrpSpPr/>
          <p:nvPr/>
        </p:nvGrpSpPr>
        <p:grpSpPr bwMode="auto">
          <a:xfrm>
            <a:off x="2571199" y="2278934"/>
            <a:ext cx="5311071" cy="942683"/>
            <a:chOff x="3120" y="642"/>
            <a:chExt cx="3622" cy="624"/>
          </a:xfrm>
        </p:grpSpPr>
        <p:sp>
          <p:nvSpPr>
            <p:cNvPr id="28" name="Text Box 113"/>
            <p:cNvSpPr txBox="1">
              <a:spLocks noChangeArrowheads="1"/>
            </p:cNvSpPr>
            <p:nvPr/>
          </p:nvSpPr>
          <p:spPr bwMode="auto">
            <a:xfrm>
              <a:off x="3120" y="689"/>
              <a:ext cx="1470" cy="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defRPr/>
              </a:pPr>
              <a:endParaRPr kumimoji="0" lang="en-US" altLang="en-US" sz="2000" b="1" i="1" u="none" strike="noStrike" kern="1200" cap="none" spc="0" normalizeH="0" baseline="-2500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grpSp>
          <p:nvGrpSpPr>
            <p:cNvPr id="29" name="Group 106"/>
            <p:cNvGrpSpPr/>
            <p:nvPr/>
          </p:nvGrpSpPr>
          <p:grpSpPr bwMode="auto">
            <a:xfrm>
              <a:off x="3314" y="642"/>
              <a:ext cx="3428" cy="624"/>
              <a:chOff x="3554" y="978"/>
              <a:chExt cx="3428" cy="624"/>
            </a:xfrm>
          </p:grpSpPr>
          <p:graphicFrame>
            <p:nvGraphicFramePr>
              <p:cNvPr id="30" name="Object 100"/>
              <p:cNvGraphicFramePr>
                <a:graphicFrameLocks noChangeAspect="1"/>
              </p:cNvGraphicFramePr>
              <p:nvPr/>
            </p:nvGraphicFramePr>
            <p:xfrm>
              <a:off x="3554" y="978"/>
              <a:ext cx="2112" cy="624"/>
            </p:xfrm>
            <a:graphic>
              <a:graphicData uri="http://schemas.openxmlformats.org/presentationml/2006/ole">
                <mc:AlternateContent xmlns:mc="http://schemas.openxmlformats.org/markup-compatibility/2006">
                  <mc:Choice xmlns:v="urn:schemas-microsoft-com:vml" Requires="v">
                    <p:oleObj spid="_x0000_s2" name="Equation" r:id="rId3" imgW="1191895" imgH="382270" progId="Equation.3">
                      <p:embed/>
                    </p:oleObj>
                  </mc:Choice>
                  <mc:Fallback>
                    <p:oleObj name="Equation" r:id="rId3" imgW="1191895" imgH="382270" progId="Equation.3">
                      <p:embed/>
                      <p:pic>
                        <p:nvPicPr>
                          <p:cNvPr id="0" name="Object 1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4" y="978"/>
                            <a:ext cx="2112" cy="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 name="Object 101"/>
              <p:cNvGraphicFramePr>
                <a:graphicFrameLocks noChangeAspect="1"/>
              </p:cNvGraphicFramePr>
              <p:nvPr/>
            </p:nvGraphicFramePr>
            <p:xfrm>
              <a:off x="5803" y="1152"/>
              <a:ext cx="1179" cy="222"/>
            </p:xfrm>
            <a:graphic>
              <a:graphicData uri="http://schemas.openxmlformats.org/presentationml/2006/ole">
                <mc:AlternateContent xmlns:mc="http://schemas.openxmlformats.org/markup-compatibility/2006">
                  <mc:Choice xmlns:v="urn:schemas-microsoft-com:vml" Requires="v">
                    <p:oleObj spid="_x0000_s3" name="Equation" r:id="rId5" imgW="554990" imgH="145415" progId="Equation.3">
                      <p:embed/>
                    </p:oleObj>
                  </mc:Choice>
                  <mc:Fallback>
                    <p:oleObj name="Equation" r:id="rId5" imgW="554990" imgH="145415" progId="Equation.3">
                      <p:embed/>
                      <p:pic>
                        <p:nvPicPr>
                          <p:cNvPr id="0" name="Object 1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03" y="1152"/>
                            <a:ext cx="1179" cy="222"/>
                          </a:xfrm>
                          <a:prstGeom prst="rect">
                            <a:avLst/>
                          </a:prstGeom>
                          <a:noFill/>
                          <a:ln>
                            <a:noFill/>
                          </a:ln>
                          <a:effectLst/>
                        </p:spPr>
                      </p:pic>
                    </p:oleObj>
                  </mc:Fallback>
                </mc:AlternateContent>
              </a:graphicData>
            </a:graphic>
          </p:graphicFrame>
        </p:grpSp>
      </p:grpSp>
      <p:grpSp>
        <p:nvGrpSpPr>
          <p:cNvPr id="32" name="Group 153"/>
          <p:cNvGrpSpPr/>
          <p:nvPr/>
        </p:nvGrpSpPr>
        <p:grpSpPr bwMode="auto">
          <a:xfrm>
            <a:off x="-98734" y="3383337"/>
            <a:ext cx="8071869" cy="1408113"/>
            <a:chOff x="864" y="2857"/>
            <a:chExt cx="5236" cy="887"/>
          </a:xfrm>
        </p:grpSpPr>
        <p:sp>
          <p:nvSpPr>
            <p:cNvPr id="33" name="Text Box 152"/>
            <p:cNvSpPr txBox="1">
              <a:spLocks noChangeArrowheads="1"/>
            </p:cNvSpPr>
            <p:nvPr/>
          </p:nvSpPr>
          <p:spPr bwMode="auto">
            <a:xfrm>
              <a:off x="864" y="3218"/>
              <a:ext cx="2450" cy="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defRPr/>
              </a:pPr>
              <a:endParaRPr kumimoji="0" lang="en-US" altLang="en-US" sz="2000" b="1" i="1" u="none" strike="noStrike" kern="1200" cap="none" spc="0" normalizeH="0" baseline="-2500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graphicFrame>
          <p:nvGraphicFramePr>
            <p:cNvPr id="34" name="Object 95"/>
            <p:cNvGraphicFramePr>
              <a:graphicFrameLocks noChangeAspect="1"/>
            </p:cNvGraphicFramePr>
            <p:nvPr/>
          </p:nvGraphicFramePr>
          <p:xfrm>
            <a:off x="2734" y="2857"/>
            <a:ext cx="3366" cy="887"/>
          </p:xfrm>
          <a:graphic>
            <a:graphicData uri="http://schemas.openxmlformats.org/presentationml/2006/ole">
              <mc:AlternateContent xmlns:mc="http://schemas.openxmlformats.org/markup-compatibility/2006">
                <mc:Choice xmlns:v="urn:schemas-microsoft-com:vml" Requires="v">
                  <p:oleObj spid="_x0000_s4" name="Equation" r:id="rId7" imgW="1801495" imgH="546100" progId="Equation.3">
                    <p:embed/>
                  </p:oleObj>
                </mc:Choice>
                <mc:Fallback>
                  <p:oleObj name="Equation" r:id="rId7" imgW="1801495" imgH="546100" progId="Equation.3">
                    <p:embed/>
                    <p:pic>
                      <p:nvPicPr>
                        <p:cNvPr id="0" name="Object 9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34" y="2857"/>
                          <a:ext cx="3366" cy="887"/>
                        </a:xfrm>
                        <a:prstGeom prst="rect">
                          <a:avLst/>
                        </a:prstGeom>
                        <a:noFill/>
                        <a:ln>
                          <a:noFill/>
                        </a:ln>
                        <a:effectLst/>
                      </p:spPr>
                    </p:pic>
                  </p:oleObj>
                </mc:Fallback>
              </mc:AlternateContent>
            </a:graphicData>
          </a:graphic>
        </p:graphicFrame>
      </p:grpSp>
      <p:graphicFrame>
        <p:nvGraphicFramePr>
          <p:cNvPr id="35" name="Object 3"/>
          <p:cNvGraphicFramePr>
            <a:graphicFrameLocks noChangeAspect="1"/>
          </p:cNvGraphicFramePr>
          <p:nvPr/>
        </p:nvGraphicFramePr>
        <p:xfrm>
          <a:off x="2653938" y="4772968"/>
          <a:ext cx="6597266" cy="1427222"/>
        </p:xfrm>
        <a:graphic>
          <a:graphicData uri="http://schemas.openxmlformats.org/presentationml/2006/ole">
            <mc:AlternateContent xmlns:mc="http://schemas.openxmlformats.org/markup-compatibility/2006">
              <mc:Choice xmlns:v="urn:schemas-microsoft-com:vml" Requires="v">
                <p:oleObj spid="_x0000_s5" name="Equation" r:id="rId9" imgW="3213100" imgH="711200" progId="Equation.DSMT4">
                  <p:embed/>
                </p:oleObj>
              </mc:Choice>
              <mc:Fallback>
                <p:oleObj name="Equation" r:id="rId9" imgW="3213100" imgH="711200" progId="Equation.DSMT4">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53938" y="4772968"/>
                        <a:ext cx="6597266" cy="1427222"/>
                      </a:xfrm>
                      <a:prstGeom prst="rect">
                        <a:avLst/>
                      </a:prstGeom>
                      <a:noFill/>
                      <a:ln>
                        <a:noFill/>
                      </a:ln>
                      <a:effectLst/>
                    </p:spPr>
                  </p:pic>
                </p:oleObj>
              </mc:Fallback>
            </mc:AlternateContent>
          </a:graphicData>
        </a:graphic>
      </p:graphicFrame>
      <p:sp>
        <p:nvSpPr>
          <p:cNvPr id="36" name="Rectangle 2"/>
          <p:cNvSpPr txBox="1">
            <a:spLocks noChangeArrowheads="1"/>
          </p:cNvSpPr>
          <p:nvPr/>
        </p:nvSpPr>
        <p:spPr bwMode="auto">
          <a:xfrm>
            <a:off x="479116" y="2440933"/>
            <a:ext cx="2304257" cy="547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Jacobi</a:t>
            </a:r>
            <a:r>
              <a:rPr kumimoji="1" lang="zh-CN" altLang="en-US" sz="24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迭代公式</a:t>
            </a:r>
            <a:endParaRPr kumimoji="1" lang="zh-CN" altLang="en-US" sz="24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p:txBody>
      </p:sp>
      <p:sp>
        <p:nvSpPr>
          <p:cNvPr id="37" name="Text Box 24"/>
          <p:cNvSpPr txBox="1">
            <a:spLocks noChangeArrowheads="1"/>
          </p:cNvSpPr>
          <p:nvPr/>
        </p:nvSpPr>
        <p:spPr bwMode="auto">
          <a:xfrm>
            <a:off x="479116" y="3547420"/>
            <a:ext cx="28114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Seidel</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迭代公式</a:t>
            </a:r>
            <a:endPar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38" name="Text Box 24"/>
          <p:cNvSpPr txBox="1">
            <a:spLocks noChangeArrowheads="1"/>
          </p:cNvSpPr>
          <p:nvPr/>
        </p:nvSpPr>
        <p:spPr bwMode="auto">
          <a:xfrm>
            <a:off x="479116" y="5005727"/>
            <a:ext cx="24076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SOR</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迭代公式</a:t>
            </a:r>
            <a:endPar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endParaRPr>
          </a:p>
        </p:txBody>
      </p:sp>
      <p:pic>
        <p:nvPicPr>
          <p:cNvPr id="39" name="图片 38"/>
          <p:cNvPicPr>
            <a:picLocks noChangeAspect="1"/>
          </p:cNvPicPr>
          <p:nvPr/>
        </p:nvPicPr>
        <p:blipFill>
          <a:blip r:embed="rId11"/>
          <a:stretch>
            <a:fillRect/>
          </a:stretch>
        </p:blipFill>
        <p:spPr>
          <a:xfrm>
            <a:off x="4860032" y="5661248"/>
            <a:ext cx="4034982" cy="592872"/>
          </a:xfrm>
          <a:prstGeom prst="rect">
            <a:avLst/>
          </a:prstGeom>
        </p:spPr>
      </p:pic>
      <p:graphicFrame>
        <p:nvGraphicFramePr>
          <p:cNvPr id="40" name="Object 3"/>
          <p:cNvGraphicFramePr>
            <a:graphicFrameLocks noChangeAspect="1"/>
          </p:cNvGraphicFramePr>
          <p:nvPr/>
        </p:nvGraphicFramePr>
        <p:xfrm>
          <a:off x="1352550" y="3043238"/>
          <a:ext cx="2165350" cy="503237"/>
        </p:xfrm>
        <a:graphic>
          <a:graphicData uri="http://schemas.openxmlformats.org/presentationml/2006/ole">
            <mc:AlternateContent xmlns:mc="http://schemas.openxmlformats.org/markup-compatibility/2006">
              <mc:Choice xmlns:v="urn:schemas-microsoft-com:vml" Requires="v">
                <p:oleObj spid="_x0000_s6" name="Equation" r:id="rId12" imgW="24993600" imgH="5791200" progId="Equation.DSMT4">
                  <p:embed/>
                </p:oleObj>
              </mc:Choice>
              <mc:Fallback>
                <p:oleObj name="Equation" r:id="rId12" imgW="24993600" imgH="5791200" progId="Equation.DSMT4">
                  <p:embed/>
                  <p:pic>
                    <p:nvPicPr>
                      <p:cNvPr id="0" name="Object 3"/>
                      <p:cNvPicPr>
                        <a:picLocks noChangeAspect="1" noChangeArrowheads="1"/>
                      </p:cNvPicPr>
                      <p:nvPr/>
                    </p:nvPicPr>
                    <p:blipFill>
                      <a:blip r:embed="rId13"/>
                      <a:srcRect/>
                      <a:stretch>
                        <a:fillRect/>
                      </a:stretch>
                    </p:blipFill>
                    <p:spPr bwMode="auto">
                      <a:xfrm>
                        <a:off x="1352550" y="3043238"/>
                        <a:ext cx="2165350" cy="503237"/>
                      </a:xfrm>
                      <a:prstGeom prst="rect">
                        <a:avLst/>
                      </a:prstGeom>
                      <a:noFill/>
                      <a:ln>
                        <a:noFill/>
                      </a:ln>
                      <a:effectLst/>
                    </p:spPr>
                  </p:pic>
                </p:oleObj>
              </mc:Fallback>
            </mc:AlternateContent>
          </a:graphicData>
        </a:graphic>
      </p:graphicFrame>
      <p:graphicFrame>
        <p:nvGraphicFramePr>
          <p:cNvPr id="41" name="Object 4"/>
          <p:cNvGraphicFramePr>
            <a:graphicFrameLocks noChangeAspect="1"/>
          </p:cNvGraphicFramePr>
          <p:nvPr/>
        </p:nvGraphicFramePr>
        <p:xfrm>
          <a:off x="1366838" y="4262438"/>
          <a:ext cx="2393950" cy="554037"/>
        </p:xfrm>
        <a:graphic>
          <a:graphicData uri="http://schemas.openxmlformats.org/presentationml/2006/ole">
            <mc:AlternateContent xmlns:mc="http://schemas.openxmlformats.org/markup-compatibility/2006">
              <mc:Choice xmlns:v="urn:schemas-microsoft-com:vml" Requires="v">
                <p:oleObj spid="_x0000_s7" name="Equation" r:id="rId14" imgW="24993600" imgH="5791200" progId="Equation.DSMT4">
                  <p:embed/>
                </p:oleObj>
              </mc:Choice>
              <mc:Fallback>
                <p:oleObj name="Equation" r:id="rId14" imgW="24993600" imgH="5791200" progId="Equation.DSMT4">
                  <p:embed/>
                  <p:pic>
                    <p:nvPicPr>
                      <p:cNvPr id="0" name="Object 4"/>
                      <p:cNvPicPr>
                        <a:picLocks noChangeAspect="1" noChangeArrowheads="1"/>
                      </p:cNvPicPr>
                      <p:nvPr/>
                    </p:nvPicPr>
                    <p:blipFill>
                      <a:blip r:embed="rId15"/>
                      <a:srcRect/>
                      <a:stretch>
                        <a:fillRect/>
                      </a:stretch>
                    </p:blipFill>
                    <p:spPr bwMode="auto">
                      <a:xfrm>
                        <a:off x="1366838" y="4262438"/>
                        <a:ext cx="2393950" cy="554037"/>
                      </a:xfrm>
                      <a:prstGeom prst="rect">
                        <a:avLst/>
                      </a:prstGeom>
                      <a:noFill/>
                      <a:ln>
                        <a:noFill/>
                      </a:ln>
                      <a:effectLst/>
                    </p:spPr>
                  </p:pic>
                </p:oleObj>
              </mc:Fallback>
            </mc:AlternateContent>
          </a:graphicData>
        </a:graphic>
      </p:graphicFrame>
      <p:graphicFrame>
        <p:nvGraphicFramePr>
          <p:cNvPr id="42" name="Object 5"/>
          <p:cNvGraphicFramePr>
            <a:graphicFrameLocks noChangeAspect="1"/>
          </p:cNvGraphicFramePr>
          <p:nvPr/>
        </p:nvGraphicFramePr>
        <p:xfrm>
          <a:off x="1174750" y="6254750"/>
          <a:ext cx="4129088" cy="574675"/>
        </p:xfrm>
        <a:graphic>
          <a:graphicData uri="http://schemas.openxmlformats.org/presentationml/2006/ole">
            <mc:AlternateContent xmlns:mc="http://schemas.openxmlformats.org/markup-compatibility/2006">
              <mc:Choice xmlns:v="urn:schemas-microsoft-com:vml" Requires="v">
                <p:oleObj spid="_x0000_s8" name="Equation" r:id="rId16" imgW="49072800" imgH="6096000" progId="Equation.DSMT4">
                  <p:embed/>
                </p:oleObj>
              </mc:Choice>
              <mc:Fallback>
                <p:oleObj name="Equation" r:id="rId16" imgW="49072800" imgH="6096000" progId="Equation.DSMT4">
                  <p:embed/>
                  <p:pic>
                    <p:nvPicPr>
                      <p:cNvPr id="0" name="Object 5"/>
                      <p:cNvPicPr>
                        <a:picLocks noChangeAspect="1" noChangeArrowheads="1"/>
                      </p:cNvPicPr>
                      <p:nvPr/>
                    </p:nvPicPr>
                    <p:blipFill>
                      <a:blip r:embed="rId17"/>
                      <a:srcRect/>
                      <a:stretch>
                        <a:fillRect/>
                      </a:stretch>
                    </p:blipFill>
                    <p:spPr bwMode="auto">
                      <a:xfrm>
                        <a:off x="1174750" y="6254750"/>
                        <a:ext cx="4129088" cy="574675"/>
                      </a:xfrm>
                      <a:prstGeom prst="rect">
                        <a:avLst/>
                      </a:prstGeom>
                      <a:noFill/>
                      <a:ln>
                        <a:noFill/>
                      </a:ln>
                      <a:effectLst/>
                    </p:spPr>
                  </p:pic>
                </p:oleObj>
              </mc:Fallback>
            </mc:AlternateContent>
          </a:graphicData>
        </a:graphic>
      </p:graphicFrame>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44668" y="1430955"/>
            <a:ext cx="4991428" cy="76200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b="1">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b="1">
                <a:solidFill>
                  <a:schemeClr val="tx1"/>
                </a:solidFill>
                <a:latin typeface="+mn-lt"/>
              </a:defRPr>
            </a:lvl3pPr>
            <a:lvl4pPr marL="1600200" indent="-228600" algn="l" rtl="0" eaLnBrk="0" fontAlgn="base" hangingPunct="0">
              <a:spcBef>
                <a:spcPct val="20000"/>
              </a:spcBef>
              <a:spcAft>
                <a:spcPct val="0"/>
              </a:spcAft>
              <a:buChar char="–"/>
              <a:defRPr sz="2400" b="1">
                <a:solidFill>
                  <a:schemeClr val="tx1"/>
                </a:solidFill>
                <a:latin typeface="+mn-lt"/>
              </a:defRPr>
            </a:lvl4pPr>
            <a:lvl5pPr marL="2057400" indent="-228600" algn="l" rtl="0" eaLnBrk="0" fontAlgn="base" hangingPunct="0">
              <a:spcBef>
                <a:spcPct val="20000"/>
              </a:spcBef>
              <a:spcAft>
                <a:spcPct val="0"/>
              </a:spcAft>
              <a:buChar char="»"/>
              <a:defRPr sz="2400" b="1">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457200" lvl="0" indent="-457200">
              <a:buClr>
                <a:srgbClr val="7DA0D3"/>
              </a:buClr>
              <a:buFont typeface="Wingdings" panose="05000000000000000000" pitchFamily="2" charset="2"/>
              <a:buChar char="Ø"/>
              <a:defRPr/>
            </a:pPr>
            <a:r>
              <a:rPr lang="en-US" altLang="zh-CN" dirty="0">
                <a:latin typeface="Times New Roman" panose="02020603050405020304" pitchFamily="18" charset="0"/>
                <a:ea typeface="楷体_GB2312"/>
              </a:rPr>
              <a:t>§</a:t>
            </a:r>
            <a:r>
              <a:rPr lang="en-US" altLang="zh-CN" sz="3200" kern="0" dirty="0">
                <a:latin typeface="宋体" panose="02010600030101010101" pitchFamily="2" charset="-122"/>
                <a:ea typeface="宋体" panose="02010600030101010101" pitchFamily="2" charset="-122"/>
              </a:rPr>
              <a:t>2 </a:t>
            </a:r>
            <a:r>
              <a:rPr kumimoji="0" lang="zh-CN" altLang="en-US" sz="2800" b="1" i="0" u="none" strike="noStrike" kern="0" cap="none" spc="0" normalizeH="0" baseline="0" noProof="0" dirty="0">
                <a:ln>
                  <a:noFill/>
                </a:ln>
                <a:effectLst/>
                <a:uLnTx/>
                <a:uFillTx/>
                <a:latin typeface="宋体" panose="02010600030101010101" pitchFamily="2" charset="-122"/>
                <a:ea typeface="宋体" panose="02010600030101010101" pitchFamily="2" charset="-122"/>
                <a:cs typeface="+mn-cs"/>
              </a:rPr>
              <a:t>向量范数和矩阵范数</a:t>
            </a:r>
            <a:endParaRPr kumimoji="0" lang="en-US" altLang="zh-CN" sz="2800" b="1" i="0" u="none" strike="noStrike" kern="0" cap="none" spc="0" normalizeH="0" baseline="0" noProof="0" dirty="0">
              <a:ln>
                <a:noFill/>
              </a:ln>
              <a:effectLst/>
              <a:uLnTx/>
              <a:uFillTx/>
              <a:latin typeface="宋体" panose="02010600030101010101" pitchFamily="2" charset="-122"/>
              <a:ea typeface="宋体" panose="02010600030101010101" pitchFamily="2" charset="-122"/>
              <a:cs typeface="+mn-cs"/>
            </a:endParaRPr>
          </a:p>
        </p:txBody>
      </p:sp>
      <p:sp>
        <p:nvSpPr>
          <p:cNvPr id="4" name="标题 1"/>
          <p:cNvSpPr txBox="1"/>
          <p:nvPr/>
        </p:nvSpPr>
        <p:spPr>
          <a:xfrm>
            <a:off x="914400" y="685800"/>
            <a:ext cx="7391400" cy="563563"/>
          </a:xfrm>
          <a:prstGeom prst="rect">
            <a:avLst/>
          </a:prstGeom>
          <a:noFill/>
          <a:ln w="9525">
            <a:noFill/>
          </a:ln>
        </p:spPr>
        <p:txBody>
          <a:bodyPr anchor="ctr"/>
          <a:lstStyle>
            <a:lvl1pPr algn="ctr" rtl="0" eaLnBrk="0" fontAlgn="base" hangingPunct="0">
              <a:spcBef>
                <a:spcPct val="0"/>
              </a:spcBef>
              <a:spcAft>
                <a:spcPct val="0"/>
              </a:spcAft>
              <a:defRPr sz="3600" b="1">
                <a:solidFill>
                  <a:schemeClr val="bg1"/>
                </a:solidFill>
                <a:latin typeface="+mj-lt"/>
                <a:ea typeface="+mj-ea"/>
                <a:cs typeface="+mj-cs"/>
              </a:defRPr>
            </a:lvl1pPr>
            <a:lvl2pPr algn="ctr" rtl="0" eaLnBrk="0" fontAlgn="base" hangingPunct="0">
              <a:spcBef>
                <a:spcPct val="0"/>
              </a:spcBef>
              <a:spcAft>
                <a:spcPct val="0"/>
              </a:spcAft>
              <a:defRPr sz="3600" b="1">
                <a:solidFill>
                  <a:schemeClr val="bg1"/>
                </a:solidFill>
                <a:latin typeface="Arial" panose="020B0604020202020204" pitchFamily="34" charset="0"/>
              </a:defRPr>
            </a:lvl2pPr>
            <a:lvl3pPr algn="ctr" rtl="0" eaLnBrk="0" fontAlgn="base" hangingPunct="0">
              <a:spcBef>
                <a:spcPct val="0"/>
              </a:spcBef>
              <a:spcAft>
                <a:spcPct val="0"/>
              </a:spcAft>
              <a:defRPr sz="3600" b="1">
                <a:solidFill>
                  <a:schemeClr val="bg1"/>
                </a:solidFill>
                <a:latin typeface="Arial" panose="020B0604020202020204" pitchFamily="34" charset="0"/>
              </a:defRPr>
            </a:lvl3pPr>
            <a:lvl4pPr algn="ctr" rtl="0" eaLnBrk="0" fontAlgn="base" hangingPunct="0">
              <a:spcBef>
                <a:spcPct val="0"/>
              </a:spcBef>
              <a:spcAft>
                <a:spcPct val="0"/>
              </a:spcAft>
              <a:defRPr sz="3600" b="1">
                <a:solidFill>
                  <a:schemeClr val="bg1"/>
                </a:solidFill>
                <a:latin typeface="Arial" panose="020B0604020202020204" pitchFamily="34" charset="0"/>
              </a:defRPr>
            </a:lvl4pPr>
            <a:lvl5pPr algn="ctr" rtl="0" eaLnBrk="0" fontAlgn="base" hangingPunct="0">
              <a:spcBef>
                <a:spcPct val="0"/>
              </a:spcBef>
              <a:spcAft>
                <a:spcPct val="0"/>
              </a:spcAft>
              <a:defRPr sz="3600" b="1">
                <a:solidFill>
                  <a:schemeClr val="bg1"/>
                </a:solidFill>
                <a:latin typeface="Arial" panose="020B0604020202020204" pitchFamily="34" charset="0"/>
              </a:defRPr>
            </a:lvl5pPr>
            <a:lvl6pPr marL="457200" algn="ctr" rtl="0" fontAlgn="base">
              <a:spcBef>
                <a:spcPct val="0"/>
              </a:spcBef>
              <a:spcAft>
                <a:spcPct val="0"/>
              </a:spcAft>
              <a:defRPr sz="3600" b="1">
                <a:solidFill>
                  <a:schemeClr val="bg1"/>
                </a:solidFill>
                <a:latin typeface="Arial" panose="020B0604020202020204" pitchFamily="34" charset="0"/>
              </a:defRPr>
            </a:lvl6pPr>
            <a:lvl7pPr marL="914400" algn="ctr" rtl="0" fontAlgn="base">
              <a:spcBef>
                <a:spcPct val="0"/>
              </a:spcBef>
              <a:spcAft>
                <a:spcPct val="0"/>
              </a:spcAft>
              <a:defRPr sz="3600" b="1">
                <a:solidFill>
                  <a:schemeClr val="bg1"/>
                </a:solidFill>
                <a:latin typeface="Arial" panose="020B0604020202020204" pitchFamily="34" charset="0"/>
              </a:defRPr>
            </a:lvl7pPr>
            <a:lvl8pPr marL="1371600" algn="ctr" rtl="0" fontAlgn="base">
              <a:spcBef>
                <a:spcPct val="0"/>
              </a:spcBef>
              <a:spcAft>
                <a:spcPct val="0"/>
              </a:spcAft>
              <a:defRPr sz="3600" b="1">
                <a:solidFill>
                  <a:schemeClr val="bg1"/>
                </a:solidFill>
                <a:latin typeface="Arial" panose="020B0604020202020204" pitchFamily="34" charset="0"/>
              </a:defRPr>
            </a:lvl8pPr>
            <a:lvl9pPr marL="1828800" algn="ctr" rtl="0" fontAlgn="base">
              <a:spcBef>
                <a:spcPct val="0"/>
              </a:spcBef>
              <a:spcAft>
                <a:spcPct val="0"/>
              </a:spcAft>
              <a:defRPr sz="3600" b="1">
                <a:solidFill>
                  <a:schemeClr val="bg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0" cap="none" spc="0" normalizeH="0" baseline="0" noProof="0" dirty="0">
                <a:ln>
                  <a:noFill/>
                </a:ln>
                <a:solidFill>
                  <a:srgbClr val="FFFFFF"/>
                </a:solidFill>
                <a:effectLst/>
                <a:uLnTx/>
                <a:uFillTx/>
                <a:latin typeface="Times New Roman" panose="02020603050405020304" pitchFamily="18" charset="0"/>
                <a:ea typeface="楷体_GB2312"/>
                <a:cs typeface="+mj-cs"/>
              </a:rPr>
              <a:t>本章小结</a:t>
            </a:r>
            <a:endParaRPr kumimoji="0" lang="zh-CN" altLang="en-US" sz="3600" b="1" i="0" u="none" strike="noStrike" kern="0" cap="none" spc="0" normalizeH="0" baseline="0" noProof="0" dirty="0">
              <a:ln>
                <a:noFill/>
              </a:ln>
              <a:solidFill>
                <a:srgbClr val="FFFFFF"/>
              </a:solidFill>
              <a:effectLst/>
              <a:uLnTx/>
              <a:uFillTx/>
              <a:latin typeface="Times New Roman" panose="02020603050405020304" pitchFamily="18" charset="0"/>
              <a:ea typeface="楷体_GB2312"/>
              <a:cs typeface="+mj-cs"/>
            </a:endParaRPr>
          </a:p>
        </p:txBody>
      </p:sp>
      <p:grpSp>
        <p:nvGrpSpPr>
          <p:cNvPr id="20" name="组合 19"/>
          <p:cNvGrpSpPr/>
          <p:nvPr/>
        </p:nvGrpSpPr>
        <p:grpSpPr>
          <a:xfrm>
            <a:off x="1819280" y="6241352"/>
            <a:ext cx="4975143" cy="500016"/>
            <a:chOff x="3817699" y="6134094"/>
            <a:chExt cx="4497031" cy="500016"/>
          </a:xfrm>
          <a:solidFill>
            <a:schemeClr val="bg1"/>
          </a:solidFill>
        </p:grpSpPr>
        <p:grpSp>
          <p:nvGrpSpPr>
            <p:cNvPr id="21" name="组合 20"/>
            <p:cNvGrpSpPr/>
            <p:nvPr/>
          </p:nvGrpSpPr>
          <p:grpSpPr>
            <a:xfrm>
              <a:off x="3817699" y="6134094"/>
              <a:ext cx="2774332" cy="500016"/>
              <a:chOff x="-3421663" y="3296483"/>
              <a:chExt cx="3021722" cy="472431"/>
            </a:xfrm>
            <a:grpFill/>
          </p:grpSpPr>
          <p:sp>
            <p:nvSpPr>
              <p:cNvPr id="23" name="矩形 22"/>
              <p:cNvSpPr/>
              <p:nvPr/>
            </p:nvSpPr>
            <p:spPr>
              <a:xfrm>
                <a:off x="-3421663" y="3296483"/>
                <a:ext cx="1984061" cy="378037"/>
              </a:xfrm>
              <a:prstGeom prst="rect">
                <a:avLst/>
              </a:prstGeom>
              <a:grpFill/>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000" b="1" u="none" strike="noStrike" kern="1200" cap="none" spc="0" normalizeH="0" noProof="0" dirty="0">
                    <a:ln>
                      <a:noFill/>
                    </a:ln>
                    <a:effectLst/>
                    <a:uLnTx/>
                    <a:uFillTx/>
                    <a:cs typeface="+mn-cs"/>
                    <a:sym typeface="Symbol" panose="05050102010706020507" pitchFamily="18" charset="2"/>
                  </a:rPr>
                  <a:t>谱半径</a:t>
                </a:r>
                <a:r>
                  <a:rPr kumimoji="0" lang="zh-CN" altLang="en-US" sz="2000" i="1" u="none" strike="noStrike" kern="1200" cap="none" spc="0" normalizeH="0" noProof="0" dirty="0">
                    <a:ln>
                      <a:noFill/>
                    </a:ln>
                    <a:effectLst/>
                    <a:uLnTx/>
                    <a:uFillTx/>
                    <a:cs typeface="+mn-cs"/>
                    <a:sym typeface="Symbol" panose="05050102010706020507" pitchFamily="18" charset="2"/>
                  </a:rPr>
                  <a:t>： </a:t>
                </a:r>
                <a:r>
                  <a:rPr kumimoji="0" lang="en-US" altLang="zh-CN" sz="2000" i="0" u="none" strike="noStrike" kern="1200" cap="none" spc="0" normalizeH="0" noProof="0" dirty="0">
                    <a:ln>
                      <a:noFill/>
                    </a:ln>
                    <a:effectLst/>
                    <a:uLnTx/>
                    <a:uFillTx/>
                    <a:cs typeface="+mn-cs"/>
                    <a:sym typeface="Symbol" panose="05050102010706020507" pitchFamily="18" charset="2"/>
                  </a:rPr>
                  <a:t>(</a:t>
                </a:r>
                <a:r>
                  <a:rPr kumimoji="0" lang="en-US" altLang="zh-CN" sz="2000" i="1" u="none" strike="noStrike" kern="1200" cap="none" spc="0" normalizeH="0" noProof="0" dirty="0">
                    <a:ln>
                      <a:noFill/>
                    </a:ln>
                    <a:effectLst/>
                    <a:uLnTx/>
                    <a:uFillTx/>
                    <a:cs typeface="+mn-cs"/>
                    <a:sym typeface="Symbol" panose="05050102010706020507" pitchFamily="18" charset="2"/>
                  </a:rPr>
                  <a:t>A</a:t>
                </a:r>
                <a:r>
                  <a:rPr kumimoji="0" lang="en-US" altLang="zh-CN" sz="2000" i="0" u="none" strike="noStrike" kern="1200" cap="none" spc="0" normalizeH="0" noProof="0" dirty="0">
                    <a:ln>
                      <a:noFill/>
                    </a:ln>
                    <a:effectLst/>
                    <a:uLnTx/>
                    <a:uFillTx/>
                    <a:cs typeface="+mn-cs"/>
                    <a:sym typeface="Symbol" panose="05050102010706020507" pitchFamily="18" charset="2"/>
                  </a:rPr>
                  <a:t>) = </a:t>
                </a:r>
                <a:endParaRPr kumimoji="0" lang="en-GB" sz="2000" i="0" u="none" strike="noStrike" kern="1200" cap="none" spc="0" normalizeH="0" noProof="0" dirty="0">
                  <a:ln>
                    <a:noFill/>
                  </a:ln>
                  <a:effectLst/>
                  <a:uLnTx/>
                  <a:uFillTx/>
                  <a:cs typeface="+mn-cs"/>
                </a:endParaRPr>
              </a:p>
            </p:txBody>
          </p:sp>
          <p:graphicFrame>
            <p:nvGraphicFramePr>
              <p:cNvPr id="24" name="Object 19"/>
              <p:cNvGraphicFramePr>
                <a:graphicFrameLocks noChangeAspect="1"/>
              </p:cNvGraphicFramePr>
              <p:nvPr/>
            </p:nvGraphicFramePr>
            <p:xfrm>
              <a:off x="-1545349" y="3303592"/>
              <a:ext cx="1145408" cy="465322"/>
            </p:xfrm>
            <a:graphic>
              <a:graphicData uri="http://schemas.openxmlformats.org/presentationml/2006/ole">
                <mc:AlternateContent xmlns:mc="http://schemas.openxmlformats.org/markup-compatibility/2006">
                  <mc:Choice xmlns:v="urn:schemas-microsoft-com:vml" Requires="v">
                    <p:oleObj spid="_x0000_s0" name="Equation" r:id="rId1" imgW="596900" imgH="279400" progId="Equation.DSMT4">
                      <p:embed/>
                    </p:oleObj>
                  </mc:Choice>
                  <mc:Fallback>
                    <p:oleObj name="Equation" r:id="rId1" imgW="596900" imgH="279400" progId="Equation.DSMT4">
                      <p:embed/>
                      <p:pic>
                        <p:nvPicPr>
                          <p:cNvPr id="0" name="Object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5349" y="3303592"/>
                            <a:ext cx="1145408" cy="465322"/>
                          </a:xfrm>
                          <a:prstGeom prst="rect">
                            <a:avLst/>
                          </a:prstGeom>
                          <a:noFill/>
                          <a:ln>
                            <a:noFill/>
                          </a:ln>
                          <a:effectLst/>
                        </p:spPr>
                      </p:pic>
                    </p:oleObj>
                  </mc:Fallback>
                </mc:AlternateContent>
              </a:graphicData>
            </a:graphic>
          </p:graphicFrame>
        </p:grpSp>
        <p:graphicFrame>
          <p:nvGraphicFramePr>
            <p:cNvPr id="22" name="Object 55"/>
            <p:cNvGraphicFramePr>
              <a:graphicFrameLocks noChangeAspect="1"/>
            </p:cNvGraphicFramePr>
            <p:nvPr/>
          </p:nvGraphicFramePr>
          <p:xfrm>
            <a:off x="7114407" y="6141618"/>
            <a:ext cx="1200323" cy="400109"/>
          </p:xfrm>
          <a:graphic>
            <a:graphicData uri="http://schemas.openxmlformats.org/presentationml/2006/ole">
              <mc:AlternateContent xmlns:mc="http://schemas.openxmlformats.org/markup-compatibility/2006">
                <mc:Choice xmlns:v="urn:schemas-microsoft-com:vml" Requires="v">
                  <p:oleObj spid="_x0000_s2" name="Equation" r:id="rId3" imgW="723900" imgH="241300" progId="Equation.DSMT4">
                    <p:embed/>
                  </p:oleObj>
                </mc:Choice>
                <mc:Fallback>
                  <p:oleObj name="Equation" r:id="rId3" imgW="723900" imgH="241300" progId="Equation.DSMT4">
                    <p:embed/>
                    <p:pic>
                      <p:nvPicPr>
                        <p:cNvPr id="0" name="Object 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4407" y="6141618"/>
                          <a:ext cx="1200323" cy="400109"/>
                        </a:xfrm>
                        <a:prstGeom prst="rect">
                          <a:avLst/>
                        </a:prstGeom>
                        <a:noFill/>
                        <a:ln>
                          <a:noFill/>
                        </a:ln>
                        <a:effectLst/>
                      </p:spPr>
                    </p:pic>
                  </p:oleObj>
                </mc:Fallback>
              </mc:AlternateContent>
            </a:graphicData>
          </a:graphic>
        </p:graphicFrame>
      </p:grpSp>
      <p:graphicFrame>
        <p:nvGraphicFramePr>
          <p:cNvPr id="25" name="Object 21"/>
          <p:cNvGraphicFramePr>
            <a:graphicFrameLocks noChangeAspect="1"/>
          </p:cNvGraphicFramePr>
          <p:nvPr/>
        </p:nvGraphicFramePr>
        <p:xfrm>
          <a:off x="4235867" y="4567585"/>
          <a:ext cx="4253106" cy="1399588"/>
        </p:xfrm>
        <a:graphic>
          <a:graphicData uri="http://schemas.openxmlformats.org/presentationml/2006/ole">
            <mc:AlternateContent xmlns:mc="http://schemas.openxmlformats.org/markup-compatibility/2006">
              <mc:Choice xmlns:v="urn:schemas-microsoft-com:vml" Requires="v">
                <p:oleObj spid="_x0000_s5" name="Equation" r:id="rId5" imgW="2552700" imgH="838200" progId="Equation.DSMT4">
                  <p:embed/>
                </p:oleObj>
              </mc:Choice>
              <mc:Fallback>
                <p:oleObj name="Equation" r:id="rId5" imgW="2552700" imgH="838200" progId="Equation.DSMT4">
                  <p:embed/>
                  <p:pic>
                    <p:nvPicPr>
                      <p:cNvPr id="0" name="Object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5867" y="4567585"/>
                        <a:ext cx="4253106" cy="1399588"/>
                      </a:xfrm>
                      <a:prstGeom prst="rect">
                        <a:avLst/>
                      </a:prstGeom>
                      <a:noFill/>
                      <a:ln>
                        <a:noFill/>
                      </a:ln>
                      <a:effectLst/>
                    </p:spPr>
                  </p:pic>
                </p:oleObj>
              </mc:Fallback>
            </mc:AlternateContent>
          </a:graphicData>
        </a:graphic>
      </p:graphicFrame>
      <mc:AlternateContent xmlns:mc="http://schemas.openxmlformats.org/markup-compatibility/2006">
        <mc:Choice xmlns:a14="http://schemas.microsoft.com/office/drawing/2010/main" Requires="a14">
          <p:sp>
            <p:nvSpPr>
              <p:cNvPr id="26" name="Rectangle 12"/>
              <p:cNvSpPr>
                <a:spLocks noChangeArrowheads="1"/>
              </p:cNvSpPr>
              <p:nvPr/>
            </p:nvSpPr>
            <p:spPr bwMode="auto">
              <a:xfrm>
                <a:off x="196777" y="3454647"/>
                <a:ext cx="3654583" cy="494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buClr>
                    <a:schemeClr val="hlink"/>
                  </a:buClr>
                  <a:buSzPct val="110000"/>
                  <a:buFont typeface="Wingdings" panose="05000000000000000000" pitchFamily="2" charset="2"/>
                  <a:buNone/>
                </a:pPr>
                <a14:m>
                  <m:oMath xmlns:m="http://schemas.openxmlformats.org/officeDocument/2006/math">
                    <m:r>
                      <a:rPr lang="zh-CN" altLang="en-US" sz="2000" b="1" i="1">
                        <a:latin typeface="Cambria Math" panose="02040503050406030204" pitchFamily="18" charset="0"/>
                      </a:rPr>
                      <m:t>∞</m:t>
                    </m:r>
                    <m:r>
                      <m:rPr>
                        <m:nor/>
                      </m:rPr>
                      <a:rPr lang="en-US" altLang="zh-CN" sz="2000" b="1" dirty="0">
                        <a:latin typeface="Cambria Math" panose="02040503050406030204" pitchFamily="18" charset="0"/>
                      </a:rPr>
                      <m:t>—</m:t>
                    </m:r>
                  </m:oMath>
                </a14:m>
                <a:r>
                  <a:rPr lang="zh-CN" altLang="en-US" sz="2000" b="1" dirty="0">
                    <a:solidFill>
                      <a:schemeClr val="tx1"/>
                    </a:solidFill>
                  </a:rPr>
                  <a:t>范数</a:t>
                </a:r>
                <a14:m>
                  <m:oMath xmlns:m="http://schemas.openxmlformats.org/officeDocument/2006/math">
                    <m:sSub>
                      <m:sSubPr>
                        <m:ctrlPr>
                          <a:rPr lang="en-US" altLang="zh-CN" sz="2000" b="1" i="1" dirty="0">
                            <a:solidFill>
                              <a:schemeClr val="tx1"/>
                            </a:solidFill>
                            <a:latin typeface="Cambria Math" panose="02040503050406030204" pitchFamily="18" charset="0"/>
                            <a:ea typeface="楷体_GB2312" pitchFamily="49" charset="-122"/>
                          </a:rPr>
                        </m:ctrlPr>
                      </m:sSubPr>
                      <m:e>
                        <m:d>
                          <m:dPr>
                            <m:begChr m:val="‖"/>
                            <m:endChr m:val="‖"/>
                            <m:ctrlPr>
                              <a:rPr lang="en-US" altLang="zh-CN" sz="2000" b="1" i="1" dirty="0">
                                <a:solidFill>
                                  <a:schemeClr val="tx1"/>
                                </a:solidFill>
                                <a:latin typeface="Cambria Math" panose="02040503050406030204" pitchFamily="18" charset="0"/>
                                <a:ea typeface="楷体_GB2312" pitchFamily="49" charset="-122"/>
                              </a:rPr>
                            </m:ctrlPr>
                          </m:dPr>
                          <m:e>
                            <m:r>
                              <a:rPr lang="en-US" altLang="zh-CN" sz="2000" b="1" i="1" dirty="0">
                                <a:solidFill>
                                  <a:schemeClr val="tx1"/>
                                </a:solidFill>
                                <a:latin typeface="Cambria Math" panose="02040503050406030204" pitchFamily="18" charset="0"/>
                                <a:ea typeface="楷体_GB2312" pitchFamily="49" charset="-122"/>
                              </a:rPr>
                              <m:t>𝒙</m:t>
                            </m:r>
                          </m:e>
                        </m:d>
                      </m:e>
                      <m:sub>
                        <m:r>
                          <a:rPr lang="en-US" altLang="zh-CN" sz="2000" b="1" i="1" dirty="0" smtClean="0">
                            <a:solidFill>
                              <a:schemeClr val="tx1"/>
                            </a:solidFill>
                            <a:latin typeface="Cambria Math" panose="02040503050406030204" pitchFamily="18" charset="0"/>
                            <a:ea typeface="Cambria Math" panose="02040503050406030204" pitchFamily="18" charset="0"/>
                          </a:rPr>
                          <m:t>∞</m:t>
                        </m:r>
                      </m:sub>
                    </m:sSub>
                    <m:r>
                      <a:rPr lang="en-US" altLang="zh-CN" sz="2000" b="1" i="1" dirty="0">
                        <a:solidFill>
                          <a:schemeClr val="tx1"/>
                        </a:solidFill>
                        <a:latin typeface="Cambria Math" panose="02040503050406030204" pitchFamily="18" charset="0"/>
                        <a:ea typeface="楷体_GB2312" pitchFamily="49" charset="-122"/>
                      </a:rPr>
                      <m:t>=</m:t>
                    </m:r>
                    <m:func>
                      <m:funcPr>
                        <m:ctrlPr>
                          <a:rPr lang="en-US" altLang="zh-CN" sz="2000" b="1" i="1" dirty="0" smtClean="0">
                            <a:solidFill>
                              <a:schemeClr val="tx1"/>
                            </a:solidFill>
                            <a:latin typeface="Cambria Math" panose="02040503050406030204" pitchFamily="18" charset="0"/>
                            <a:ea typeface="楷体_GB2312" pitchFamily="49" charset="-122"/>
                          </a:rPr>
                        </m:ctrlPr>
                      </m:funcPr>
                      <m:fName>
                        <m:limLow>
                          <m:limLowPr>
                            <m:ctrlPr>
                              <a:rPr lang="en-US" altLang="zh-CN" sz="2000" b="1" i="1" dirty="0" smtClean="0">
                                <a:solidFill>
                                  <a:schemeClr val="tx1"/>
                                </a:solidFill>
                                <a:latin typeface="Cambria Math" panose="02040503050406030204" pitchFamily="18" charset="0"/>
                                <a:ea typeface="楷体_GB2312" pitchFamily="49" charset="-122"/>
                              </a:rPr>
                            </m:ctrlPr>
                          </m:limLowPr>
                          <m:e>
                            <m:r>
                              <m:rPr>
                                <m:sty m:val="p"/>
                              </m:rPr>
                              <a:rPr lang="en-US" altLang="zh-CN" sz="2000" b="0" i="0" dirty="0" smtClean="0">
                                <a:solidFill>
                                  <a:schemeClr val="tx1"/>
                                </a:solidFill>
                                <a:latin typeface="Cambria Math" panose="02040503050406030204" pitchFamily="18" charset="0"/>
                                <a:ea typeface="楷体_GB2312" pitchFamily="49" charset="-122"/>
                              </a:rPr>
                              <m:t>max</m:t>
                            </m:r>
                          </m:e>
                          <m:lim>
                            <m:r>
                              <a:rPr lang="en-US" altLang="zh-CN" sz="2000" b="1" i="1" dirty="0" smtClean="0">
                                <a:solidFill>
                                  <a:schemeClr val="tx1"/>
                                </a:solidFill>
                                <a:latin typeface="Cambria Math" panose="02040503050406030204" pitchFamily="18" charset="0"/>
                                <a:ea typeface="楷体_GB2312" pitchFamily="49" charset="-122"/>
                              </a:rPr>
                              <m:t>𝟏</m:t>
                            </m:r>
                            <m:r>
                              <a:rPr lang="en-US" altLang="zh-CN" sz="2000" b="1" i="1" dirty="0" smtClean="0">
                                <a:solidFill>
                                  <a:schemeClr val="tx1"/>
                                </a:solidFill>
                                <a:latin typeface="Cambria Math" panose="02040503050406030204" pitchFamily="18" charset="0"/>
                                <a:ea typeface="Cambria Math" panose="02040503050406030204" pitchFamily="18" charset="0"/>
                              </a:rPr>
                              <m:t>≤</m:t>
                            </m:r>
                            <m:r>
                              <a:rPr lang="en-US" altLang="zh-CN" sz="2000" b="1" i="1" dirty="0" smtClean="0">
                                <a:solidFill>
                                  <a:schemeClr val="tx1"/>
                                </a:solidFill>
                                <a:latin typeface="Cambria Math" panose="02040503050406030204" pitchFamily="18" charset="0"/>
                                <a:ea typeface="Cambria Math" panose="02040503050406030204" pitchFamily="18" charset="0"/>
                              </a:rPr>
                              <m:t>𝒊</m:t>
                            </m:r>
                            <m:r>
                              <a:rPr lang="en-US" altLang="zh-CN" sz="2000" b="1" i="1" dirty="0" smtClean="0">
                                <a:solidFill>
                                  <a:schemeClr val="tx1"/>
                                </a:solidFill>
                                <a:latin typeface="Cambria Math" panose="02040503050406030204" pitchFamily="18" charset="0"/>
                                <a:ea typeface="Cambria Math" panose="02040503050406030204" pitchFamily="18" charset="0"/>
                              </a:rPr>
                              <m:t>≤</m:t>
                            </m:r>
                            <m:r>
                              <a:rPr lang="en-US" altLang="zh-CN" sz="2000" b="1" i="1" dirty="0" smtClean="0">
                                <a:solidFill>
                                  <a:schemeClr val="tx1"/>
                                </a:solidFill>
                                <a:latin typeface="Cambria Math" panose="02040503050406030204" pitchFamily="18" charset="0"/>
                                <a:ea typeface="Cambria Math" panose="02040503050406030204" pitchFamily="18" charset="0"/>
                              </a:rPr>
                              <m:t>𝒏</m:t>
                            </m:r>
                          </m:lim>
                        </m:limLow>
                      </m:fName>
                      <m:e>
                        <m:r>
                          <a:rPr lang="en-US" altLang="zh-CN" sz="2000" b="1" i="1" dirty="0" smtClean="0">
                            <a:solidFill>
                              <a:schemeClr val="tx1"/>
                            </a:solidFill>
                            <a:latin typeface="Cambria Math" panose="02040503050406030204" pitchFamily="18" charset="0"/>
                            <a:ea typeface="楷体_GB2312" pitchFamily="49" charset="-122"/>
                          </a:rPr>
                          <m:t>|</m:t>
                        </m:r>
                        <m:sSub>
                          <m:sSubPr>
                            <m:ctrlPr>
                              <a:rPr lang="en-US" altLang="zh-CN" sz="2000" b="1" i="1" dirty="0">
                                <a:solidFill>
                                  <a:schemeClr val="tx1"/>
                                </a:solidFill>
                                <a:latin typeface="Cambria Math" panose="02040503050406030204" pitchFamily="18" charset="0"/>
                                <a:ea typeface="楷体_GB2312" pitchFamily="49" charset="-122"/>
                              </a:rPr>
                            </m:ctrlPr>
                          </m:sSubPr>
                          <m:e>
                            <m:r>
                              <a:rPr lang="en-US" altLang="zh-CN" sz="2000" i="1" dirty="0">
                                <a:solidFill>
                                  <a:schemeClr val="tx1"/>
                                </a:solidFill>
                                <a:latin typeface="Cambria Math" panose="02040503050406030204" pitchFamily="18" charset="0"/>
                                <a:ea typeface="楷体_GB2312" pitchFamily="49" charset="-122"/>
                              </a:rPr>
                              <m:t>𝑥</m:t>
                            </m:r>
                          </m:e>
                          <m:sub>
                            <m:r>
                              <a:rPr lang="en-US" altLang="zh-CN" sz="2000" i="1" dirty="0">
                                <a:solidFill>
                                  <a:schemeClr val="tx1"/>
                                </a:solidFill>
                                <a:latin typeface="Cambria Math" panose="02040503050406030204" pitchFamily="18" charset="0"/>
                                <a:ea typeface="楷体_GB2312" pitchFamily="49" charset="-122"/>
                              </a:rPr>
                              <m:t>𝑖</m:t>
                            </m:r>
                          </m:sub>
                        </m:sSub>
                        <m:r>
                          <a:rPr lang="en-US" altLang="zh-CN" sz="2000" b="1" i="1" dirty="0" smtClean="0">
                            <a:solidFill>
                              <a:schemeClr val="tx1"/>
                            </a:solidFill>
                            <a:latin typeface="Cambria Math" panose="02040503050406030204" pitchFamily="18" charset="0"/>
                            <a:ea typeface="楷体_GB2312" pitchFamily="49" charset="-122"/>
                          </a:rPr>
                          <m:t>|</m:t>
                        </m:r>
                      </m:e>
                    </m:func>
                  </m:oMath>
                </a14:m>
                <a:endParaRPr lang="zh-CN" altLang="en-US" sz="2000" b="1" dirty="0">
                  <a:solidFill>
                    <a:schemeClr val="tx1"/>
                  </a:solidFill>
                </a:endParaRPr>
              </a:p>
            </p:txBody>
          </p:sp>
        </mc:Choice>
        <mc:Fallback>
          <p:sp>
            <p:nvSpPr>
              <p:cNvPr id="26" name="Rectangle 12"/>
              <p:cNvSpPr>
                <a:spLocks noRot="1" noChangeAspect="1" noMove="1" noResize="1" noEditPoints="1" noAdjustHandles="1" noChangeArrowheads="1" noChangeShapeType="1" noTextEdit="1"/>
              </p:cNvSpPr>
              <p:nvPr/>
            </p:nvSpPr>
            <p:spPr bwMode="auto">
              <a:xfrm>
                <a:off x="196777" y="3454647"/>
                <a:ext cx="3654583" cy="494815"/>
              </a:xfrm>
              <a:prstGeom prst="rect">
                <a:avLst/>
              </a:prstGeom>
              <a:blipFill rotWithShape="1">
                <a:blip r:embed="rId7"/>
                <a:stretch>
                  <a:fillRect l="-15" t="-50" r="2" b="8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Rectangle 13"/>
              <p:cNvSpPr>
                <a:spLocks noChangeArrowheads="1"/>
              </p:cNvSpPr>
              <p:nvPr/>
            </p:nvSpPr>
            <p:spPr bwMode="auto">
              <a:xfrm>
                <a:off x="179512" y="2047305"/>
                <a:ext cx="31910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buClr>
                    <a:schemeClr val="hlink"/>
                  </a:buClr>
                  <a:buSzPct val="110000"/>
                  <a:buFont typeface="Wingdings" panose="05000000000000000000" pitchFamily="2" charset="2"/>
                  <a:buNone/>
                </a:pPr>
                <a:r>
                  <a:rPr lang="en-US" altLang="zh-CN" sz="2000" b="1" dirty="0">
                    <a:solidFill>
                      <a:schemeClr val="tx1"/>
                    </a:solidFill>
                  </a:rPr>
                  <a:t>1—</a:t>
                </a:r>
                <a:r>
                  <a:rPr kumimoji="0" lang="zh-CN" altLang="en-US" sz="2000" b="1" dirty="0">
                    <a:solidFill>
                      <a:schemeClr val="tx1"/>
                    </a:solidFill>
                  </a:rPr>
                  <a:t>范</a:t>
                </a:r>
                <a:r>
                  <a:rPr lang="zh-CN" altLang="en-US" sz="2000" b="1" dirty="0">
                    <a:solidFill>
                      <a:schemeClr val="tx1"/>
                    </a:solidFill>
                  </a:rPr>
                  <a:t>数 </a:t>
                </a:r>
                <a14:m>
                  <m:oMath xmlns:m="http://schemas.openxmlformats.org/officeDocument/2006/math">
                    <m:sSub>
                      <m:sSubPr>
                        <m:ctrlPr>
                          <a:rPr lang="en-US" altLang="zh-CN" sz="2000" b="1" i="1" dirty="0" smtClean="0">
                            <a:solidFill>
                              <a:schemeClr val="tx1"/>
                            </a:solidFill>
                            <a:latin typeface="Cambria Math" panose="02040503050406030204" pitchFamily="18" charset="0"/>
                            <a:ea typeface="楷体_GB2312" pitchFamily="49" charset="-122"/>
                          </a:rPr>
                        </m:ctrlPr>
                      </m:sSubPr>
                      <m:e>
                        <m:d>
                          <m:dPr>
                            <m:begChr m:val="‖"/>
                            <m:endChr m:val="‖"/>
                            <m:ctrlPr>
                              <a:rPr lang="en-US" altLang="zh-CN" sz="2000" b="1" i="1" dirty="0">
                                <a:solidFill>
                                  <a:schemeClr val="tx1"/>
                                </a:solidFill>
                                <a:latin typeface="Cambria Math" panose="02040503050406030204" pitchFamily="18" charset="0"/>
                                <a:ea typeface="楷体_GB2312" pitchFamily="49" charset="-122"/>
                              </a:rPr>
                            </m:ctrlPr>
                          </m:dPr>
                          <m:e>
                            <m:r>
                              <a:rPr lang="en-US" altLang="zh-CN" sz="2000" b="1" i="1" dirty="0">
                                <a:solidFill>
                                  <a:schemeClr val="tx1"/>
                                </a:solidFill>
                                <a:latin typeface="Cambria Math" panose="02040503050406030204" pitchFamily="18" charset="0"/>
                                <a:ea typeface="楷体_GB2312" pitchFamily="49" charset="-122"/>
                              </a:rPr>
                              <m:t>𝒙</m:t>
                            </m:r>
                          </m:e>
                        </m:d>
                      </m:e>
                      <m:sub>
                        <m:r>
                          <a:rPr lang="en-US" altLang="zh-CN" sz="2000" b="1" i="1" dirty="0" smtClean="0">
                            <a:solidFill>
                              <a:schemeClr val="tx1"/>
                            </a:solidFill>
                            <a:latin typeface="Cambria Math" panose="02040503050406030204" pitchFamily="18" charset="0"/>
                            <a:ea typeface="楷体_GB2312" pitchFamily="49" charset="-122"/>
                          </a:rPr>
                          <m:t>𝟏</m:t>
                        </m:r>
                      </m:sub>
                    </m:sSub>
                    <m:r>
                      <a:rPr lang="en-US" altLang="zh-CN" sz="2000" b="1" i="1" dirty="0" smtClean="0">
                        <a:solidFill>
                          <a:schemeClr val="tx1"/>
                        </a:solidFill>
                        <a:latin typeface="Cambria Math" panose="02040503050406030204" pitchFamily="18" charset="0"/>
                        <a:ea typeface="楷体_GB2312" pitchFamily="49" charset="-122"/>
                      </a:rPr>
                      <m:t>=</m:t>
                    </m:r>
                    <m:nary>
                      <m:naryPr>
                        <m:chr m:val="∑"/>
                        <m:ctrlPr>
                          <a:rPr lang="en-US" altLang="zh-CN" sz="2000" b="1" i="1" dirty="0" smtClean="0">
                            <a:solidFill>
                              <a:schemeClr val="tx1"/>
                            </a:solidFill>
                            <a:latin typeface="Cambria Math" panose="02040503050406030204" pitchFamily="18" charset="0"/>
                            <a:ea typeface="楷体_GB2312" pitchFamily="49" charset="-122"/>
                          </a:rPr>
                        </m:ctrlPr>
                      </m:naryPr>
                      <m:sub>
                        <m:r>
                          <m:rPr>
                            <m:brk m:alnAt="23"/>
                          </m:rPr>
                          <a:rPr lang="en-US" altLang="zh-CN" sz="2000" b="1" i="1" dirty="0" smtClean="0">
                            <a:solidFill>
                              <a:schemeClr val="tx1"/>
                            </a:solidFill>
                            <a:latin typeface="Cambria Math" panose="02040503050406030204" pitchFamily="18" charset="0"/>
                            <a:ea typeface="楷体_GB2312" pitchFamily="49" charset="-122"/>
                          </a:rPr>
                          <m:t>𝒊</m:t>
                        </m:r>
                        <m:r>
                          <a:rPr lang="en-US" altLang="zh-CN" sz="2000" b="1" i="1" dirty="0" smtClean="0">
                            <a:solidFill>
                              <a:schemeClr val="tx1"/>
                            </a:solidFill>
                            <a:latin typeface="Cambria Math" panose="02040503050406030204" pitchFamily="18" charset="0"/>
                            <a:ea typeface="楷体_GB2312" pitchFamily="49" charset="-122"/>
                          </a:rPr>
                          <m:t>=</m:t>
                        </m:r>
                        <m:r>
                          <a:rPr lang="en-US" altLang="zh-CN" sz="2000" b="1" i="1" dirty="0" smtClean="0">
                            <a:solidFill>
                              <a:schemeClr val="tx1"/>
                            </a:solidFill>
                            <a:latin typeface="Cambria Math" panose="02040503050406030204" pitchFamily="18" charset="0"/>
                            <a:ea typeface="楷体_GB2312" pitchFamily="49" charset="-122"/>
                          </a:rPr>
                          <m:t>𝟏</m:t>
                        </m:r>
                      </m:sub>
                      <m:sup>
                        <m:r>
                          <a:rPr lang="en-US" altLang="zh-CN" sz="2000" b="1" i="1" dirty="0" smtClean="0">
                            <a:solidFill>
                              <a:schemeClr val="tx1"/>
                            </a:solidFill>
                            <a:latin typeface="Cambria Math" panose="02040503050406030204" pitchFamily="18" charset="0"/>
                            <a:ea typeface="楷体_GB2312" pitchFamily="49" charset="-122"/>
                          </a:rPr>
                          <m:t>𝒏</m:t>
                        </m:r>
                      </m:sup>
                      <m:e>
                        <m:r>
                          <a:rPr lang="en-US" altLang="zh-CN" sz="2000" b="1" i="1" dirty="0" smtClean="0">
                            <a:solidFill>
                              <a:schemeClr val="tx1"/>
                            </a:solidFill>
                            <a:latin typeface="Cambria Math" panose="02040503050406030204" pitchFamily="18" charset="0"/>
                            <a:ea typeface="楷体_GB2312" pitchFamily="49" charset="-122"/>
                          </a:rPr>
                          <m:t>|</m:t>
                        </m:r>
                        <m:sSub>
                          <m:sSubPr>
                            <m:ctrlPr>
                              <a:rPr lang="en-US" altLang="zh-CN" sz="2000" b="1" i="1" dirty="0" smtClean="0">
                                <a:solidFill>
                                  <a:schemeClr val="tx1"/>
                                </a:solidFill>
                                <a:latin typeface="Cambria Math" panose="02040503050406030204" pitchFamily="18" charset="0"/>
                                <a:ea typeface="楷体_GB2312" pitchFamily="49" charset="-122"/>
                              </a:rPr>
                            </m:ctrlPr>
                          </m:sSubPr>
                          <m:e>
                            <m:r>
                              <a:rPr lang="en-US" altLang="zh-CN" sz="2000" b="0" i="1" dirty="0" smtClean="0">
                                <a:solidFill>
                                  <a:schemeClr val="tx1"/>
                                </a:solidFill>
                                <a:latin typeface="Cambria Math" panose="02040503050406030204" pitchFamily="18" charset="0"/>
                                <a:ea typeface="楷体_GB2312" pitchFamily="49" charset="-122"/>
                              </a:rPr>
                              <m:t>𝑥</m:t>
                            </m:r>
                          </m:e>
                          <m:sub>
                            <m:r>
                              <a:rPr lang="en-US" altLang="zh-CN" sz="2000" b="0" i="1" dirty="0" smtClean="0">
                                <a:solidFill>
                                  <a:schemeClr val="tx1"/>
                                </a:solidFill>
                                <a:latin typeface="Cambria Math" panose="02040503050406030204" pitchFamily="18" charset="0"/>
                                <a:ea typeface="楷体_GB2312" pitchFamily="49" charset="-122"/>
                              </a:rPr>
                              <m:t>𝑖</m:t>
                            </m:r>
                          </m:sub>
                        </m:sSub>
                        <m:r>
                          <a:rPr lang="en-US" altLang="zh-CN" sz="2000" b="1" i="1" dirty="0" smtClean="0">
                            <a:solidFill>
                              <a:schemeClr val="tx1"/>
                            </a:solidFill>
                            <a:latin typeface="Cambria Math" panose="02040503050406030204" pitchFamily="18" charset="0"/>
                            <a:ea typeface="楷体_GB2312" pitchFamily="49" charset="-122"/>
                          </a:rPr>
                          <m:t>|</m:t>
                        </m:r>
                      </m:e>
                    </m:nary>
                  </m:oMath>
                </a14:m>
                <a:endParaRPr lang="zh-CN" altLang="en-US" sz="2000" b="1" dirty="0">
                  <a:solidFill>
                    <a:schemeClr val="tx1"/>
                  </a:solidFill>
                </a:endParaRPr>
              </a:p>
            </p:txBody>
          </p:sp>
        </mc:Choice>
        <mc:Fallback>
          <p:sp>
            <p:nvSpPr>
              <p:cNvPr id="27" name="Rectangle 13"/>
              <p:cNvSpPr>
                <a:spLocks noRot="1" noChangeAspect="1" noMove="1" noResize="1" noEditPoints="1" noAdjustHandles="1" noChangeArrowheads="1" noChangeShapeType="1" noTextEdit="1"/>
              </p:cNvSpPr>
              <p:nvPr/>
            </p:nvSpPr>
            <p:spPr bwMode="auto">
              <a:xfrm>
                <a:off x="179512" y="2047305"/>
                <a:ext cx="3191099" cy="400110"/>
              </a:xfrm>
              <a:prstGeom prst="rect">
                <a:avLst/>
              </a:prstGeom>
              <a:blipFill rotWithShape="1">
                <a:blip r:embed="rId8"/>
                <a:stretch>
                  <a:fillRect l="-14" t="-16" r="1" b="-314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 name="Rectangle 14"/>
              <p:cNvSpPr>
                <a:spLocks noChangeArrowheads="1"/>
              </p:cNvSpPr>
              <p:nvPr/>
            </p:nvSpPr>
            <p:spPr bwMode="auto">
              <a:xfrm>
                <a:off x="184933" y="2532850"/>
                <a:ext cx="2966261" cy="718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solidFill>
                      <a:schemeClr val="tx1"/>
                    </a:solidFill>
                  </a:rPr>
                  <a:t>2—</a:t>
                </a:r>
                <a:r>
                  <a:rPr lang="zh-CN" altLang="en-US" sz="2000" b="1" dirty="0">
                    <a:solidFill>
                      <a:schemeClr val="tx1"/>
                    </a:solidFill>
                  </a:rPr>
                  <a:t>范数</a:t>
                </a:r>
                <a14:m>
                  <m:oMath xmlns:m="http://schemas.openxmlformats.org/officeDocument/2006/math">
                    <m:sSub>
                      <m:sSubPr>
                        <m:ctrlPr>
                          <a:rPr lang="en-US" altLang="zh-CN" sz="2000" b="1" i="1" dirty="0">
                            <a:solidFill>
                              <a:schemeClr val="tx1"/>
                            </a:solidFill>
                            <a:latin typeface="Cambria Math" panose="02040503050406030204" pitchFamily="18" charset="0"/>
                            <a:ea typeface="楷体_GB2312" pitchFamily="49" charset="-122"/>
                          </a:rPr>
                        </m:ctrlPr>
                      </m:sSubPr>
                      <m:e>
                        <m:d>
                          <m:dPr>
                            <m:begChr m:val="‖"/>
                            <m:endChr m:val="‖"/>
                            <m:ctrlPr>
                              <a:rPr lang="en-US" altLang="zh-CN" sz="2000" b="1" i="1" dirty="0">
                                <a:solidFill>
                                  <a:schemeClr val="tx1"/>
                                </a:solidFill>
                                <a:latin typeface="Cambria Math" panose="02040503050406030204" pitchFamily="18" charset="0"/>
                                <a:ea typeface="楷体_GB2312" pitchFamily="49" charset="-122"/>
                              </a:rPr>
                            </m:ctrlPr>
                          </m:dPr>
                          <m:e>
                            <m:r>
                              <a:rPr lang="en-US" altLang="zh-CN" sz="2000" b="1" i="1" dirty="0">
                                <a:solidFill>
                                  <a:schemeClr val="tx1"/>
                                </a:solidFill>
                                <a:latin typeface="Cambria Math" panose="02040503050406030204" pitchFamily="18" charset="0"/>
                                <a:ea typeface="楷体_GB2312" pitchFamily="49" charset="-122"/>
                              </a:rPr>
                              <m:t>𝒙</m:t>
                            </m:r>
                          </m:e>
                        </m:d>
                      </m:e>
                      <m:sub>
                        <m:r>
                          <a:rPr lang="en-US" altLang="zh-CN" sz="2000" b="1" i="1" dirty="0" smtClean="0">
                            <a:solidFill>
                              <a:schemeClr val="tx1"/>
                            </a:solidFill>
                            <a:latin typeface="Cambria Math" panose="02040503050406030204" pitchFamily="18" charset="0"/>
                            <a:ea typeface="楷体_GB2312" pitchFamily="49" charset="-122"/>
                          </a:rPr>
                          <m:t>𝟐</m:t>
                        </m:r>
                      </m:sub>
                    </m:sSub>
                    <m:r>
                      <a:rPr lang="en-US" altLang="zh-CN" sz="2000" b="1" i="1" dirty="0">
                        <a:solidFill>
                          <a:schemeClr val="tx1"/>
                        </a:solidFill>
                        <a:latin typeface="Cambria Math" panose="02040503050406030204" pitchFamily="18" charset="0"/>
                        <a:ea typeface="楷体_GB2312" pitchFamily="49" charset="-122"/>
                      </a:rPr>
                      <m:t>=</m:t>
                    </m:r>
                    <m:rad>
                      <m:radPr>
                        <m:degHide m:val="on"/>
                        <m:ctrlPr>
                          <a:rPr lang="en-US" altLang="zh-CN" sz="2000" b="1" i="1" dirty="0" smtClean="0">
                            <a:solidFill>
                              <a:schemeClr val="tx1"/>
                            </a:solidFill>
                            <a:latin typeface="Cambria Math" panose="02040503050406030204" pitchFamily="18" charset="0"/>
                            <a:ea typeface="楷体_GB2312" pitchFamily="49" charset="-122"/>
                          </a:rPr>
                        </m:ctrlPr>
                      </m:radPr>
                      <m:deg/>
                      <m:e>
                        <m:nary>
                          <m:naryPr>
                            <m:chr m:val="∑"/>
                            <m:ctrlPr>
                              <a:rPr lang="en-US" altLang="zh-CN" sz="2000" b="1" i="1" dirty="0">
                                <a:solidFill>
                                  <a:schemeClr val="tx1"/>
                                </a:solidFill>
                                <a:latin typeface="Cambria Math" panose="02040503050406030204" pitchFamily="18" charset="0"/>
                                <a:ea typeface="楷体_GB2312" pitchFamily="49" charset="-122"/>
                              </a:rPr>
                            </m:ctrlPr>
                          </m:naryPr>
                          <m:sub>
                            <m:r>
                              <m:rPr>
                                <m:brk m:alnAt="23"/>
                              </m:rPr>
                              <a:rPr lang="en-US" altLang="zh-CN" sz="2000" b="1" i="1" dirty="0">
                                <a:solidFill>
                                  <a:schemeClr val="tx1"/>
                                </a:solidFill>
                                <a:latin typeface="Cambria Math" panose="02040503050406030204" pitchFamily="18" charset="0"/>
                                <a:ea typeface="楷体_GB2312" pitchFamily="49" charset="-122"/>
                              </a:rPr>
                              <m:t>𝒊</m:t>
                            </m:r>
                            <m:r>
                              <a:rPr lang="en-US" altLang="zh-CN" sz="2000" b="1" i="1" dirty="0">
                                <a:solidFill>
                                  <a:schemeClr val="tx1"/>
                                </a:solidFill>
                                <a:latin typeface="Cambria Math" panose="02040503050406030204" pitchFamily="18" charset="0"/>
                                <a:ea typeface="楷体_GB2312" pitchFamily="49" charset="-122"/>
                              </a:rPr>
                              <m:t>=</m:t>
                            </m:r>
                            <m:r>
                              <a:rPr lang="en-US" altLang="zh-CN" sz="2000" b="1" i="1" dirty="0">
                                <a:solidFill>
                                  <a:schemeClr val="tx1"/>
                                </a:solidFill>
                                <a:latin typeface="Cambria Math" panose="02040503050406030204" pitchFamily="18" charset="0"/>
                                <a:ea typeface="楷体_GB2312" pitchFamily="49" charset="-122"/>
                              </a:rPr>
                              <m:t>𝟏</m:t>
                            </m:r>
                          </m:sub>
                          <m:sup>
                            <m:r>
                              <a:rPr lang="en-US" altLang="zh-CN" sz="2000" b="1" i="1" dirty="0">
                                <a:solidFill>
                                  <a:schemeClr val="tx1"/>
                                </a:solidFill>
                                <a:latin typeface="Cambria Math" panose="02040503050406030204" pitchFamily="18" charset="0"/>
                                <a:ea typeface="楷体_GB2312" pitchFamily="49" charset="-122"/>
                              </a:rPr>
                              <m:t>𝒏</m:t>
                            </m:r>
                          </m:sup>
                          <m:e>
                            <m:sSubSup>
                              <m:sSubSupPr>
                                <m:ctrlPr>
                                  <a:rPr lang="en-US" altLang="zh-CN" sz="2000" i="1" dirty="0">
                                    <a:solidFill>
                                      <a:schemeClr val="tx1"/>
                                    </a:solidFill>
                                    <a:latin typeface="Cambria Math" panose="02040503050406030204" pitchFamily="18" charset="0"/>
                                    <a:ea typeface="楷体_GB2312" pitchFamily="49" charset="-122"/>
                                  </a:rPr>
                                </m:ctrlPr>
                              </m:sSubSupPr>
                              <m:e>
                                <m:r>
                                  <a:rPr lang="en-US" altLang="zh-CN" sz="2000" b="0" i="1" dirty="0">
                                    <a:solidFill>
                                      <a:schemeClr val="tx1"/>
                                    </a:solidFill>
                                    <a:latin typeface="Cambria Math" panose="02040503050406030204" pitchFamily="18" charset="0"/>
                                    <a:ea typeface="楷体_GB2312" pitchFamily="49" charset="-122"/>
                                  </a:rPr>
                                  <m:t>𝑥</m:t>
                                </m:r>
                              </m:e>
                              <m:sub>
                                <m:r>
                                  <a:rPr lang="en-US" altLang="zh-CN" sz="2000" b="0" i="1" dirty="0">
                                    <a:solidFill>
                                      <a:schemeClr val="tx1"/>
                                    </a:solidFill>
                                    <a:latin typeface="Cambria Math" panose="02040503050406030204" pitchFamily="18" charset="0"/>
                                    <a:ea typeface="楷体_GB2312" pitchFamily="49" charset="-122"/>
                                  </a:rPr>
                                  <m:t>𝑖</m:t>
                                </m:r>
                              </m:sub>
                              <m:sup>
                                <m:r>
                                  <a:rPr lang="en-US" altLang="zh-CN" sz="2000" b="0" i="1" dirty="0">
                                    <a:solidFill>
                                      <a:schemeClr val="tx1"/>
                                    </a:solidFill>
                                    <a:latin typeface="Cambria Math" panose="02040503050406030204" pitchFamily="18" charset="0"/>
                                    <a:ea typeface="楷体_GB2312" pitchFamily="49" charset="-122"/>
                                  </a:rPr>
                                  <m:t>2</m:t>
                                </m:r>
                              </m:sup>
                            </m:sSubSup>
                          </m:e>
                        </m:nary>
                      </m:e>
                    </m:rad>
                  </m:oMath>
                </a14:m>
                <a:endParaRPr lang="zh-CN" altLang="en-US" sz="2000" b="1" dirty="0">
                  <a:solidFill>
                    <a:schemeClr val="tx1"/>
                  </a:solidFill>
                </a:endParaRPr>
              </a:p>
            </p:txBody>
          </p:sp>
        </mc:Choice>
        <mc:Fallback>
          <p:sp>
            <p:nvSpPr>
              <p:cNvPr id="28" name="Rectangle 14"/>
              <p:cNvSpPr>
                <a:spLocks noRot="1" noChangeAspect="1" noMove="1" noResize="1" noEditPoints="1" noAdjustHandles="1" noChangeArrowheads="1" noChangeShapeType="1" noTextEdit="1"/>
              </p:cNvSpPr>
              <p:nvPr/>
            </p:nvSpPr>
            <p:spPr bwMode="auto">
              <a:xfrm>
                <a:off x="184933" y="2532850"/>
                <a:ext cx="2966261" cy="718658"/>
              </a:xfrm>
              <a:prstGeom prst="rect">
                <a:avLst/>
              </a:prstGeom>
              <a:blipFill rotWithShape="1">
                <a:blip r:embed="rId9"/>
                <a:stretch>
                  <a:fillRect l="-5" t="-65" r="11" b="4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Rectangle 4" descr="Rectangle: Click to edit Master text styles&#10;Second level&#10;Third level&#10;Fourth level&#10;Fifth level"/>
              <p:cNvSpPr>
                <a:spLocks noChangeArrowheads="1"/>
              </p:cNvSpPr>
              <p:nvPr/>
            </p:nvSpPr>
            <p:spPr bwMode="auto">
              <a:xfrm>
                <a:off x="179513" y="4085781"/>
                <a:ext cx="3383816"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buClr>
                    <a:schemeClr val="hlink"/>
                  </a:buClr>
                  <a:buSzPct val="110000"/>
                  <a:buFont typeface="Wingdings" panose="05000000000000000000" pitchFamily="2" charset="2"/>
                  <a:buNone/>
                </a:pPr>
                <a:r>
                  <a:rPr lang="en-US" altLang="zh-CN" sz="2000" b="1" dirty="0"/>
                  <a:t>p—</a:t>
                </a:r>
                <a:r>
                  <a:rPr kumimoji="0" lang="zh-CN" altLang="en-US" sz="2000" b="1" dirty="0"/>
                  <a:t>范</a:t>
                </a:r>
                <a:r>
                  <a:rPr lang="zh-CN" altLang="en-US" sz="2000" b="1" dirty="0"/>
                  <a:t>数  </a:t>
                </a:r>
                <a14:m>
                  <m:oMath xmlns:m="http://schemas.openxmlformats.org/officeDocument/2006/math">
                    <m:sSub>
                      <m:sSubPr>
                        <m:ctrlPr>
                          <a:rPr lang="en-US" altLang="zh-CN" sz="2000" b="1" i="1" dirty="0">
                            <a:latin typeface="Cambria Math" panose="02040503050406030204" pitchFamily="18" charset="0"/>
                            <a:ea typeface="楷体_GB2312" pitchFamily="49" charset="-122"/>
                          </a:rPr>
                        </m:ctrlPr>
                      </m:sSubPr>
                      <m:e>
                        <m:d>
                          <m:dPr>
                            <m:begChr m:val="‖"/>
                            <m:endChr m:val="‖"/>
                            <m:ctrlPr>
                              <a:rPr lang="en-US" altLang="zh-CN" sz="2000" b="1" i="1" dirty="0">
                                <a:latin typeface="Cambria Math" panose="02040503050406030204" pitchFamily="18" charset="0"/>
                                <a:ea typeface="楷体_GB2312" pitchFamily="49" charset="-122"/>
                              </a:rPr>
                            </m:ctrlPr>
                          </m:dPr>
                          <m:e>
                            <m:r>
                              <a:rPr lang="en-US" altLang="zh-CN" sz="2000" b="1" i="1" dirty="0">
                                <a:latin typeface="Cambria Math" panose="02040503050406030204" pitchFamily="18" charset="0"/>
                                <a:ea typeface="楷体_GB2312" pitchFamily="49" charset="-122"/>
                              </a:rPr>
                              <m:t>𝒙</m:t>
                            </m:r>
                          </m:e>
                        </m:d>
                      </m:e>
                      <m:sub>
                        <m:r>
                          <a:rPr lang="en-US" altLang="zh-CN" sz="2000" b="1" i="1" dirty="0" smtClean="0">
                            <a:latin typeface="Cambria Math" panose="02040503050406030204" pitchFamily="18" charset="0"/>
                            <a:ea typeface="楷体_GB2312" pitchFamily="49" charset="-122"/>
                          </a:rPr>
                          <m:t>𝒑</m:t>
                        </m:r>
                      </m:sub>
                    </m:sSub>
                    <m:r>
                      <a:rPr lang="en-US" altLang="zh-CN" sz="2000" b="1" i="1" dirty="0">
                        <a:latin typeface="Cambria Math" panose="02040503050406030204" pitchFamily="18" charset="0"/>
                        <a:ea typeface="楷体_GB2312" pitchFamily="49" charset="-122"/>
                      </a:rPr>
                      <m:t>=</m:t>
                    </m:r>
                    <m:rad>
                      <m:radPr>
                        <m:ctrlPr>
                          <a:rPr lang="en-US" altLang="zh-CN" sz="2000" b="1" i="1" dirty="0" smtClean="0">
                            <a:latin typeface="Cambria Math" panose="02040503050406030204" pitchFamily="18" charset="0"/>
                            <a:ea typeface="楷体_GB2312" pitchFamily="49" charset="-122"/>
                          </a:rPr>
                        </m:ctrlPr>
                      </m:radPr>
                      <m:deg>
                        <m:r>
                          <m:rPr>
                            <m:brk m:alnAt="7"/>
                          </m:rPr>
                          <a:rPr lang="en-US" altLang="zh-CN" sz="2000" b="1" i="1" dirty="0" smtClean="0">
                            <a:latin typeface="Cambria Math" panose="02040503050406030204" pitchFamily="18" charset="0"/>
                            <a:ea typeface="楷体_GB2312" pitchFamily="49" charset="-122"/>
                          </a:rPr>
                          <m:t>𝒑</m:t>
                        </m:r>
                      </m:deg>
                      <m:e>
                        <m:nary>
                          <m:naryPr>
                            <m:chr m:val="∑"/>
                            <m:ctrlPr>
                              <a:rPr lang="en-US" altLang="zh-CN" sz="2000" b="1" i="1" dirty="0">
                                <a:latin typeface="Cambria Math" panose="02040503050406030204" pitchFamily="18" charset="0"/>
                                <a:ea typeface="楷体_GB2312" pitchFamily="49" charset="-122"/>
                              </a:rPr>
                            </m:ctrlPr>
                          </m:naryPr>
                          <m:sub>
                            <m:r>
                              <m:rPr>
                                <m:brk m:alnAt="23"/>
                              </m:rPr>
                              <a:rPr lang="en-US" altLang="zh-CN" sz="2000" b="1" i="1" dirty="0">
                                <a:latin typeface="Cambria Math" panose="02040503050406030204" pitchFamily="18" charset="0"/>
                                <a:ea typeface="楷体_GB2312" pitchFamily="49" charset="-122"/>
                              </a:rPr>
                              <m:t>𝒊</m:t>
                            </m:r>
                            <m:r>
                              <a:rPr lang="en-US" altLang="zh-CN" sz="2000" b="1" i="1" dirty="0">
                                <a:latin typeface="Cambria Math" panose="02040503050406030204" pitchFamily="18" charset="0"/>
                                <a:ea typeface="楷体_GB2312" pitchFamily="49" charset="-122"/>
                              </a:rPr>
                              <m:t>=</m:t>
                            </m:r>
                            <m:r>
                              <a:rPr lang="en-US" altLang="zh-CN" sz="2000" b="1" i="1" dirty="0">
                                <a:latin typeface="Cambria Math" panose="02040503050406030204" pitchFamily="18" charset="0"/>
                                <a:ea typeface="楷体_GB2312" pitchFamily="49" charset="-122"/>
                              </a:rPr>
                              <m:t>𝟏</m:t>
                            </m:r>
                          </m:sub>
                          <m:sup>
                            <m:r>
                              <a:rPr lang="en-US" altLang="zh-CN" sz="2000" b="1" i="1" dirty="0">
                                <a:latin typeface="Cambria Math" panose="02040503050406030204" pitchFamily="18" charset="0"/>
                                <a:ea typeface="楷体_GB2312" pitchFamily="49" charset="-122"/>
                              </a:rPr>
                              <m:t>𝒏</m:t>
                            </m:r>
                          </m:sup>
                          <m:e>
                            <m:sSup>
                              <m:sSupPr>
                                <m:ctrlPr>
                                  <a:rPr lang="en-US" altLang="zh-CN" sz="2000" i="1" dirty="0">
                                    <a:latin typeface="Cambria Math" panose="02040503050406030204" pitchFamily="18" charset="0"/>
                                    <a:ea typeface="楷体_GB2312" pitchFamily="49" charset="-122"/>
                                  </a:rPr>
                                </m:ctrlPr>
                              </m:sSupPr>
                              <m:e>
                                <m:r>
                                  <a:rPr lang="en-US" altLang="zh-CN" sz="2000" b="1" i="1" dirty="0">
                                    <a:latin typeface="Cambria Math" panose="02040503050406030204" pitchFamily="18" charset="0"/>
                                    <a:ea typeface="楷体_GB2312" pitchFamily="49" charset="-122"/>
                                  </a:rPr>
                                  <m:t>|</m:t>
                                </m:r>
                                <m:sSub>
                                  <m:sSubPr>
                                    <m:ctrlPr>
                                      <a:rPr lang="en-US" altLang="zh-CN" sz="2000" b="1" i="1" dirty="0">
                                        <a:latin typeface="Cambria Math" panose="02040503050406030204" pitchFamily="18" charset="0"/>
                                        <a:ea typeface="楷体_GB2312" pitchFamily="49" charset="-122"/>
                                      </a:rPr>
                                    </m:ctrlPr>
                                  </m:sSubPr>
                                  <m:e>
                                    <m:r>
                                      <a:rPr lang="en-US" altLang="zh-CN" sz="2000" i="1" dirty="0">
                                        <a:latin typeface="Cambria Math" panose="02040503050406030204" pitchFamily="18" charset="0"/>
                                        <a:ea typeface="楷体_GB2312" pitchFamily="49" charset="-122"/>
                                      </a:rPr>
                                      <m:t>𝑥</m:t>
                                    </m:r>
                                  </m:e>
                                  <m:sub>
                                    <m:r>
                                      <a:rPr lang="en-US" altLang="zh-CN" sz="2000" i="1" dirty="0">
                                        <a:latin typeface="Cambria Math" panose="02040503050406030204" pitchFamily="18" charset="0"/>
                                        <a:ea typeface="楷体_GB2312" pitchFamily="49" charset="-122"/>
                                      </a:rPr>
                                      <m:t>𝑖</m:t>
                                    </m:r>
                                  </m:sub>
                                </m:sSub>
                                <m:r>
                                  <a:rPr lang="en-US" altLang="zh-CN" sz="2000" b="1" i="1" dirty="0">
                                    <a:latin typeface="Cambria Math" panose="02040503050406030204" pitchFamily="18" charset="0"/>
                                    <a:ea typeface="楷体_GB2312" pitchFamily="49" charset="-122"/>
                                  </a:rPr>
                                  <m:t>|</m:t>
                                </m:r>
                              </m:e>
                              <m:sup>
                                <m:r>
                                  <a:rPr lang="en-US" altLang="zh-CN" sz="2000" i="1" dirty="0">
                                    <a:latin typeface="Cambria Math" panose="02040503050406030204" pitchFamily="18" charset="0"/>
                                    <a:ea typeface="楷体_GB2312" pitchFamily="49" charset="-122"/>
                                  </a:rPr>
                                  <m:t>𝑝</m:t>
                                </m:r>
                              </m:sup>
                            </m:sSup>
                          </m:e>
                        </m:nary>
                      </m:e>
                    </m:rad>
                  </m:oMath>
                </a14:m>
                <a:endParaRPr lang="zh-CN" altLang="en-US" sz="2000" b="1" dirty="0">
                  <a:solidFill>
                    <a:srgbClr val="FF0000"/>
                  </a:solidFill>
                </a:endParaRPr>
              </a:p>
            </p:txBody>
          </p:sp>
        </mc:Choice>
        <mc:Fallback>
          <p:sp>
            <p:nvSpPr>
              <p:cNvPr id="29" name="Rectangle 4" descr="Rectangle: Click to edit Master text styles&#10;Second level&#10;Third level&#10;Fourth level&#10;Fifth level"/>
              <p:cNvSpPr>
                <a:spLocks noRot="1" noChangeAspect="1" noMove="1" noResize="1" noEditPoints="1" noAdjustHandles="1" noChangeArrowheads="1" noChangeShapeType="1" noTextEdit="1"/>
              </p:cNvSpPr>
              <p:nvPr/>
            </p:nvSpPr>
            <p:spPr bwMode="auto">
              <a:xfrm>
                <a:off x="179513" y="4085781"/>
                <a:ext cx="3383816" cy="609600"/>
              </a:xfrm>
              <a:prstGeom prst="rect">
                <a:avLst/>
              </a:prstGeom>
              <a:blipFill rotWithShape="1">
                <a:blip r:embed="rId10"/>
                <a:stretch>
                  <a:fillRect l="-13" t="-31" r="10" b="-840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pic>
        <p:nvPicPr>
          <p:cNvPr id="30" name="图片 29"/>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514742" y="1906189"/>
            <a:ext cx="3002860" cy="741817"/>
          </a:xfrm>
          <a:prstGeom prst="rect">
            <a:avLst/>
          </a:prstGeom>
          <a:noFill/>
          <a:ln>
            <a:noFill/>
          </a:ln>
          <a:effectLst/>
        </p:spPr>
      </p:pic>
      <p:pic>
        <p:nvPicPr>
          <p:cNvPr id="31" name="图片 30"/>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509140" y="2627244"/>
            <a:ext cx="3041933" cy="745890"/>
          </a:xfrm>
          <a:prstGeom prst="rect">
            <a:avLst/>
          </a:prstGeom>
          <a:noFill/>
          <a:ln>
            <a:noFill/>
          </a:ln>
          <a:effectLst/>
        </p:spPr>
      </p:pic>
      <p:grpSp>
        <p:nvGrpSpPr>
          <p:cNvPr id="32" name="组合 31"/>
          <p:cNvGrpSpPr/>
          <p:nvPr/>
        </p:nvGrpSpPr>
        <p:grpSpPr>
          <a:xfrm>
            <a:off x="3419872" y="3448801"/>
            <a:ext cx="5771864" cy="470798"/>
            <a:chOff x="197021" y="2811313"/>
            <a:chExt cx="7111264" cy="574191"/>
          </a:xfrm>
        </p:grpSpPr>
        <p:pic>
          <p:nvPicPr>
            <p:cNvPr id="33" name="图片 3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6531" y="2811313"/>
              <a:ext cx="6971754" cy="574191"/>
            </a:xfrm>
            <a:prstGeom prst="rect">
              <a:avLst/>
            </a:prstGeom>
            <a:noFill/>
            <a:ln>
              <a:noFill/>
            </a:ln>
            <a:effectLst/>
          </p:spPr>
        </p:pic>
        <p:pic>
          <p:nvPicPr>
            <p:cNvPr id="34" name="图片 33"/>
            <p:cNvPicPr>
              <a:picLocks noChangeAspect="1"/>
            </p:cNvPicPr>
            <p:nvPr/>
          </p:nvPicPr>
          <p:blipFill>
            <a:blip r:embed="rId14"/>
            <a:stretch>
              <a:fillRect/>
            </a:stretch>
          </p:blipFill>
          <p:spPr>
            <a:xfrm>
              <a:off x="197021" y="2834949"/>
              <a:ext cx="493355" cy="550555"/>
            </a:xfrm>
            <a:prstGeom prst="rect">
              <a:avLst/>
            </a:prstGeom>
          </p:spPr>
        </p:pic>
      </p:grpSp>
      <p:grpSp>
        <p:nvGrpSpPr>
          <p:cNvPr id="35" name="组合 34"/>
          <p:cNvGrpSpPr/>
          <p:nvPr/>
        </p:nvGrpSpPr>
        <p:grpSpPr>
          <a:xfrm>
            <a:off x="3533105" y="3915221"/>
            <a:ext cx="2540803" cy="796380"/>
            <a:chOff x="344501" y="4653136"/>
            <a:chExt cx="3130413" cy="971276"/>
          </a:xfrm>
        </p:grpSpPr>
        <p:pic>
          <p:nvPicPr>
            <p:cNvPr id="36" name="图片 35"/>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88650" y="4653136"/>
              <a:ext cx="3086264" cy="971276"/>
            </a:xfrm>
            <a:prstGeom prst="rect">
              <a:avLst/>
            </a:prstGeom>
            <a:noFill/>
            <a:ln>
              <a:noFill/>
            </a:ln>
            <a:effectLst/>
          </p:spPr>
        </p:pic>
        <p:pic>
          <p:nvPicPr>
            <p:cNvPr id="37" name="图片 36"/>
            <p:cNvPicPr>
              <a:picLocks noChangeAspect="1"/>
            </p:cNvPicPr>
            <p:nvPr/>
          </p:nvPicPr>
          <p:blipFill>
            <a:blip r:embed="rId16"/>
            <a:stretch>
              <a:fillRect/>
            </a:stretch>
          </p:blipFill>
          <p:spPr>
            <a:xfrm>
              <a:off x="344501" y="4880759"/>
              <a:ext cx="380041" cy="512754"/>
            </a:xfrm>
            <a:prstGeom prst="rect">
              <a:avLst/>
            </a:prstGeom>
          </p:spPr>
        </p:pic>
      </p:grpSp>
      <p:pic>
        <p:nvPicPr>
          <p:cNvPr id="38" name="图片 37"/>
          <p:cNvPicPr>
            <a:picLocks noChangeAspect="1"/>
          </p:cNvPicPr>
          <p:nvPr/>
        </p:nvPicPr>
        <p:blipFill>
          <a:blip r:embed="rId17"/>
          <a:stretch>
            <a:fillRect/>
          </a:stretch>
        </p:blipFill>
        <p:spPr>
          <a:xfrm>
            <a:off x="196777" y="4750358"/>
            <a:ext cx="3672408" cy="804661"/>
          </a:xfrm>
          <a:prstGeom prst="rect">
            <a:avLst/>
          </a:prstGeom>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44668" y="1430955"/>
            <a:ext cx="4991428" cy="76200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b="1">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b="1">
                <a:solidFill>
                  <a:schemeClr val="tx1"/>
                </a:solidFill>
                <a:latin typeface="+mn-lt"/>
              </a:defRPr>
            </a:lvl3pPr>
            <a:lvl4pPr marL="1600200" indent="-228600" algn="l" rtl="0" eaLnBrk="0" fontAlgn="base" hangingPunct="0">
              <a:spcBef>
                <a:spcPct val="20000"/>
              </a:spcBef>
              <a:spcAft>
                <a:spcPct val="0"/>
              </a:spcAft>
              <a:buChar char="–"/>
              <a:defRPr sz="2400" b="1">
                <a:solidFill>
                  <a:schemeClr val="tx1"/>
                </a:solidFill>
                <a:latin typeface="+mn-lt"/>
              </a:defRPr>
            </a:lvl4pPr>
            <a:lvl5pPr marL="2057400" indent="-228600" algn="l" rtl="0" eaLnBrk="0" fontAlgn="base" hangingPunct="0">
              <a:spcBef>
                <a:spcPct val="20000"/>
              </a:spcBef>
              <a:spcAft>
                <a:spcPct val="0"/>
              </a:spcAft>
              <a:buChar char="»"/>
              <a:defRPr sz="2400" b="1">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457200" lvl="0" indent="-457200">
              <a:buClr>
                <a:srgbClr val="7DA0D3"/>
              </a:buClr>
              <a:buFont typeface="Wingdings" panose="05000000000000000000" pitchFamily="2" charset="2"/>
              <a:buChar char="Ø"/>
              <a:defRPr/>
            </a:pPr>
            <a:r>
              <a:rPr lang="en-US" altLang="zh-CN" dirty="0">
                <a:latin typeface="Times New Roman" panose="02020603050405020304" pitchFamily="18" charset="0"/>
                <a:ea typeface="楷体_GB2312"/>
              </a:rPr>
              <a:t>§</a:t>
            </a:r>
            <a:r>
              <a:rPr kumimoji="0" lang="en-US" altLang="zh-CN" sz="2800" b="1" i="0" u="none" strike="noStrike" kern="0" cap="none" spc="0" normalizeH="0" baseline="0" noProof="0" dirty="0">
                <a:ln>
                  <a:noFill/>
                </a:ln>
                <a:effectLst/>
                <a:uLnTx/>
                <a:uFillTx/>
                <a:latin typeface="宋体" panose="02010600030101010101" pitchFamily="2" charset="-122"/>
                <a:ea typeface="宋体" panose="02010600030101010101" pitchFamily="2" charset="-122"/>
                <a:cs typeface="+mn-cs"/>
              </a:rPr>
              <a:t>3 </a:t>
            </a:r>
            <a:r>
              <a:rPr kumimoji="0" lang="zh-CN" altLang="en-US" sz="2800" b="1" i="0" u="none" strike="noStrike" kern="0" cap="none" spc="0" normalizeH="0" baseline="0" noProof="0" dirty="0">
                <a:ln>
                  <a:noFill/>
                </a:ln>
                <a:effectLst/>
                <a:uLnTx/>
                <a:uFillTx/>
                <a:latin typeface="宋体" panose="02010600030101010101" pitchFamily="2" charset="-122"/>
                <a:ea typeface="宋体" panose="02010600030101010101" pitchFamily="2" charset="-122"/>
                <a:cs typeface="+mn-cs"/>
              </a:rPr>
              <a:t>迭代法的收敛条件</a:t>
            </a:r>
            <a:endParaRPr kumimoji="0" lang="en-US" altLang="zh-CN" sz="2800" b="1" i="0" u="none" strike="noStrike" kern="0" cap="none" spc="0" normalizeH="0" baseline="0" noProof="0" dirty="0">
              <a:ln>
                <a:noFill/>
              </a:ln>
              <a:effectLst/>
              <a:uLnTx/>
              <a:uFillTx/>
              <a:latin typeface="宋体" panose="02010600030101010101" pitchFamily="2" charset="-122"/>
              <a:ea typeface="宋体" panose="02010600030101010101" pitchFamily="2" charset="-122"/>
              <a:cs typeface="+mn-cs"/>
            </a:endParaRPr>
          </a:p>
        </p:txBody>
      </p:sp>
      <p:sp>
        <p:nvSpPr>
          <p:cNvPr id="4" name="标题 1"/>
          <p:cNvSpPr txBox="1"/>
          <p:nvPr/>
        </p:nvSpPr>
        <p:spPr>
          <a:xfrm>
            <a:off x="914400" y="685800"/>
            <a:ext cx="7391400" cy="563563"/>
          </a:xfrm>
          <a:prstGeom prst="rect">
            <a:avLst/>
          </a:prstGeom>
          <a:noFill/>
          <a:ln w="9525">
            <a:noFill/>
          </a:ln>
        </p:spPr>
        <p:txBody>
          <a:bodyPr anchor="ctr"/>
          <a:lstStyle>
            <a:lvl1pPr algn="ctr" rtl="0" eaLnBrk="0" fontAlgn="base" hangingPunct="0">
              <a:spcBef>
                <a:spcPct val="0"/>
              </a:spcBef>
              <a:spcAft>
                <a:spcPct val="0"/>
              </a:spcAft>
              <a:defRPr sz="3600" b="1">
                <a:solidFill>
                  <a:schemeClr val="bg1"/>
                </a:solidFill>
                <a:latin typeface="+mj-lt"/>
                <a:ea typeface="+mj-ea"/>
                <a:cs typeface="+mj-cs"/>
              </a:defRPr>
            </a:lvl1pPr>
            <a:lvl2pPr algn="ctr" rtl="0" eaLnBrk="0" fontAlgn="base" hangingPunct="0">
              <a:spcBef>
                <a:spcPct val="0"/>
              </a:spcBef>
              <a:spcAft>
                <a:spcPct val="0"/>
              </a:spcAft>
              <a:defRPr sz="3600" b="1">
                <a:solidFill>
                  <a:schemeClr val="bg1"/>
                </a:solidFill>
                <a:latin typeface="Arial" panose="020B0604020202020204" pitchFamily="34" charset="0"/>
              </a:defRPr>
            </a:lvl2pPr>
            <a:lvl3pPr algn="ctr" rtl="0" eaLnBrk="0" fontAlgn="base" hangingPunct="0">
              <a:spcBef>
                <a:spcPct val="0"/>
              </a:spcBef>
              <a:spcAft>
                <a:spcPct val="0"/>
              </a:spcAft>
              <a:defRPr sz="3600" b="1">
                <a:solidFill>
                  <a:schemeClr val="bg1"/>
                </a:solidFill>
                <a:latin typeface="Arial" panose="020B0604020202020204" pitchFamily="34" charset="0"/>
              </a:defRPr>
            </a:lvl3pPr>
            <a:lvl4pPr algn="ctr" rtl="0" eaLnBrk="0" fontAlgn="base" hangingPunct="0">
              <a:spcBef>
                <a:spcPct val="0"/>
              </a:spcBef>
              <a:spcAft>
                <a:spcPct val="0"/>
              </a:spcAft>
              <a:defRPr sz="3600" b="1">
                <a:solidFill>
                  <a:schemeClr val="bg1"/>
                </a:solidFill>
                <a:latin typeface="Arial" panose="020B0604020202020204" pitchFamily="34" charset="0"/>
              </a:defRPr>
            </a:lvl4pPr>
            <a:lvl5pPr algn="ctr" rtl="0" eaLnBrk="0" fontAlgn="base" hangingPunct="0">
              <a:spcBef>
                <a:spcPct val="0"/>
              </a:spcBef>
              <a:spcAft>
                <a:spcPct val="0"/>
              </a:spcAft>
              <a:defRPr sz="3600" b="1">
                <a:solidFill>
                  <a:schemeClr val="bg1"/>
                </a:solidFill>
                <a:latin typeface="Arial" panose="020B0604020202020204" pitchFamily="34" charset="0"/>
              </a:defRPr>
            </a:lvl5pPr>
            <a:lvl6pPr marL="457200" algn="ctr" rtl="0" fontAlgn="base">
              <a:spcBef>
                <a:spcPct val="0"/>
              </a:spcBef>
              <a:spcAft>
                <a:spcPct val="0"/>
              </a:spcAft>
              <a:defRPr sz="3600" b="1">
                <a:solidFill>
                  <a:schemeClr val="bg1"/>
                </a:solidFill>
                <a:latin typeface="Arial" panose="020B0604020202020204" pitchFamily="34" charset="0"/>
              </a:defRPr>
            </a:lvl6pPr>
            <a:lvl7pPr marL="914400" algn="ctr" rtl="0" fontAlgn="base">
              <a:spcBef>
                <a:spcPct val="0"/>
              </a:spcBef>
              <a:spcAft>
                <a:spcPct val="0"/>
              </a:spcAft>
              <a:defRPr sz="3600" b="1">
                <a:solidFill>
                  <a:schemeClr val="bg1"/>
                </a:solidFill>
                <a:latin typeface="Arial" panose="020B0604020202020204" pitchFamily="34" charset="0"/>
              </a:defRPr>
            </a:lvl7pPr>
            <a:lvl8pPr marL="1371600" algn="ctr" rtl="0" fontAlgn="base">
              <a:spcBef>
                <a:spcPct val="0"/>
              </a:spcBef>
              <a:spcAft>
                <a:spcPct val="0"/>
              </a:spcAft>
              <a:defRPr sz="3600" b="1">
                <a:solidFill>
                  <a:schemeClr val="bg1"/>
                </a:solidFill>
                <a:latin typeface="Arial" panose="020B0604020202020204" pitchFamily="34" charset="0"/>
              </a:defRPr>
            </a:lvl8pPr>
            <a:lvl9pPr marL="1828800" algn="ctr" rtl="0" fontAlgn="base">
              <a:spcBef>
                <a:spcPct val="0"/>
              </a:spcBef>
              <a:spcAft>
                <a:spcPct val="0"/>
              </a:spcAft>
              <a:defRPr sz="3600" b="1">
                <a:solidFill>
                  <a:schemeClr val="bg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0" cap="none" spc="0" normalizeH="0" baseline="0" noProof="0" dirty="0">
                <a:ln>
                  <a:noFill/>
                </a:ln>
                <a:solidFill>
                  <a:srgbClr val="FFFFFF"/>
                </a:solidFill>
                <a:effectLst/>
                <a:uLnTx/>
                <a:uFillTx/>
                <a:latin typeface="Times New Roman" panose="02020603050405020304" pitchFamily="18" charset="0"/>
                <a:ea typeface="楷体_GB2312"/>
                <a:cs typeface="+mj-cs"/>
              </a:rPr>
              <a:t>本章小结</a:t>
            </a:r>
            <a:endParaRPr kumimoji="0" lang="zh-CN" altLang="en-US" sz="3600" b="1" i="0" u="none" strike="noStrike" kern="0" cap="none" spc="0" normalizeH="0" baseline="0" noProof="0" dirty="0">
              <a:ln>
                <a:noFill/>
              </a:ln>
              <a:solidFill>
                <a:srgbClr val="FFFFFF"/>
              </a:solidFill>
              <a:effectLst/>
              <a:uLnTx/>
              <a:uFillTx/>
              <a:latin typeface="Times New Roman" panose="02020603050405020304" pitchFamily="18" charset="0"/>
              <a:ea typeface="楷体_GB2312"/>
              <a:cs typeface="+mj-cs"/>
            </a:endParaRPr>
          </a:p>
        </p:txBody>
      </p:sp>
      <mc:AlternateContent xmlns:mc="http://schemas.openxmlformats.org/markup-compatibility/2006">
        <mc:Choice xmlns:a14="http://schemas.microsoft.com/office/drawing/2010/main" Requires="a14">
          <p:sp>
            <p:nvSpPr>
              <p:cNvPr id="19" name="Rectangle 6"/>
              <p:cNvSpPr>
                <a:spLocks noChangeArrowheads="1"/>
              </p:cNvSpPr>
              <p:nvPr/>
            </p:nvSpPr>
            <p:spPr bwMode="auto">
              <a:xfrm>
                <a:off x="539552" y="1988840"/>
                <a:ext cx="8748712" cy="1961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kumimoji="1" lang="zh-CN" altLang="en-US" dirty="0"/>
                  <a:t>充要条件： </a:t>
                </a:r>
                <a:endParaRPr kumimoji="1" lang="en-US" altLang="zh-CN" dirty="0"/>
              </a:p>
              <a:p>
                <a:pPr eaLnBrk="1" hangingPunct="1">
                  <a:lnSpc>
                    <a:spcPct val="130000"/>
                  </a:lnSpc>
                </a:pPr>
                <a:r>
                  <a:rPr kumimoji="1" lang="zh-CN" altLang="en-US" dirty="0"/>
                  <a:t>充分条件：①   </a:t>
                </a:r>
                <a:endParaRPr kumimoji="1" lang="en-US" altLang="zh-CN" dirty="0"/>
              </a:p>
              <a:p>
                <a:pPr eaLnBrk="1" hangingPunct="1">
                  <a:lnSpc>
                    <a:spcPct val="130000"/>
                  </a:lnSpc>
                </a:pPr>
                <a:r>
                  <a:rPr kumimoji="1" lang="zh-CN" altLang="en-US" dirty="0"/>
                  <a:t>②系数矩阵</a:t>
                </a:r>
                <a:r>
                  <a:rPr kumimoji="1" lang="en-US" altLang="zh-CN" dirty="0"/>
                  <a:t>A</a:t>
                </a:r>
                <a:r>
                  <a:rPr kumimoji="1" lang="zh-CN" altLang="en-US" dirty="0"/>
                  <a:t>严格对角占优，</a:t>
                </a:r>
                <a:r>
                  <a:rPr kumimoji="1" lang="en-US" altLang="zh-CN" dirty="0"/>
                  <a:t>Jacobi</a:t>
                </a:r>
                <a:r>
                  <a:rPr kumimoji="1" lang="zh-CN" altLang="en-US" dirty="0"/>
                  <a:t>、</a:t>
                </a:r>
                <a:r>
                  <a:rPr lang="en-US" altLang="zh-CN" dirty="0"/>
                  <a:t>Gauss-Seidel</a:t>
                </a:r>
                <a:r>
                  <a:rPr kumimoji="1" lang="zh-CN" altLang="en-US" dirty="0"/>
                  <a:t>迭代必收敛。</a:t>
                </a:r>
                <a:endParaRPr kumimoji="1" lang="en-US" altLang="zh-CN" dirty="0"/>
              </a:p>
              <a:p>
                <a:pPr eaLnBrk="1" hangingPunct="1">
                  <a:lnSpc>
                    <a:spcPct val="130000"/>
                  </a:lnSpc>
                </a:pPr>
                <a:r>
                  <a:rPr lang="zh-CN" altLang="en-US" b="1" dirty="0"/>
                  <a:t>当</a:t>
                </a:r>
                <a:r>
                  <a:rPr lang="en-US" altLang="zh-CN" b="1" dirty="0"/>
                  <a:t>0&lt;</a:t>
                </a:r>
                <a:r>
                  <a:rPr lang="en-US" altLang="zh-CN" b="1" dirty="0">
                    <a:sym typeface="Symbol" panose="05050102010706020507"/>
                  </a:rPr>
                  <a:t></a:t>
                </a:r>
                <a14:m>
                  <m:oMath xmlns:m="http://schemas.openxmlformats.org/officeDocument/2006/math">
                    <m:r>
                      <a:rPr lang="en-US" altLang="zh-CN" b="1" i="1" dirty="0" smtClean="0">
                        <a:latin typeface="Cambria Math" panose="02040503050406030204" pitchFamily="18" charset="0"/>
                        <a:ea typeface="Cambria Math" panose="02040503050406030204" pitchFamily="18" charset="0"/>
                      </a:rPr>
                      <m:t>≤</m:t>
                    </m:r>
                  </m:oMath>
                </a14:m>
                <a:r>
                  <a:rPr lang="en-US" altLang="zh-CN" b="1" dirty="0"/>
                  <a:t>1</a:t>
                </a:r>
                <a:r>
                  <a:rPr lang="zh-CN" altLang="en-US" b="1" dirty="0"/>
                  <a:t>时</a:t>
                </a:r>
                <a:r>
                  <a:rPr lang="en-US" altLang="zh-CN" b="1" dirty="0"/>
                  <a:t>,Sor</a:t>
                </a:r>
                <a:r>
                  <a:rPr lang="zh-CN" altLang="en-US" b="1" dirty="0"/>
                  <a:t>方法收敛</a:t>
                </a:r>
                <a:endParaRPr kumimoji="1" lang="zh-CN" altLang="en-US" dirty="0"/>
              </a:p>
            </p:txBody>
          </p:sp>
        </mc:Choice>
        <mc:Fallback>
          <p:sp>
            <p:nvSpPr>
              <p:cNvPr id="19" name="Rectangle 6"/>
              <p:cNvSpPr>
                <a:spLocks noRot="1" noChangeAspect="1" noMove="1" noResize="1" noEditPoints="1" noAdjustHandles="1" noChangeArrowheads="1" noChangeShapeType="1" noTextEdit="1"/>
              </p:cNvSpPr>
              <p:nvPr/>
            </p:nvSpPr>
            <p:spPr bwMode="auto">
              <a:xfrm>
                <a:off x="539552" y="1988840"/>
                <a:ext cx="8748712" cy="1961243"/>
              </a:xfrm>
              <a:prstGeom prst="rect">
                <a:avLst/>
              </a:prstGeom>
              <a:blipFill rotWithShape="1">
                <a:blip r:embed="rId1"/>
                <a:stretch>
                  <a:fillRect l="-5" t="-1" r="1" b="2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aphicFrame>
        <p:nvGraphicFramePr>
          <p:cNvPr id="20" name="Object 8"/>
          <p:cNvGraphicFramePr>
            <a:graphicFrameLocks noChangeAspect="1"/>
          </p:cNvGraphicFramePr>
          <p:nvPr/>
        </p:nvGraphicFramePr>
        <p:xfrm>
          <a:off x="2588145" y="2516131"/>
          <a:ext cx="971310" cy="572079"/>
        </p:xfrm>
        <a:graphic>
          <a:graphicData uri="http://schemas.openxmlformats.org/presentationml/2006/ole">
            <mc:AlternateContent xmlns:mc="http://schemas.openxmlformats.org/markup-compatibility/2006">
              <mc:Choice xmlns:v="urn:schemas-microsoft-com:vml" Requires="v">
                <p:oleObj spid="_x0000_s0" name="Equation" r:id="rId2" imgW="431800" imgH="254000" progId="Equation.DSMT4">
                  <p:embed/>
                </p:oleObj>
              </mc:Choice>
              <mc:Fallback>
                <p:oleObj name="Equation" r:id="rId2" imgW="431800" imgH="254000" progId="Equation.DSMT4">
                  <p:embed/>
                  <p:pic>
                    <p:nvPicPr>
                      <p:cNvPr id="0"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8145" y="2516131"/>
                        <a:ext cx="971310" cy="572079"/>
                      </a:xfrm>
                      <a:prstGeom prst="rect">
                        <a:avLst/>
                      </a:prstGeom>
                      <a:noFill/>
                      <a:ln>
                        <a:noFill/>
                      </a:ln>
                      <a:effectLst/>
                    </p:spPr>
                  </p:pic>
                </p:oleObj>
              </mc:Fallback>
            </mc:AlternateContent>
          </a:graphicData>
        </a:graphic>
      </p:graphicFrame>
      <mc:AlternateContent xmlns:mc="http://schemas.openxmlformats.org/markup-compatibility/2006">
        <mc:Choice xmlns:a14="http://schemas.microsoft.com/office/drawing/2010/main" Requires="a14">
          <p:sp>
            <p:nvSpPr>
              <p:cNvPr id="21" name="Rectangle 9"/>
              <p:cNvSpPr>
                <a:spLocks noChangeArrowheads="1"/>
              </p:cNvSpPr>
              <p:nvPr/>
            </p:nvSpPr>
            <p:spPr bwMode="auto">
              <a:xfrm>
                <a:off x="539552" y="3996442"/>
                <a:ext cx="6192837" cy="14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kumimoji="1" lang="zh-CN" altLang="en-US" dirty="0"/>
                  <a:t>③系数矩阵</a:t>
                </a:r>
                <a:r>
                  <a:rPr kumimoji="1" lang="en-US" altLang="zh-CN" dirty="0"/>
                  <a:t>A</a:t>
                </a:r>
                <a:r>
                  <a:rPr kumimoji="1" lang="zh-CN" altLang="en-US" dirty="0"/>
                  <a:t>正定矩阵，</a:t>
                </a:r>
                <a:r>
                  <a:rPr lang="en-US" altLang="zh-CN" dirty="0"/>
                  <a:t> Gauss-Seidel</a:t>
                </a:r>
                <a:r>
                  <a:rPr kumimoji="1" lang="zh-CN" altLang="en-US" dirty="0"/>
                  <a:t>收敛</a:t>
                </a:r>
                <a:endParaRPr kumimoji="1" lang="en-US" altLang="zh-CN" dirty="0"/>
              </a:p>
              <a:p>
                <a:pPr eaLnBrk="1" hangingPunct="1">
                  <a:lnSpc>
                    <a:spcPct val="130000"/>
                  </a:lnSpc>
                </a:pPr>
                <a:r>
                  <a:rPr lang="zh-CN" altLang="en-US" b="1" dirty="0"/>
                  <a:t>当</a:t>
                </a:r>
                <a:r>
                  <a:rPr lang="en-US" altLang="zh-CN" b="1" dirty="0"/>
                  <a:t>0&lt;</a:t>
                </a:r>
                <a:r>
                  <a:rPr lang="en-US" altLang="zh-CN" b="1" dirty="0">
                    <a:sym typeface="Symbol" panose="05050102010706020507"/>
                  </a:rPr>
                  <a:t></a:t>
                </a:r>
                <a14:m>
                  <m:oMath xmlns:m="http://schemas.openxmlformats.org/officeDocument/2006/math">
                    <m:r>
                      <a:rPr lang="en-US" altLang="zh-CN" b="1" i="1" smtClean="0">
                        <a:latin typeface="Cambria Math" panose="02040503050406030204" pitchFamily="18" charset="0"/>
                        <a:sym typeface="Symbol" panose="05050102010706020507"/>
                      </a:rPr>
                      <m:t>&lt;</m:t>
                    </m:r>
                    <m:r>
                      <a:rPr lang="en-US" altLang="zh-CN" b="1" i="1" smtClean="0">
                        <a:latin typeface="Cambria Math" panose="02040503050406030204" pitchFamily="18" charset="0"/>
                        <a:sym typeface="Symbol" panose="05050102010706020507"/>
                      </a:rPr>
                      <m:t>𝟐</m:t>
                    </m:r>
                  </m:oMath>
                </a14:m>
                <a:r>
                  <a:rPr lang="zh-CN" altLang="en-US" b="1" dirty="0"/>
                  <a:t>时</a:t>
                </a:r>
                <a:r>
                  <a:rPr lang="en-US" altLang="zh-CN" b="1" dirty="0"/>
                  <a:t>,Sor</a:t>
                </a:r>
                <a:r>
                  <a:rPr lang="zh-CN" altLang="en-US" b="1" dirty="0"/>
                  <a:t>方法收敛</a:t>
                </a:r>
                <a:endParaRPr kumimoji="1" lang="zh-CN" altLang="en-US" dirty="0"/>
              </a:p>
              <a:p>
                <a:pPr eaLnBrk="1" hangingPunct="1">
                  <a:lnSpc>
                    <a:spcPct val="130000"/>
                  </a:lnSpc>
                </a:pPr>
                <a:endParaRPr kumimoji="1" lang="zh-CN" altLang="en-US" dirty="0"/>
              </a:p>
            </p:txBody>
          </p:sp>
        </mc:Choice>
        <mc:Fallback>
          <p:sp>
            <p:nvSpPr>
              <p:cNvPr id="21" name="Rectangle 9"/>
              <p:cNvSpPr>
                <a:spLocks noRot="1" noChangeAspect="1" noMove="1" noResize="1" noEditPoints="1" noAdjustHandles="1" noChangeArrowheads="1" noChangeShapeType="1" noTextEdit="1"/>
              </p:cNvSpPr>
              <p:nvPr/>
            </p:nvSpPr>
            <p:spPr bwMode="auto">
              <a:xfrm>
                <a:off x="539552" y="3996442"/>
                <a:ext cx="6192837" cy="1484830"/>
              </a:xfrm>
              <a:prstGeom prst="rect">
                <a:avLst/>
              </a:prstGeom>
              <a:blipFill rotWithShape="1">
                <a:blip r:embed="rId4"/>
                <a:stretch>
                  <a:fillRect l="-7" t="-26" r="2" b="4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nvGrpSpPr>
          <p:cNvPr id="22" name="组合 21"/>
          <p:cNvGrpSpPr/>
          <p:nvPr/>
        </p:nvGrpSpPr>
        <p:grpSpPr>
          <a:xfrm>
            <a:off x="2002588" y="1964477"/>
            <a:ext cx="7056784" cy="659702"/>
            <a:chOff x="461257" y="5488292"/>
            <a:chExt cx="8081604" cy="650750"/>
          </a:xfrm>
          <a:solidFill>
            <a:srgbClr val="FFC000"/>
          </a:solidFill>
        </p:grpSpPr>
        <p:graphicFrame>
          <p:nvGraphicFramePr>
            <p:cNvPr id="23" name="Object 72"/>
            <p:cNvGraphicFramePr>
              <a:graphicFrameLocks noChangeAspect="1"/>
            </p:cNvGraphicFramePr>
            <p:nvPr/>
          </p:nvGraphicFramePr>
          <p:xfrm>
            <a:off x="461257" y="5535792"/>
            <a:ext cx="1728787" cy="603250"/>
          </p:xfrm>
          <a:graphic>
            <a:graphicData uri="http://schemas.openxmlformats.org/presentationml/2006/ole">
              <mc:AlternateContent xmlns:mc="http://schemas.openxmlformats.org/markup-compatibility/2006">
                <mc:Choice xmlns:v="urn:schemas-microsoft-com:vml" Requires="v">
                  <p:oleObj spid="_x0000_s2" name="公式" r:id="rId5" imgW="837565" imgH="292100" progId="Equation.3">
                    <p:embed/>
                  </p:oleObj>
                </mc:Choice>
                <mc:Fallback>
                  <p:oleObj name="公式" r:id="rId5" imgW="837565" imgH="292100" progId="Equation.3">
                    <p:embed/>
                    <p:pic>
                      <p:nvPicPr>
                        <p:cNvPr id="0" name="Object 7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1257" y="5535792"/>
                          <a:ext cx="1728787" cy="60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 name="Object 73"/>
            <p:cNvGraphicFramePr>
              <a:graphicFrameLocks noChangeAspect="1"/>
            </p:cNvGraphicFramePr>
            <p:nvPr/>
          </p:nvGraphicFramePr>
          <p:xfrm>
            <a:off x="2188457" y="5608817"/>
            <a:ext cx="612775" cy="396875"/>
          </p:xfrm>
          <a:graphic>
            <a:graphicData uri="http://schemas.openxmlformats.org/presentationml/2006/ole">
              <mc:AlternateContent xmlns:mc="http://schemas.openxmlformats.org/markup-compatibility/2006">
                <mc:Choice xmlns:v="urn:schemas-microsoft-com:vml" Requires="v">
                  <p:oleObj spid="_x0000_s5" name="公式" r:id="rId7" imgW="215900" imgH="139700" progId="Equation.3">
                    <p:embed/>
                  </p:oleObj>
                </mc:Choice>
                <mc:Fallback>
                  <p:oleObj name="公式" r:id="rId7" imgW="215900" imgH="139700" progId="Equation.3">
                    <p:embed/>
                    <p:pic>
                      <p:nvPicPr>
                        <p:cNvPr id="0" name="Object 7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88457" y="5608817"/>
                          <a:ext cx="61277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74"/>
            <p:cNvGraphicFramePr>
              <a:graphicFrameLocks noChangeAspect="1"/>
            </p:cNvGraphicFramePr>
            <p:nvPr/>
          </p:nvGraphicFramePr>
          <p:xfrm>
            <a:off x="2911469" y="5488292"/>
            <a:ext cx="1439863" cy="612775"/>
          </p:xfrm>
          <a:graphic>
            <a:graphicData uri="http://schemas.openxmlformats.org/presentationml/2006/ole">
              <mc:AlternateContent xmlns:mc="http://schemas.openxmlformats.org/markup-compatibility/2006">
                <mc:Choice xmlns:v="urn:schemas-microsoft-com:vml" Requires="v">
                  <p:oleObj spid="_x0000_s6" name="公式" r:id="rId9" imgW="685800" imgH="292100" progId="Equation.3">
                    <p:embed/>
                  </p:oleObj>
                </mc:Choice>
                <mc:Fallback>
                  <p:oleObj name="公式" r:id="rId9" imgW="685800" imgH="292100" progId="Equation.3">
                    <p:embed/>
                    <p:pic>
                      <p:nvPicPr>
                        <p:cNvPr id="0" name="Object 7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11469" y="5488292"/>
                          <a:ext cx="1439863"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 name="Object 75"/>
            <p:cNvGraphicFramePr>
              <a:graphicFrameLocks noChangeAspect="1"/>
            </p:cNvGraphicFramePr>
            <p:nvPr/>
          </p:nvGraphicFramePr>
          <p:xfrm>
            <a:off x="4288915" y="5602302"/>
            <a:ext cx="612775" cy="396875"/>
          </p:xfrm>
          <a:graphic>
            <a:graphicData uri="http://schemas.openxmlformats.org/presentationml/2006/ole">
              <mc:AlternateContent xmlns:mc="http://schemas.openxmlformats.org/markup-compatibility/2006">
                <mc:Choice xmlns:v="urn:schemas-microsoft-com:vml" Requires="v">
                  <p:oleObj spid="_x0000_s7" name="公式" r:id="rId11" imgW="215900" imgH="139700" progId="Equation.3">
                    <p:embed/>
                  </p:oleObj>
                </mc:Choice>
                <mc:Fallback>
                  <p:oleObj name="公式" r:id="rId11" imgW="215900" imgH="139700" progId="Equation.3">
                    <p:embed/>
                    <p:pic>
                      <p:nvPicPr>
                        <p:cNvPr id="0" name="Object 7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88915" y="5602302"/>
                          <a:ext cx="61277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76"/>
            <p:cNvGraphicFramePr>
              <a:graphicFrameLocks noChangeAspect="1"/>
            </p:cNvGraphicFramePr>
            <p:nvPr/>
          </p:nvGraphicFramePr>
          <p:xfrm>
            <a:off x="4636911" y="5505301"/>
            <a:ext cx="2306637" cy="631825"/>
          </p:xfrm>
          <a:graphic>
            <a:graphicData uri="http://schemas.openxmlformats.org/presentationml/2006/ole">
              <mc:AlternateContent xmlns:mc="http://schemas.openxmlformats.org/markup-compatibility/2006">
                <mc:Choice xmlns:v="urn:schemas-microsoft-com:vml" Requires="v">
                  <p:oleObj spid="_x0000_s8" name="公式" r:id="rId12" imgW="1066800" imgH="292100" progId="Equation.3">
                    <p:embed/>
                  </p:oleObj>
                </mc:Choice>
                <mc:Fallback>
                  <p:oleObj name="公式" r:id="rId12" imgW="1066800" imgH="292100" progId="Equation.3">
                    <p:embed/>
                    <p:pic>
                      <p:nvPicPr>
                        <p:cNvPr id="0" name="Object 7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36911" y="5505301"/>
                          <a:ext cx="2306637" cy="63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 name="Object 77"/>
            <p:cNvGraphicFramePr>
              <a:graphicFrameLocks noChangeAspect="1"/>
            </p:cNvGraphicFramePr>
            <p:nvPr/>
          </p:nvGraphicFramePr>
          <p:xfrm>
            <a:off x="7174436" y="5531029"/>
            <a:ext cx="1368425" cy="465137"/>
          </p:xfrm>
          <a:graphic>
            <a:graphicData uri="http://schemas.openxmlformats.org/presentationml/2006/ole">
              <mc:AlternateContent xmlns:mc="http://schemas.openxmlformats.org/markup-compatibility/2006">
                <mc:Choice xmlns:v="urn:schemas-microsoft-com:vml" Requires="v">
                  <p:oleObj spid="_x0000_s9" name="公式" r:id="rId14" imgW="596900" imgH="203200" progId="Equation.3">
                    <p:embed/>
                  </p:oleObj>
                </mc:Choice>
                <mc:Fallback>
                  <p:oleObj name="公式" r:id="rId14" imgW="596900" imgH="203200" progId="Equation.3">
                    <p:embed/>
                    <p:pic>
                      <p:nvPicPr>
                        <p:cNvPr id="0" name="Object 7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74436" y="5531029"/>
                          <a:ext cx="136842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 name="Object 78"/>
            <p:cNvGraphicFramePr>
              <a:graphicFrameLocks noChangeAspect="1"/>
            </p:cNvGraphicFramePr>
            <p:nvPr/>
          </p:nvGraphicFramePr>
          <p:xfrm>
            <a:off x="6553610" y="5559702"/>
            <a:ext cx="612775" cy="396875"/>
          </p:xfrm>
          <a:graphic>
            <a:graphicData uri="http://schemas.openxmlformats.org/presentationml/2006/ole">
              <mc:AlternateContent xmlns:mc="http://schemas.openxmlformats.org/markup-compatibility/2006">
                <mc:Choice xmlns:v="urn:schemas-microsoft-com:vml" Requires="v">
                  <p:oleObj spid="_x0000_s10" name="公式" r:id="rId16" imgW="215900" imgH="139700" progId="Equation.3">
                    <p:embed/>
                  </p:oleObj>
                </mc:Choice>
                <mc:Fallback>
                  <p:oleObj name="公式" r:id="rId16" imgW="215900" imgH="139700" progId="Equation.3">
                    <p:embed/>
                    <p:pic>
                      <p:nvPicPr>
                        <p:cNvPr id="0" name="Object 7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53610" y="5559702"/>
                          <a:ext cx="61277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0" name="矩形 29"/>
          <p:cNvSpPr/>
          <p:nvPr/>
        </p:nvSpPr>
        <p:spPr>
          <a:xfrm>
            <a:off x="574831" y="5065966"/>
            <a:ext cx="6942005" cy="461665"/>
          </a:xfrm>
          <a:prstGeom prst="rect">
            <a:avLst/>
          </a:prstGeom>
        </p:spPr>
        <p:txBody>
          <a:bodyPr wrap="square">
            <a:spAutoFit/>
          </a:bodyPr>
          <a:lstStyle/>
          <a:p>
            <a:r>
              <a:rPr lang="en-US" b="1" dirty="0"/>
              <a:t>SOR</a:t>
            </a:r>
            <a:r>
              <a:rPr lang="zh-CN" altLang="en-US" b="1" dirty="0"/>
              <a:t>法收敛的必要条件</a:t>
            </a:r>
            <a:r>
              <a:rPr lang="en-US" altLang="zh-CN" b="1" dirty="0"/>
              <a:t>: </a:t>
            </a:r>
            <a:r>
              <a:rPr lang="zh-CN" altLang="en-US" b="1" dirty="0"/>
              <a:t>松弛因子</a:t>
            </a:r>
            <a:r>
              <a:rPr lang="en-US" b="1" dirty="0">
                <a:sym typeface="Symbol" panose="05050102010706020507"/>
              </a:rPr>
              <a:t></a:t>
            </a:r>
            <a:r>
              <a:rPr lang="zh-CN" altLang="en-US" b="1" dirty="0"/>
              <a:t>满足</a:t>
            </a:r>
            <a:r>
              <a:rPr lang="en-US" b="1" dirty="0"/>
              <a:t>0&lt;</a:t>
            </a:r>
            <a:r>
              <a:rPr lang="en-US" b="1" dirty="0">
                <a:sym typeface="Symbol" panose="05050102010706020507"/>
              </a:rPr>
              <a:t></a:t>
            </a:r>
            <a:r>
              <a:rPr lang="en-US" b="1" dirty="0"/>
              <a:t>&lt;2</a:t>
            </a:r>
            <a:endParaRPr lang="en-GB" dirty="0"/>
          </a:p>
        </p:txBody>
      </p:sp>
      <p:sp>
        <p:nvSpPr>
          <p:cNvPr id="31" name="文本框 30"/>
          <p:cNvSpPr txBox="1"/>
          <p:nvPr/>
        </p:nvSpPr>
        <p:spPr>
          <a:xfrm>
            <a:off x="539552" y="5551330"/>
            <a:ext cx="4697290" cy="461665"/>
          </a:xfrm>
          <a:prstGeom prst="rect">
            <a:avLst/>
          </a:prstGeom>
          <a:noFill/>
        </p:spPr>
        <p:txBody>
          <a:bodyPr wrap="square">
            <a:spAutoFit/>
          </a:bodyPr>
          <a:lstStyle/>
          <a:p>
            <a:r>
              <a:rPr lang="zh-CN" altLang="en-US" b="1" dirty="0">
                <a:latin typeface="楷体_GB2312" pitchFamily="49" charset="-122"/>
                <a:sym typeface="Wingdings" panose="05000000000000000000" pitchFamily="2" charset="2"/>
              </a:rPr>
              <a:t>误差估计</a:t>
            </a:r>
            <a:r>
              <a:rPr lang="en-US" altLang="zh-CN" b="1" dirty="0">
                <a:latin typeface="楷体_GB2312" pitchFamily="49" charset="-122"/>
                <a:sym typeface="Wingdings" panose="05000000000000000000" pitchFamily="2" charset="2"/>
              </a:rPr>
              <a:t>:</a:t>
            </a:r>
            <a:endParaRPr lang="zh-CN" altLang="en-US" dirty="0"/>
          </a:p>
        </p:txBody>
      </p:sp>
      <p:graphicFrame>
        <p:nvGraphicFramePr>
          <p:cNvPr id="32" name="Object 11"/>
          <p:cNvGraphicFramePr>
            <a:graphicFrameLocks noChangeAspect="1"/>
          </p:cNvGraphicFramePr>
          <p:nvPr/>
        </p:nvGraphicFramePr>
        <p:xfrm>
          <a:off x="1323502" y="5903529"/>
          <a:ext cx="4146538" cy="931958"/>
        </p:xfrm>
        <a:graphic>
          <a:graphicData uri="http://schemas.openxmlformats.org/presentationml/2006/ole">
            <mc:AlternateContent xmlns:mc="http://schemas.openxmlformats.org/markup-compatibility/2006">
              <mc:Choice xmlns:v="urn:schemas-microsoft-com:vml" Requires="v">
                <p:oleObj spid="_x0000_s11" name="Equation" r:id="rId17" imgW="2057400" imgH="469900" progId="Equation.DSMT4">
                  <p:embed/>
                </p:oleObj>
              </mc:Choice>
              <mc:Fallback>
                <p:oleObj name="Equation" r:id="rId17" imgW="2057400" imgH="469900" progId="Equation.DSMT4">
                  <p:embed/>
                  <p:pic>
                    <p:nvPicPr>
                      <p:cNvPr id="0" name="Object 1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23502" y="5903529"/>
                        <a:ext cx="4146538" cy="931958"/>
                      </a:xfrm>
                      <a:prstGeom prst="rect">
                        <a:avLst/>
                      </a:prstGeom>
                      <a:noFill/>
                      <a:ln w="9525">
                        <a:solidFill>
                          <a:schemeClr val="bg1"/>
                        </a:solidFill>
                        <a:miter lim="800000"/>
                        <a:headEnd/>
                        <a:tailEnd/>
                      </a:ln>
                      <a:effectLst/>
                    </p:spPr>
                  </p:pic>
                </p:oleObj>
              </mc:Fallback>
            </mc:AlternateContent>
          </a:graphicData>
        </a:graphic>
      </p:graphicFrame>
      <p:graphicFrame>
        <p:nvGraphicFramePr>
          <p:cNvPr id="33" name="Object 11"/>
          <p:cNvGraphicFramePr>
            <a:graphicFrameLocks noChangeAspect="1"/>
          </p:cNvGraphicFramePr>
          <p:nvPr/>
        </p:nvGraphicFramePr>
        <p:xfrm>
          <a:off x="5470712" y="5877272"/>
          <a:ext cx="3633553" cy="928272"/>
        </p:xfrm>
        <a:graphic>
          <a:graphicData uri="http://schemas.openxmlformats.org/presentationml/2006/ole">
            <mc:AlternateContent xmlns:mc="http://schemas.openxmlformats.org/markup-compatibility/2006">
              <mc:Choice xmlns:v="urn:schemas-microsoft-com:vml" Requires="v">
                <p:oleObj spid="_x0000_s12" name="Equation" r:id="rId19" imgW="1955800" imgH="508000" progId="Equation.DSMT4">
                  <p:embed/>
                </p:oleObj>
              </mc:Choice>
              <mc:Fallback>
                <p:oleObj name="Equation" r:id="rId19" imgW="1955800" imgH="508000" progId="Equation.DSMT4">
                  <p:embed/>
                  <p:pic>
                    <p:nvPicPr>
                      <p:cNvPr id="0" name="Object 1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70712" y="5877272"/>
                        <a:ext cx="3633553" cy="928272"/>
                      </a:xfrm>
                      <a:prstGeom prst="rect">
                        <a:avLst/>
                      </a:prstGeom>
                      <a:solidFill>
                        <a:schemeClr val="bg1"/>
                      </a:solidFill>
                      <a:ln w="9525">
                        <a:solidFill>
                          <a:schemeClr val="bg1"/>
                        </a:solidFill>
                        <a:miter lim="800000"/>
                        <a:headEnd/>
                        <a:tailEnd/>
                      </a:ln>
                      <a:effectLst/>
                    </p:spPr>
                  </p:pic>
                </p:oleObj>
              </mc:Fallback>
            </mc:AlternateContent>
          </a:graphicData>
        </a:graphic>
      </p:graphicFrame>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44668" y="1430955"/>
            <a:ext cx="4991428" cy="76200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b="1">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b="1">
                <a:solidFill>
                  <a:schemeClr val="tx1"/>
                </a:solidFill>
                <a:latin typeface="+mn-lt"/>
              </a:defRPr>
            </a:lvl3pPr>
            <a:lvl4pPr marL="1600200" indent="-228600" algn="l" rtl="0" eaLnBrk="0" fontAlgn="base" hangingPunct="0">
              <a:spcBef>
                <a:spcPct val="20000"/>
              </a:spcBef>
              <a:spcAft>
                <a:spcPct val="0"/>
              </a:spcAft>
              <a:buChar char="–"/>
              <a:defRPr sz="2400" b="1">
                <a:solidFill>
                  <a:schemeClr val="tx1"/>
                </a:solidFill>
                <a:latin typeface="+mn-lt"/>
              </a:defRPr>
            </a:lvl4pPr>
            <a:lvl5pPr marL="2057400" indent="-228600" algn="l" rtl="0" eaLnBrk="0" fontAlgn="base" hangingPunct="0">
              <a:spcBef>
                <a:spcPct val="20000"/>
              </a:spcBef>
              <a:spcAft>
                <a:spcPct val="0"/>
              </a:spcAft>
              <a:buChar char="»"/>
              <a:defRPr sz="2400" b="1">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457200" lvl="0" indent="-457200">
              <a:buClr>
                <a:srgbClr val="7DA0D3"/>
              </a:buClr>
              <a:buFont typeface="Wingdings" panose="05000000000000000000" pitchFamily="2" charset="2"/>
              <a:buChar char="Ø"/>
              <a:defRPr/>
            </a:pPr>
            <a:r>
              <a:rPr lang="en-US" altLang="zh-CN" dirty="0">
                <a:latin typeface="Times New Roman" panose="02020603050405020304" pitchFamily="18" charset="0"/>
                <a:ea typeface="楷体_GB2312"/>
              </a:rPr>
              <a:t>§</a:t>
            </a:r>
            <a:r>
              <a:rPr kumimoji="0" lang="en-US" altLang="zh-CN" sz="2800" b="1" i="0" u="none" strike="noStrike" kern="0" cap="none" spc="0" normalizeH="0" baseline="0" noProof="0" dirty="0">
                <a:ln>
                  <a:noFill/>
                </a:ln>
                <a:effectLst/>
                <a:uLnTx/>
                <a:uFillTx/>
                <a:latin typeface="宋体" panose="02010600030101010101" pitchFamily="2" charset="-122"/>
                <a:ea typeface="宋体" panose="02010600030101010101" pitchFamily="2" charset="-122"/>
                <a:cs typeface="+mn-cs"/>
              </a:rPr>
              <a:t>4 </a:t>
            </a:r>
            <a:r>
              <a:rPr kumimoji="0" lang="en-GB" altLang="zh-CN" sz="2800" b="1" i="0" u="none" strike="noStrike" kern="0" cap="none" spc="0" normalizeH="0" baseline="0" noProof="0" dirty="0">
                <a:ln>
                  <a:noFill/>
                </a:ln>
                <a:effectLst/>
                <a:uLnTx/>
                <a:uFillTx/>
                <a:latin typeface="宋体" panose="02010600030101010101" pitchFamily="2" charset="-122"/>
                <a:ea typeface="宋体" panose="02010600030101010101" pitchFamily="2" charset="-122"/>
                <a:cs typeface="+mn-cs"/>
              </a:rPr>
              <a:t>Gauss</a:t>
            </a:r>
            <a:r>
              <a:rPr kumimoji="0" lang="zh-CN" altLang="en-US" sz="2800" b="1" i="0" u="none" strike="noStrike" kern="0" cap="none" spc="0" normalizeH="0" baseline="0" noProof="0" dirty="0">
                <a:ln>
                  <a:noFill/>
                </a:ln>
                <a:effectLst/>
                <a:uLnTx/>
                <a:uFillTx/>
                <a:latin typeface="宋体" panose="02010600030101010101" pitchFamily="2" charset="-122"/>
                <a:ea typeface="宋体" panose="02010600030101010101" pitchFamily="2" charset="-122"/>
                <a:cs typeface="+mn-cs"/>
              </a:rPr>
              <a:t>消元法</a:t>
            </a:r>
            <a:endParaRPr kumimoji="0" lang="en-US" altLang="zh-CN" sz="2800" b="1" i="0" u="none" strike="noStrike" kern="0" cap="none" spc="0" normalizeH="0" baseline="0" noProof="0" dirty="0">
              <a:ln>
                <a:noFill/>
              </a:ln>
              <a:effectLst/>
              <a:uLnTx/>
              <a:uFillTx/>
              <a:latin typeface="宋体" panose="02010600030101010101" pitchFamily="2" charset="-122"/>
              <a:ea typeface="宋体" panose="02010600030101010101" pitchFamily="2" charset="-122"/>
              <a:cs typeface="+mn-cs"/>
            </a:endParaRPr>
          </a:p>
        </p:txBody>
      </p:sp>
      <p:sp>
        <p:nvSpPr>
          <p:cNvPr id="4" name="标题 1"/>
          <p:cNvSpPr txBox="1"/>
          <p:nvPr/>
        </p:nvSpPr>
        <p:spPr>
          <a:xfrm>
            <a:off x="914400" y="685800"/>
            <a:ext cx="7391400" cy="563563"/>
          </a:xfrm>
          <a:prstGeom prst="rect">
            <a:avLst/>
          </a:prstGeom>
          <a:noFill/>
          <a:ln w="9525">
            <a:noFill/>
          </a:ln>
        </p:spPr>
        <p:txBody>
          <a:bodyPr anchor="ctr"/>
          <a:lstStyle>
            <a:lvl1pPr algn="ctr" rtl="0" eaLnBrk="0" fontAlgn="base" hangingPunct="0">
              <a:spcBef>
                <a:spcPct val="0"/>
              </a:spcBef>
              <a:spcAft>
                <a:spcPct val="0"/>
              </a:spcAft>
              <a:defRPr sz="3600" b="1">
                <a:solidFill>
                  <a:schemeClr val="bg1"/>
                </a:solidFill>
                <a:latin typeface="+mj-lt"/>
                <a:ea typeface="+mj-ea"/>
                <a:cs typeface="+mj-cs"/>
              </a:defRPr>
            </a:lvl1pPr>
            <a:lvl2pPr algn="ctr" rtl="0" eaLnBrk="0" fontAlgn="base" hangingPunct="0">
              <a:spcBef>
                <a:spcPct val="0"/>
              </a:spcBef>
              <a:spcAft>
                <a:spcPct val="0"/>
              </a:spcAft>
              <a:defRPr sz="3600" b="1">
                <a:solidFill>
                  <a:schemeClr val="bg1"/>
                </a:solidFill>
                <a:latin typeface="Arial" panose="020B0604020202020204" pitchFamily="34" charset="0"/>
              </a:defRPr>
            </a:lvl2pPr>
            <a:lvl3pPr algn="ctr" rtl="0" eaLnBrk="0" fontAlgn="base" hangingPunct="0">
              <a:spcBef>
                <a:spcPct val="0"/>
              </a:spcBef>
              <a:spcAft>
                <a:spcPct val="0"/>
              </a:spcAft>
              <a:defRPr sz="3600" b="1">
                <a:solidFill>
                  <a:schemeClr val="bg1"/>
                </a:solidFill>
                <a:latin typeface="Arial" panose="020B0604020202020204" pitchFamily="34" charset="0"/>
              </a:defRPr>
            </a:lvl3pPr>
            <a:lvl4pPr algn="ctr" rtl="0" eaLnBrk="0" fontAlgn="base" hangingPunct="0">
              <a:spcBef>
                <a:spcPct val="0"/>
              </a:spcBef>
              <a:spcAft>
                <a:spcPct val="0"/>
              </a:spcAft>
              <a:defRPr sz="3600" b="1">
                <a:solidFill>
                  <a:schemeClr val="bg1"/>
                </a:solidFill>
                <a:latin typeface="Arial" panose="020B0604020202020204" pitchFamily="34" charset="0"/>
              </a:defRPr>
            </a:lvl4pPr>
            <a:lvl5pPr algn="ctr" rtl="0" eaLnBrk="0" fontAlgn="base" hangingPunct="0">
              <a:spcBef>
                <a:spcPct val="0"/>
              </a:spcBef>
              <a:spcAft>
                <a:spcPct val="0"/>
              </a:spcAft>
              <a:defRPr sz="3600" b="1">
                <a:solidFill>
                  <a:schemeClr val="bg1"/>
                </a:solidFill>
                <a:latin typeface="Arial" panose="020B0604020202020204" pitchFamily="34" charset="0"/>
              </a:defRPr>
            </a:lvl5pPr>
            <a:lvl6pPr marL="457200" algn="ctr" rtl="0" fontAlgn="base">
              <a:spcBef>
                <a:spcPct val="0"/>
              </a:spcBef>
              <a:spcAft>
                <a:spcPct val="0"/>
              </a:spcAft>
              <a:defRPr sz="3600" b="1">
                <a:solidFill>
                  <a:schemeClr val="bg1"/>
                </a:solidFill>
                <a:latin typeface="Arial" panose="020B0604020202020204" pitchFamily="34" charset="0"/>
              </a:defRPr>
            </a:lvl6pPr>
            <a:lvl7pPr marL="914400" algn="ctr" rtl="0" fontAlgn="base">
              <a:spcBef>
                <a:spcPct val="0"/>
              </a:spcBef>
              <a:spcAft>
                <a:spcPct val="0"/>
              </a:spcAft>
              <a:defRPr sz="3600" b="1">
                <a:solidFill>
                  <a:schemeClr val="bg1"/>
                </a:solidFill>
                <a:latin typeface="Arial" panose="020B0604020202020204" pitchFamily="34" charset="0"/>
              </a:defRPr>
            </a:lvl7pPr>
            <a:lvl8pPr marL="1371600" algn="ctr" rtl="0" fontAlgn="base">
              <a:spcBef>
                <a:spcPct val="0"/>
              </a:spcBef>
              <a:spcAft>
                <a:spcPct val="0"/>
              </a:spcAft>
              <a:defRPr sz="3600" b="1">
                <a:solidFill>
                  <a:schemeClr val="bg1"/>
                </a:solidFill>
                <a:latin typeface="Arial" panose="020B0604020202020204" pitchFamily="34" charset="0"/>
              </a:defRPr>
            </a:lvl8pPr>
            <a:lvl9pPr marL="1828800" algn="ctr" rtl="0" fontAlgn="base">
              <a:spcBef>
                <a:spcPct val="0"/>
              </a:spcBef>
              <a:spcAft>
                <a:spcPct val="0"/>
              </a:spcAft>
              <a:defRPr sz="3600" b="1">
                <a:solidFill>
                  <a:schemeClr val="bg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0" cap="none" spc="0" normalizeH="0" baseline="0" noProof="0" dirty="0">
                <a:ln>
                  <a:noFill/>
                </a:ln>
                <a:solidFill>
                  <a:srgbClr val="FFFFFF"/>
                </a:solidFill>
                <a:effectLst/>
                <a:uLnTx/>
                <a:uFillTx/>
                <a:latin typeface="Times New Roman" panose="02020603050405020304" pitchFamily="18" charset="0"/>
                <a:ea typeface="楷体_GB2312"/>
                <a:cs typeface="+mj-cs"/>
              </a:rPr>
              <a:t>本章小结</a:t>
            </a:r>
            <a:endParaRPr kumimoji="0" lang="zh-CN" altLang="en-US" sz="3600" b="1" i="0" u="none" strike="noStrike" kern="0" cap="none" spc="0" normalizeH="0" baseline="0" noProof="0" dirty="0">
              <a:ln>
                <a:noFill/>
              </a:ln>
              <a:solidFill>
                <a:srgbClr val="FFFFFF"/>
              </a:solidFill>
              <a:effectLst/>
              <a:uLnTx/>
              <a:uFillTx/>
              <a:latin typeface="Times New Roman" panose="02020603050405020304" pitchFamily="18" charset="0"/>
              <a:ea typeface="楷体_GB2312"/>
              <a:cs typeface="+mj-cs"/>
            </a:endParaRPr>
          </a:p>
        </p:txBody>
      </p:sp>
      <p:graphicFrame>
        <p:nvGraphicFramePr>
          <p:cNvPr id="20" name="Object 3"/>
          <p:cNvGraphicFramePr>
            <a:graphicFrameLocks noChangeAspect="1"/>
          </p:cNvGraphicFramePr>
          <p:nvPr/>
        </p:nvGraphicFramePr>
        <p:xfrm>
          <a:off x="4693140" y="2167042"/>
          <a:ext cx="3369798" cy="431327"/>
        </p:xfrm>
        <a:graphic>
          <a:graphicData uri="http://schemas.openxmlformats.org/presentationml/2006/ole">
            <mc:AlternateContent xmlns:mc="http://schemas.openxmlformats.org/markup-compatibility/2006">
              <mc:Choice xmlns:v="urn:schemas-microsoft-com:vml" Requires="v">
                <p:oleObj spid="_x0000_s0" name="Equation" r:id="rId1" imgW="1574165" imgH="215900" progId="Equation.DSMT4">
                  <p:embed/>
                </p:oleObj>
              </mc:Choice>
              <mc:Fallback>
                <p:oleObj name="Equation" r:id="rId1" imgW="1574165" imgH="215900" progId="Equation.DSMT4">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3140" y="2167042"/>
                        <a:ext cx="3369798" cy="431327"/>
                      </a:xfrm>
                      <a:prstGeom prst="rect">
                        <a:avLst/>
                      </a:prstGeom>
                      <a:noFill/>
                      <a:ln>
                        <a:noFill/>
                      </a:ln>
                      <a:effectLst/>
                    </p:spPr>
                  </p:pic>
                </p:oleObj>
              </mc:Fallback>
            </mc:AlternateContent>
          </a:graphicData>
        </a:graphic>
      </p:graphicFrame>
      <p:graphicFrame>
        <p:nvGraphicFramePr>
          <p:cNvPr id="21" name="Object 3"/>
          <p:cNvGraphicFramePr>
            <a:graphicFrameLocks noChangeAspect="1"/>
          </p:cNvGraphicFramePr>
          <p:nvPr/>
        </p:nvGraphicFramePr>
        <p:xfrm>
          <a:off x="4788024" y="2713818"/>
          <a:ext cx="4264496" cy="1259463"/>
        </p:xfrm>
        <a:graphic>
          <a:graphicData uri="http://schemas.openxmlformats.org/presentationml/2006/ole">
            <mc:AlternateContent xmlns:mc="http://schemas.openxmlformats.org/markup-compatibility/2006">
              <mc:Choice xmlns:v="urn:schemas-microsoft-com:vml" Requires="v">
                <p:oleObj spid="_x0000_s2" name="Equation" r:id="rId3" imgW="2781300" imgH="800100" progId="Equation.DSMT4">
                  <p:embed/>
                </p:oleObj>
              </mc:Choice>
              <mc:Fallback>
                <p:oleObj name="Equation" r:id="rId3" imgW="2781300" imgH="8001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024" y="2713818"/>
                        <a:ext cx="4264496" cy="1259463"/>
                      </a:xfrm>
                      <a:prstGeom prst="rect">
                        <a:avLst/>
                      </a:prstGeom>
                      <a:noFill/>
                      <a:ln>
                        <a:noFill/>
                      </a:ln>
                      <a:effectLst/>
                    </p:spPr>
                  </p:pic>
                </p:oleObj>
              </mc:Fallback>
            </mc:AlternateContent>
          </a:graphicData>
        </a:graphic>
      </p:graphicFrame>
      <p:graphicFrame>
        <p:nvGraphicFramePr>
          <p:cNvPr id="22" name="Object 3"/>
          <p:cNvGraphicFramePr>
            <a:graphicFrameLocks noChangeAspect="1"/>
          </p:cNvGraphicFramePr>
          <p:nvPr/>
        </p:nvGraphicFramePr>
        <p:xfrm>
          <a:off x="4720794" y="4143317"/>
          <a:ext cx="3752614" cy="451331"/>
        </p:xfrm>
        <a:graphic>
          <a:graphicData uri="http://schemas.openxmlformats.org/presentationml/2006/ole">
            <mc:AlternateContent xmlns:mc="http://schemas.openxmlformats.org/markup-compatibility/2006">
              <mc:Choice xmlns:v="urn:schemas-microsoft-com:vml" Requires="v">
                <p:oleObj spid="_x0000_s5" name="Equation" r:id="rId5" imgW="1675765" imgH="215900" progId="Equation.DSMT4">
                  <p:embed/>
                </p:oleObj>
              </mc:Choice>
              <mc:Fallback>
                <p:oleObj name="Equation" r:id="rId5" imgW="1675765" imgH="2159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0794" y="4143317"/>
                        <a:ext cx="3752614" cy="451331"/>
                      </a:xfrm>
                      <a:prstGeom prst="rect">
                        <a:avLst/>
                      </a:prstGeom>
                      <a:noFill/>
                      <a:ln>
                        <a:noFill/>
                      </a:ln>
                      <a:effectLst/>
                    </p:spPr>
                  </p:pic>
                </p:oleObj>
              </mc:Fallback>
            </mc:AlternateContent>
          </a:graphicData>
        </a:graphic>
      </p:graphicFrame>
      <p:graphicFrame>
        <p:nvGraphicFramePr>
          <p:cNvPr id="23" name="Object 3"/>
          <p:cNvGraphicFramePr>
            <a:graphicFrameLocks noChangeAspect="1"/>
          </p:cNvGraphicFramePr>
          <p:nvPr/>
        </p:nvGraphicFramePr>
        <p:xfrm>
          <a:off x="4720794" y="4563438"/>
          <a:ext cx="4248472" cy="803010"/>
        </p:xfrm>
        <a:graphic>
          <a:graphicData uri="http://schemas.openxmlformats.org/presentationml/2006/ole">
            <mc:AlternateContent xmlns:mc="http://schemas.openxmlformats.org/markup-compatibility/2006">
              <mc:Choice xmlns:v="urn:schemas-microsoft-com:vml" Requires="v">
                <p:oleObj spid="_x0000_s6" name="Equation" r:id="rId7" imgW="2197100" imgH="444500" progId="Equation.DSMT4">
                  <p:embed/>
                </p:oleObj>
              </mc:Choice>
              <mc:Fallback>
                <p:oleObj name="Equation" r:id="rId7" imgW="2197100" imgH="444500" progId="Equation.DSMT4">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20794" y="4563438"/>
                        <a:ext cx="4248472" cy="803010"/>
                      </a:xfrm>
                      <a:prstGeom prst="rect">
                        <a:avLst/>
                      </a:prstGeom>
                      <a:noFill/>
                      <a:ln>
                        <a:noFill/>
                      </a:ln>
                      <a:effectLst/>
                    </p:spPr>
                  </p:pic>
                </p:oleObj>
              </mc:Fallback>
            </mc:AlternateContent>
          </a:graphicData>
        </a:graphic>
      </p:graphicFrame>
      <p:sp>
        <p:nvSpPr>
          <p:cNvPr id="24" name="Text Box 24"/>
          <p:cNvSpPr txBox="1">
            <a:spLocks noChangeArrowheads="1"/>
          </p:cNvSpPr>
          <p:nvPr/>
        </p:nvSpPr>
        <p:spPr bwMode="auto">
          <a:xfrm>
            <a:off x="3635896" y="5775583"/>
            <a:ext cx="4281487" cy="461665"/>
          </a:xfrm>
          <a:prstGeom prst="rect">
            <a:avLst/>
          </a:prstGeom>
          <a:noFill/>
          <a:ln w="28575" algn="ctr">
            <a:solidFill>
              <a:schemeClr val="bg1"/>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列主元消元法、全主元消元法</a:t>
            </a:r>
            <a:endPar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endParaRPr>
          </a:p>
        </p:txBody>
      </p:sp>
      <p:grpSp>
        <p:nvGrpSpPr>
          <p:cNvPr id="25" name="组合 24"/>
          <p:cNvGrpSpPr/>
          <p:nvPr/>
        </p:nvGrpSpPr>
        <p:grpSpPr>
          <a:xfrm>
            <a:off x="395535" y="2055083"/>
            <a:ext cx="4248473" cy="1937945"/>
            <a:chOff x="2267744" y="2120470"/>
            <a:chExt cx="4248473" cy="1937945"/>
          </a:xfrm>
        </p:grpSpPr>
        <p:graphicFrame>
          <p:nvGraphicFramePr>
            <p:cNvPr id="19" name="Object 3"/>
            <p:cNvGraphicFramePr>
              <a:graphicFrameLocks noChangeAspect="1"/>
            </p:cNvGraphicFramePr>
            <p:nvPr/>
          </p:nvGraphicFramePr>
          <p:xfrm>
            <a:off x="2267744" y="2120470"/>
            <a:ext cx="4248472" cy="1937945"/>
          </p:xfrm>
          <a:graphic>
            <a:graphicData uri="http://schemas.openxmlformats.org/presentationml/2006/ole">
              <mc:AlternateContent xmlns:mc="http://schemas.openxmlformats.org/markup-compatibility/2006">
                <mc:Choice xmlns:v="urn:schemas-microsoft-com:vml" Requires="v">
                  <p:oleObj spid="_x0000_s7" name="Equation" r:id="rId9" imgW="2374900" imgH="1041400" progId="Equation.DSMT4">
                    <p:embed/>
                  </p:oleObj>
                </mc:Choice>
                <mc:Fallback>
                  <p:oleObj name="Equation" r:id="rId9" imgW="2374900" imgH="1041400" progId="Equation.DSMT4">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67744" y="2120470"/>
                          <a:ext cx="4248472" cy="1937945"/>
                        </a:xfrm>
                        <a:prstGeom prst="rect">
                          <a:avLst/>
                        </a:prstGeom>
                        <a:noFill/>
                        <a:ln>
                          <a:noFill/>
                        </a:ln>
                        <a:effectLst/>
                      </p:spPr>
                    </p:pic>
                  </p:oleObj>
                </mc:Fallback>
              </mc:AlternateContent>
            </a:graphicData>
          </a:graphic>
        </p:graphicFrame>
        <p:pic>
          <p:nvPicPr>
            <p:cNvPr id="8" name="图片 7"/>
            <p:cNvPicPr>
              <a:picLocks noChangeAspect="1"/>
            </p:cNvPicPr>
            <p:nvPr/>
          </p:nvPicPr>
          <p:blipFill>
            <a:blip r:embed="rId11"/>
            <a:stretch>
              <a:fillRect/>
            </a:stretch>
          </p:blipFill>
          <p:spPr>
            <a:xfrm>
              <a:off x="6084169" y="2634462"/>
              <a:ext cx="432048" cy="771525"/>
            </a:xfrm>
            <a:prstGeom prst="rect">
              <a:avLst/>
            </a:prstGeom>
          </p:spPr>
        </p:pic>
      </p:grpSp>
      <p:sp>
        <p:nvSpPr>
          <p:cNvPr id="27" name="矩形 26"/>
          <p:cNvSpPr/>
          <p:nvPr/>
        </p:nvSpPr>
        <p:spPr>
          <a:xfrm>
            <a:off x="527353" y="5775583"/>
            <a:ext cx="3108543"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
                <a:srgbClr val="7DA0D3"/>
              </a:buClr>
              <a:buSzTx/>
              <a:buFontTx/>
              <a:buNone/>
              <a:defRPr/>
            </a:pPr>
            <a:r>
              <a:rPr kumimoji="0" lang="en-GB" altLang="zh-CN" sz="2400" b="0" i="0" u="none" strike="noStrike" kern="0" cap="none" spc="0" normalizeH="0" baseline="0" noProof="0" dirty="0">
                <a:ln>
                  <a:noFill/>
                </a:ln>
                <a:solidFill>
                  <a:srgbClr val="000099"/>
                </a:solidFill>
                <a:effectLst/>
                <a:uLnTx/>
                <a:uFillTx/>
                <a:latin typeface="宋体" panose="02010600030101010101" pitchFamily="2" charset="-122"/>
                <a:ea typeface="宋体" panose="02010600030101010101" pitchFamily="2" charset="-122"/>
                <a:cs typeface="+mn-cs"/>
              </a:rPr>
              <a:t>Gauss</a:t>
            </a:r>
            <a:r>
              <a:rPr kumimoji="0" lang="zh-CN" altLang="en-US" sz="2400" b="0" i="0" u="none" strike="noStrike" kern="0" cap="none" spc="0" normalizeH="0" baseline="0" noProof="0" dirty="0">
                <a:ln>
                  <a:noFill/>
                </a:ln>
                <a:solidFill>
                  <a:srgbClr val="000099"/>
                </a:solidFill>
                <a:effectLst/>
                <a:uLnTx/>
                <a:uFillTx/>
                <a:latin typeface="宋体" panose="02010600030101010101" pitchFamily="2" charset="-122"/>
                <a:ea typeface="宋体" panose="02010600030101010101" pitchFamily="2" charset="-122"/>
                <a:cs typeface="+mn-cs"/>
              </a:rPr>
              <a:t>消元法的改进：</a:t>
            </a:r>
            <a:endParaRPr kumimoji="0" lang="en-US" altLang="zh-CN" sz="2800" b="1" i="0" u="none" strike="noStrike" kern="0" cap="none" spc="0" normalizeH="0" baseline="0" noProof="0" dirty="0">
              <a:ln>
                <a:noFill/>
              </a:ln>
              <a:solidFill>
                <a:srgbClr val="000099"/>
              </a:solidFill>
              <a:effectLst/>
              <a:uLnTx/>
              <a:uFillTx/>
              <a:latin typeface="宋体" panose="02010600030101010101" pitchFamily="2" charset="-122"/>
              <a:ea typeface="宋体" panose="02010600030101010101" pitchFamily="2" charset="-122"/>
              <a:cs typeface="+mn-cs"/>
            </a:endParaRPr>
          </a:p>
        </p:txBody>
      </p:sp>
      <p:sp>
        <p:nvSpPr>
          <p:cNvPr id="13" name="Text Box 40"/>
          <p:cNvSpPr txBox="1">
            <a:spLocks noChangeArrowheads="1"/>
          </p:cNvSpPr>
          <p:nvPr/>
        </p:nvSpPr>
        <p:spPr bwMode="auto">
          <a:xfrm>
            <a:off x="449822" y="5027918"/>
            <a:ext cx="2519363" cy="461665"/>
          </a:xfrm>
          <a:prstGeom prst="rect">
            <a:avLst/>
          </a:prstGeom>
          <a:noFill/>
          <a:ln w="28575" algn="ctr">
            <a:solidFill>
              <a:schemeClr val="bg1"/>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latin typeface="宋体" panose="02010600030101010101" pitchFamily="2" charset="-122"/>
                <a:ea typeface="宋体" panose="02010600030101010101" pitchFamily="2" charset="-122"/>
              </a:rPr>
              <a:t>计算量</a:t>
            </a:r>
            <a:endParaRPr lang="zh-CN" altLang="en-US" sz="2400" dirty="0">
              <a:latin typeface="宋体" panose="02010600030101010101" pitchFamily="2" charset="-122"/>
              <a:ea typeface="宋体" panose="02010600030101010101" pitchFamily="2" charset="-122"/>
            </a:endParaRPr>
          </a:p>
        </p:txBody>
      </p:sp>
      <p:graphicFrame>
        <p:nvGraphicFramePr>
          <p:cNvPr id="14" name="Object 3"/>
          <p:cNvGraphicFramePr>
            <a:graphicFrameLocks noChangeAspect="1"/>
          </p:cNvGraphicFramePr>
          <p:nvPr/>
        </p:nvGraphicFramePr>
        <p:xfrm>
          <a:off x="1545197" y="4837269"/>
          <a:ext cx="2847975" cy="842962"/>
        </p:xfrm>
        <a:graphic>
          <a:graphicData uri="http://schemas.openxmlformats.org/presentationml/2006/ole">
            <mc:AlternateContent xmlns:mc="http://schemas.openxmlformats.org/markup-compatibility/2006">
              <mc:Choice xmlns:v="urn:schemas-microsoft-com:vml" Requires="v">
                <p:oleObj spid="_x0000_s9" name="Equation" r:id="rId12" imgW="1320165" imgH="419100" progId="Equation.DSMT4">
                  <p:embed/>
                </p:oleObj>
              </mc:Choice>
              <mc:Fallback>
                <p:oleObj name="Equation" r:id="rId12" imgW="1320165" imgH="419100" progId="Equation.DSMT4">
                  <p:embed/>
                  <p:pic>
                    <p:nvPicPr>
                      <p:cNvPr id="0" name="Object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45197" y="4837269"/>
                        <a:ext cx="2847975" cy="842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44668" y="1430955"/>
            <a:ext cx="4991428" cy="76200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b="1">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b="1">
                <a:solidFill>
                  <a:schemeClr val="tx1"/>
                </a:solidFill>
                <a:latin typeface="+mn-lt"/>
              </a:defRPr>
            </a:lvl3pPr>
            <a:lvl4pPr marL="1600200" indent="-228600" algn="l" rtl="0" eaLnBrk="0" fontAlgn="base" hangingPunct="0">
              <a:spcBef>
                <a:spcPct val="20000"/>
              </a:spcBef>
              <a:spcAft>
                <a:spcPct val="0"/>
              </a:spcAft>
              <a:buChar char="–"/>
              <a:defRPr sz="2400" b="1">
                <a:solidFill>
                  <a:schemeClr val="tx1"/>
                </a:solidFill>
                <a:latin typeface="+mn-lt"/>
              </a:defRPr>
            </a:lvl4pPr>
            <a:lvl5pPr marL="2057400" indent="-228600" algn="l" rtl="0" eaLnBrk="0" fontAlgn="base" hangingPunct="0">
              <a:spcBef>
                <a:spcPct val="20000"/>
              </a:spcBef>
              <a:spcAft>
                <a:spcPct val="0"/>
              </a:spcAft>
              <a:buChar char="»"/>
              <a:defRPr sz="2400" b="1">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457200" lvl="0" indent="-457200">
              <a:buClr>
                <a:srgbClr val="7DA0D3"/>
              </a:buClr>
              <a:buFont typeface="Wingdings" panose="05000000000000000000" pitchFamily="2" charset="2"/>
              <a:buChar char="Ø"/>
              <a:defRPr/>
            </a:pPr>
            <a:r>
              <a:rPr lang="en-US" altLang="zh-CN" dirty="0">
                <a:latin typeface="Times New Roman" panose="02020603050405020304" pitchFamily="18" charset="0"/>
                <a:ea typeface="楷体_GB2312"/>
              </a:rPr>
              <a:t>§</a:t>
            </a:r>
            <a:r>
              <a:rPr kumimoji="0" lang="en-US" altLang="zh-CN" sz="2800" b="1" i="0" u="none" strike="noStrike" kern="0" cap="none" spc="0" normalizeH="0" baseline="0" noProof="0" dirty="0">
                <a:ln>
                  <a:noFill/>
                </a:ln>
                <a:effectLst/>
                <a:uLnTx/>
                <a:uFillTx/>
                <a:latin typeface="宋体" panose="02010600030101010101" pitchFamily="2" charset="-122"/>
                <a:ea typeface="宋体" panose="02010600030101010101" pitchFamily="2" charset="-122"/>
                <a:cs typeface="+mn-cs"/>
              </a:rPr>
              <a:t>5 </a:t>
            </a:r>
            <a:r>
              <a:rPr kumimoji="0" lang="en-GB" altLang="zh-CN" sz="2800" b="1" i="0" u="none" strike="noStrike" kern="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LU</a:t>
            </a:r>
            <a:r>
              <a:rPr kumimoji="0" lang="zh-CN" altLang="en-US" sz="2800" b="1" i="0" u="none" strike="noStrike" kern="0" cap="none" spc="0" normalizeH="0" baseline="0" noProof="0" dirty="0">
                <a:ln>
                  <a:noFill/>
                </a:ln>
                <a:effectLst/>
                <a:uLnTx/>
                <a:uFillTx/>
                <a:latin typeface="宋体" panose="02010600030101010101" pitchFamily="2" charset="-122"/>
                <a:ea typeface="宋体" panose="02010600030101010101" pitchFamily="2" charset="-122"/>
                <a:cs typeface="+mn-cs"/>
              </a:rPr>
              <a:t>分解法</a:t>
            </a:r>
            <a:endParaRPr kumimoji="0" lang="en-US" altLang="zh-CN" sz="2800" b="1" i="0" u="none" strike="noStrike" kern="0" cap="none" spc="0" normalizeH="0" baseline="0" noProof="0" dirty="0">
              <a:ln>
                <a:noFill/>
              </a:ln>
              <a:effectLst/>
              <a:uLnTx/>
              <a:uFillTx/>
              <a:latin typeface="宋体" panose="02010600030101010101" pitchFamily="2" charset="-122"/>
              <a:ea typeface="宋体" panose="02010600030101010101" pitchFamily="2" charset="-122"/>
              <a:cs typeface="+mn-cs"/>
            </a:endParaRPr>
          </a:p>
        </p:txBody>
      </p:sp>
      <p:sp>
        <p:nvSpPr>
          <p:cNvPr id="4" name="标题 1"/>
          <p:cNvSpPr txBox="1"/>
          <p:nvPr/>
        </p:nvSpPr>
        <p:spPr>
          <a:xfrm>
            <a:off x="914400" y="685800"/>
            <a:ext cx="7391400" cy="563563"/>
          </a:xfrm>
          <a:prstGeom prst="rect">
            <a:avLst/>
          </a:prstGeom>
          <a:noFill/>
          <a:ln w="9525">
            <a:noFill/>
          </a:ln>
        </p:spPr>
        <p:txBody>
          <a:bodyPr anchor="ctr"/>
          <a:lstStyle>
            <a:lvl1pPr algn="ctr" rtl="0" eaLnBrk="0" fontAlgn="base" hangingPunct="0">
              <a:spcBef>
                <a:spcPct val="0"/>
              </a:spcBef>
              <a:spcAft>
                <a:spcPct val="0"/>
              </a:spcAft>
              <a:defRPr sz="3600" b="1">
                <a:solidFill>
                  <a:schemeClr val="bg1"/>
                </a:solidFill>
                <a:latin typeface="+mj-lt"/>
                <a:ea typeface="+mj-ea"/>
                <a:cs typeface="+mj-cs"/>
              </a:defRPr>
            </a:lvl1pPr>
            <a:lvl2pPr algn="ctr" rtl="0" eaLnBrk="0" fontAlgn="base" hangingPunct="0">
              <a:spcBef>
                <a:spcPct val="0"/>
              </a:spcBef>
              <a:spcAft>
                <a:spcPct val="0"/>
              </a:spcAft>
              <a:defRPr sz="3600" b="1">
                <a:solidFill>
                  <a:schemeClr val="bg1"/>
                </a:solidFill>
                <a:latin typeface="Arial" panose="020B0604020202020204" pitchFamily="34" charset="0"/>
              </a:defRPr>
            </a:lvl2pPr>
            <a:lvl3pPr algn="ctr" rtl="0" eaLnBrk="0" fontAlgn="base" hangingPunct="0">
              <a:spcBef>
                <a:spcPct val="0"/>
              </a:spcBef>
              <a:spcAft>
                <a:spcPct val="0"/>
              </a:spcAft>
              <a:defRPr sz="3600" b="1">
                <a:solidFill>
                  <a:schemeClr val="bg1"/>
                </a:solidFill>
                <a:latin typeface="Arial" panose="020B0604020202020204" pitchFamily="34" charset="0"/>
              </a:defRPr>
            </a:lvl3pPr>
            <a:lvl4pPr algn="ctr" rtl="0" eaLnBrk="0" fontAlgn="base" hangingPunct="0">
              <a:spcBef>
                <a:spcPct val="0"/>
              </a:spcBef>
              <a:spcAft>
                <a:spcPct val="0"/>
              </a:spcAft>
              <a:defRPr sz="3600" b="1">
                <a:solidFill>
                  <a:schemeClr val="bg1"/>
                </a:solidFill>
                <a:latin typeface="Arial" panose="020B0604020202020204" pitchFamily="34" charset="0"/>
              </a:defRPr>
            </a:lvl4pPr>
            <a:lvl5pPr algn="ctr" rtl="0" eaLnBrk="0" fontAlgn="base" hangingPunct="0">
              <a:spcBef>
                <a:spcPct val="0"/>
              </a:spcBef>
              <a:spcAft>
                <a:spcPct val="0"/>
              </a:spcAft>
              <a:defRPr sz="3600" b="1">
                <a:solidFill>
                  <a:schemeClr val="bg1"/>
                </a:solidFill>
                <a:latin typeface="Arial" panose="020B0604020202020204" pitchFamily="34" charset="0"/>
              </a:defRPr>
            </a:lvl5pPr>
            <a:lvl6pPr marL="457200" algn="ctr" rtl="0" fontAlgn="base">
              <a:spcBef>
                <a:spcPct val="0"/>
              </a:spcBef>
              <a:spcAft>
                <a:spcPct val="0"/>
              </a:spcAft>
              <a:defRPr sz="3600" b="1">
                <a:solidFill>
                  <a:schemeClr val="bg1"/>
                </a:solidFill>
                <a:latin typeface="Arial" panose="020B0604020202020204" pitchFamily="34" charset="0"/>
              </a:defRPr>
            </a:lvl6pPr>
            <a:lvl7pPr marL="914400" algn="ctr" rtl="0" fontAlgn="base">
              <a:spcBef>
                <a:spcPct val="0"/>
              </a:spcBef>
              <a:spcAft>
                <a:spcPct val="0"/>
              </a:spcAft>
              <a:defRPr sz="3600" b="1">
                <a:solidFill>
                  <a:schemeClr val="bg1"/>
                </a:solidFill>
                <a:latin typeface="Arial" panose="020B0604020202020204" pitchFamily="34" charset="0"/>
              </a:defRPr>
            </a:lvl7pPr>
            <a:lvl8pPr marL="1371600" algn="ctr" rtl="0" fontAlgn="base">
              <a:spcBef>
                <a:spcPct val="0"/>
              </a:spcBef>
              <a:spcAft>
                <a:spcPct val="0"/>
              </a:spcAft>
              <a:defRPr sz="3600" b="1">
                <a:solidFill>
                  <a:schemeClr val="bg1"/>
                </a:solidFill>
                <a:latin typeface="Arial" panose="020B0604020202020204" pitchFamily="34" charset="0"/>
              </a:defRPr>
            </a:lvl8pPr>
            <a:lvl9pPr marL="1828800" algn="ctr" rtl="0" fontAlgn="base">
              <a:spcBef>
                <a:spcPct val="0"/>
              </a:spcBef>
              <a:spcAft>
                <a:spcPct val="0"/>
              </a:spcAft>
              <a:defRPr sz="3600" b="1">
                <a:solidFill>
                  <a:schemeClr val="bg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0" cap="none" spc="0" normalizeH="0" baseline="0" noProof="0" dirty="0">
                <a:ln>
                  <a:noFill/>
                </a:ln>
                <a:solidFill>
                  <a:srgbClr val="FFFFFF"/>
                </a:solidFill>
                <a:effectLst/>
                <a:uLnTx/>
                <a:uFillTx/>
                <a:latin typeface="Times New Roman" panose="02020603050405020304" pitchFamily="18" charset="0"/>
                <a:ea typeface="楷体_GB2312"/>
                <a:cs typeface="+mj-cs"/>
              </a:rPr>
              <a:t>本章小结</a:t>
            </a:r>
            <a:endParaRPr kumimoji="0" lang="zh-CN" altLang="en-US" sz="3600" b="1" i="0" u="none" strike="noStrike" kern="0" cap="none" spc="0" normalizeH="0" baseline="0" noProof="0" dirty="0">
              <a:ln>
                <a:noFill/>
              </a:ln>
              <a:solidFill>
                <a:srgbClr val="FFFFFF"/>
              </a:solidFill>
              <a:effectLst/>
              <a:uLnTx/>
              <a:uFillTx/>
              <a:latin typeface="Times New Roman" panose="02020603050405020304" pitchFamily="18" charset="0"/>
              <a:ea typeface="楷体_GB2312"/>
              <a:cs typeface="+mj-cs"/>
            </a:endParaRPr>
          </a:p>
        </p:txBody>
      </p:sp>
      <p:sp>
        <p:nvSpPr>
          <p:cNvPr id="5" name="矩形 4"/>
          <p:cNvSpPr/>
          <p:nvPr/>
        </p:nvSpPr>
        <p:spPr>
          <a:xfrm>
            <a:off x="4060386" y="1430955"/>
            <a:ext cx="3824791" cy="506998"/>
          </a:xfrm>
          <a:prstGeom prst="rect">
            <a:avLst/>
          </a:prstGeom>
        </p:spPr>
        <p:txBody>
          <a:bodyPr wrap="square">
            <a:spAutoFit/>
          </a:bodyPr>
          <a:lstStyle/>
          <a:p>
            <a:pPr marL="0" marR="0" lvl="0" indent="0" algn="l" defTabSz="914400" rtl="0" eaLnBrk="0" fontAlgn="base" latinLnBrk="0" hangingPunct="0">
              <a:lnSpc>
                <a:spcPct val="125000"/>
              </a:lnSpc>
              <a:spcBef>
                <a:spcPct val="0"/>
              </a:spcBef>
              <a:spcAft>
                <a:spcPct val="0"/>
              </a:spcAft>
              <a:buClrTx/>
              <a:buSzTx/>
              <a:buFontTx/>
              <a:buNone/>
              <a:defRPr/>
            </a:pPr>
            <a:r>
              <a:rPr kumimoji="0" lang="en-US" sz="2400" b="1" i="0" u="none" strike="noStrike" kern="1200" cap="none" spc="0" normalizeH="0" noProof="0" dirty="0" err="1">
                <a:ln>
                  <a:noFill/>
                </a:ln>
                <a:solidFill>
                  <a:srgbClr val="000000"/>
                </a:solidFill>
                <a:effectLst/>
                <a:uLnTx/>
                <a:uFillTx/>
                <a:latin typeface="Times New Roman" panose="02020603050405020304" pitchFamily="18" charset="0"/>
                <a:cs typeface="+mn-cs"/>
              </a:rPr>
              <a:t>D</a:t>
            </a:r>
            <a:r>
              <a:rPr kumimoji="0" lang="en-US" altLang="zh-CN" sz="2400" b="1" i="0" u="none" strike="noStrike" kern="1200" cap="none" spc="0" normalizeH="0" noProof="0" dirty="0" err="1">
                <a:ln>
                  <a:noFill/>
                </a:ln>
                <a:solidFill>
                  <a:srgbClr val="000000"/>
                </a:solidFill>
                <a:effectLst/>
                <a:uLnTx/>
                <a:uFillTx/>
                <a:latin typeface="Times New Roman" panose="02020603050405020304" pitchFamily="18" charset="0"/>
                <a:cs typeface="+mn-cs"/>
              </a:rPr>
              <a:t>olittle</a:t>
            </a:r>
            <a:r>
              <a:rPr kumimoji="0" lang="zh-CN" altLang="en-US" sz="2400" b="1" i="0" u="none" strike="noStrike" kern="1200" cap="none" spc="0" normalizeH="0" noProof="0" dirty="0">
                <a:ln>
                  <a:noFill/>
                </a:ln>
                <a:solidFill>
                  <a:srgbClr val="000000"/>
                </a:solidFill>
                <a:effectLst/>
                <a:uLnTx/>
                <a:uFillTx/>
                <a:latin typeface="Times New Roman" panose="02020603050405020304" pitchFamily="18" charset="0"/>
                <a:cs typeface="+mn-cs"/>
              </a:rPr>
              <a:t>分解</a:t>
            </a:r>
            <a:endParaRPr kumimoji="0" lang="zh-CN" altLang="en-US" sz="2400" b="1" i="0" u="none" strike="noStrike" kern="1200" cap="none" spc="0" normalizeH="0" noProof="0" dirty="0">
              <a:ln>
                <a:noFill/>
              </a:ln>
              <a:solidFill>
                <a:srgbClr val="000000"/>
              </a:solidFill>
              <a:effectLst/>
              <a:uLnTx/>
              <a:uFillTx/>
              <a:latin typeface="Times New Roman" panose="02020603050405020304" pitchFamily="18" charset="0"/>
              <a:cs typeface="+mn-cs"/>
            </a:endParaRPr>
          </a:p>
        </p:txBody>
      </p:sp>
      <p:graphicFrame>
        <p:nvGraphicFramePr>
          <p:cNvPr id="18" name="Object 19"/>
          <p:cNvGraphicFramePr>
            <a:graphicFrameLocks noChangeAspect="1"/>
          </p:cNvGraphicFramePr>
          <p:nvPr/>
        </p:nvGraphicFramePr>
        <p:xfrm>
          <a:off x="681769" y="4281340"/>
          <a:ext cx="2955925" cy="838200"/>
        </p:xfrm>
        <a:graphic>
          <a:graphicData uri="http://schemas.openxmlformats.org/presentationml/2006/ole">
            <mc:AlternateContent xmlns:mc="http://schemas.openxmlformats.org/markup-compatibility/2006">
              <mc:Choice xmlns:v="urn:schemas-microsoft-com:vml" Requires="v">
                <p:oleObj spid="_x0000_s0" name="Equation" r:id="rId1" imgW="1282700" imgH="431800" progId="Equation.3">
                  <p:embed/>
                </p:oleObj>
              </mc:Choice>
              <mc:Fallback>
                <p:oleObj name="Equation" r:id="rId1" imgW="1282700" imgH="431800" progId="Equation.3">
                  <p:embed/>
                  <p:pic>
                    <p:nvPicPr>
                      <p:cNvPr id="0" name="Object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769" y="4281340"/>
                        <a:ext cx="2955925"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22"/>
          <p:cNvGraphicFramePr>
            <a:graphicFrameLocks noChangeAspect="1"/>
          </p:cNvGraphicFramePr>
          <p:nvPr/>
        </p:nvGraphicFramePr>
        <p:xfrm>
          <a:off x="3923928" y="4311000"/>
          <a:ext cx="3225800" cy="790575"/>
        </p:xfrm>
        <a:graphic>
          <a:graphicData uri="http://schemas.openxmlformats.org/presentationml/2006/ole">
            <mc:AlternateContent xmlns:mc="http://schemas.openxmlformats.org/markup-compatibility/2006">
              <mc:Choice xmlns:v="urn:schemas-microsoft-com:vml" Requires="v">
                <p:oleObj spid="_x0000_s2" name="Equation" r:id="rId3" imgW="1651000" imgH="431800" progId="Equation.3">
                  <p:embed/>
                </p:oleObj>
              </mc:Choice>
              <mc:Fallback>
                <p:oleObj name="Equation" r:id="rId3" imgW="1651000" imgH="431800" progId="Equation.3">
                  <p:embed/>
                  <p:pic>
                    <p:nvPicPr>
                      <p:cNvPr id="0" name="Object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3928" y="4311000"/>
                        <a:ext cx="3225800" cy="790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15"/>
          <p:cNvGraphicFramePr>
            <a:graphicFrameLocks noChangeAspect="1"/>
          </p:cNvGraphicFramePr>
          <p:nvPr/>
        </p:nvGraphicFramePr>
        <p:xfrm>
          <a:off x="1001646" y="1916207"/>
          <a:ext cx="5514570" cy="2163367"/>
        </p:xfrm>
        <a:graphic>
          <a:graphicData uri="http://schemas.openxmlformats.org/presentationml/2006/ole">
            <mc:AlternateContent xmlns:mc="http://schemas.openxmlformats.org/markup-compatibility/2006">
              <mc:Choice xmlns:v="urn:schemas-microsoft-com:vml" Requires="v">
                <p:oleObj spid="_x0000_s6" name="Equation" r:id="rId5" imgW="3835400" imgH="1168400" progId="Equation.DSMT4">
                  <p:embed/>
                </p:oleObj>
              </mc:Choice>
              <mc:Fallback>
                <p:oleObj name="Equation" r:id="rId5" imgW="3835400" imgH="1168400" progId="Equation.DSMT4">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1646" y="1916207"/>
                        <a:ext cx="5514570" cy="2163367"/>
                      </a:xfrm>
                      <a:prstGeom prst="rect">
                        <a:avLst/>
                      </a:prstGeom>
                      <a:noFill/>
                      <a:ln>
                        <a:noFill/>
                      </a:ln>
                      <a:effectLst/>
                    </p:spPr>
                  </p:pic>
                </p:oleObj>
              </mc:Fallback>
            </mc:AlternateContent>
          </a:graphicData>
        </a:graphic>
      </p:graphicFrame>
      <p:sp>
        <p:nvSpPr>
          <p:cNvPr id="8" name="Rectangle 17"/>
          <p:cNvSpPr>
            <a:spLocks noChangeArrowheads="1"/>
          </p:cNvSpPr>
          <p:nvPr/>
        </p:nvSpPr>
        <p:spPr bwMode="auto">
          <a:xfrm>
            <a:off x="914400" y="5238973"/>
            <a:ext cx="6705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求解</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Ax</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b</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，即求解两个三角形方程组</a:t>
            </a:r>
            <a:endPar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9" name="矩形 8"/>
          <p:cNvSpPr/>
          <p:nvPr/>
        </p:nvSpPr>
        <p:spPr>
          <a:xfrm>
            <a:off x="834622" y="5838036"/>
            <a:ext cx="2664296" cy="46166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(1)</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Ly</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b</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，求</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y</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endParaRPr kumimoji="0" lang="en-GB"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 name="矩形 9"/>
          <p:cNvSpPr/>
          <p:nvPr/>
        </p:nvSpPr>
        <p:spPr>
          <a:xfrm>
            <a:off x="3498918" y="5838036"/>
            <a:ext cx="2088264"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(2)</a:t>
            </a:r>
            <a:r>
              <a:rPr kumimoji="0" lang="en-US" altLang="zh-CN" sz="2400" b="1" i="1"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mn-cs"/>
              </a:rPr>
              <a:t>L</a:t>
            </a:r>
            <a:r>
              <a:rPr kumimoji="0" lang="en-US" altLang="zh-CN" sz="2400" b="1" i="1" u="none" strike="noStrike" kern="1200" cap="none" spc="0" normalizeH="0" baseline="30000" noProof="0" dirty="0" err="1">
                <a:ln>
                  <a:noFill/>
                </a:ln>
                <a:solidFill>
                  <a:srgbClr val="000000"/>
                </a:solidFill>
                <a:effectLst/>
                <a:uLnTx/>
                <a:uFillTx/>
                <a:latin typeface="Times New Roman" panose="02020603050405020304" pitchFamily="18" charset="0"/>
                <a:ea typeface="宋体" panose="02010600030101010101" pitchFamily="2" charset="-122"/>
                <a:cs typeface="+mn-cs"/>
              </a:rPr>
              <a:t>T</a:t>
            </a:r>
            <a:r>
              <a:rPr kumimoji="0" lang="en-US" altLang="zh-CN" sz="2400" b="1" i="1"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mn-cs"/>
              </a:rPr>
              <a:t>x</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y</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，求</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x</a:t>
            </a:r>
            <a:endParaRPr kumimoji="0" lang="en-GB"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2" name="Text Box 40"/>
          <p:cNvSpPr txBox="1">
            <a:spLocks noChangeArrowheads="1"/>
          </p:cNvSpPr>
          <p:nvPr/>
        </p:nvSpPr>
        <p:spPr bwMode="auto">
          <a:xfrm>
            <a:off x="6948264" y="1641887"/>
            <a:ext cx="2062386" cy="830997"/>
          </a:xfrm>
          <a:prstGeom prst="rect">
            <a:avLst/>
          </a:prstGeom>
          <a:noFill/>
          <a:ln w="28575" algn="ctr">
            <a:solidFill>
              <a:schemeClr val="bg1"/>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latin typeface="宋体" panose="02010600030101010101" pitchFamily="2" charset="-122"/>
                <a:ea typeface="宋体" panose="02010600030101010101" pitchFamily="2" charset="-122"/>
              </a:rPr>
              <a:t>计算量与高斯消元法相同</a:t>
            </a:r>
            <a:endParaRPr lang="zh-CN" altLang="en-US" sz="2400" dirty="0">
              <a:latin typeface="宋体" panose="02010600030101010101" pitchFamily="2" charset="-122"/>
              <a:ea typeface="宋体" panose="02010600030101010101" pitchFamily="2" charset="-122"/>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914400" y="685800"/>
            <a:ext cx="7391400" cy="563563"/>
          </a:xfrm>
          <a:prstGeom prst="rect">
            <a:avLst/>
          </a:prstGeom>
          <a:noFill/>
          <a:ln w="9525">
            <a:noFill/>
          </a:ln>
        </p:spPr>
        <p:txBody>
          <a:bodyPr anchor="ctr"/>
          <a:lstStyle>
            <a:lvl1pPr algn="ctr" rtl="0" eaLnBrk="0" fontAlgn="base" hangingPunct="0">
              <a:spcBef>
                <a:spcPct val="0"/>
              </a:spcBef>
              <a:spcAft>
                <a:spcPct val="0"/>
              </a:spcAft>
              <a:defRPr sz="3600" b="1">
                <a:solidFill>
                  <a:schemeClr val="bg1"/>
                </a:solidFill>
                <a:latin typeface="+mj-lt"/>
                <a:ea typeface="+mj-ea"/>
                <a:cs typeface="+mj-cs"/>
              </a:defRPr>
            </a:lvl1pPr>
            <a:lvl2pPr algn="ctr" rtl="0" eaLnBrk="0" fontAlgn="base" hangingPunct="0">
              <a:spcBef>
                <a:spcPct val="0"/>
              </a:spcBef>
              <a:spcAft>
                <a:spcPct val="0"/>
              </a:spcAft>
              <a:defRPr sz="3600" b="1">
                <a:solidFill>
                  <a:schemeClr val="bg1"/>
                </a:solidFill>
                <a:latin typeface="Arial" panose="020B0604020202020204" pitchFamily="34" charset="0"/>
              </a:defRPr>
            </a:lvl2pPr>
            <a:lvl3pPr algn="ctr" rtl="0" eaLnBrk="0" fontAlgn="base" hangingPunct="0">
              <a:spcBef>
                <a:spcPct val="0"/>
              </a:spcBef>
              <a:spcAft>
                <a:spcPct val="0"/>
              </a:spcAft>
              <a:defRPr sz="3600" b="1">
                <a:solidFill>
                  <a:schemeClr val="bg1"/>
                </a:solidFill>
                <a:latin typeface="Arial" panose="020B0604020202020204" pitchFamily="34" charset="0"/>
              </a:defRPr>
            </a:lvl3pPr>
            <a:lvl4pPr algn="ctr" rtl="0" eaLnBrk="0" fontAlgn="base" hangingPunct="0">
              <a:spcBef>
                <a:spcPct val="0"/>
              </a:spcBef>
              <a:spcAft>
                <a:spcPct val="0"/>
              </a:spcAft>
              <a:defRPr sz="3600" b="1">
                <a:solidFill>
                  <a:schemeClr val="bg1"/>
                </a:solidFill>
                <a:latin typeface="Arial" panose="020B0604020202020204" pitchFamily="34" charset="0"/>
              </a:defRPr>
            </a:lvl4pPr>
            <a:lvl5pPr algn="ctr" rtl="0" eaLnBrk="0" fontAlgn="base" hangingPunct="0">
              <a:spcBef>
                <a:spcPct val="0"/>
              </a:spcBef>
              <a:spcAft>
                <a:spcPct val="0"/>
              </a:spcAft>
              <a:defRPr sz="3600" b="1">
                <a:solidFill>
                  <a:schemeClr val="bg1"/>
                </a:solidFill>
                <a:latin typeface="Arial" panose="020B0604020202020204" pitchFamily="34" charset="0"/>
              </a:defRPr>
            </a:lvl5pPr>
            <a:lvl6pPr marL="457200" algn="ctr" rtl="0" fontAlgn="base">
              <a:spcBef>
                <a:spcPct val="0"/>
              </a:spcBef>
              <a:spcAft>
                <a:spcPct val="0"/>
              </a:spcAft>
              <a:defRPr sz="3600" b="1">
                <a:solidFill>
                  <a:schemeClr val="bg1"/>
                </a:solidFill>
                <a:latin typeface="Arial" panose="020B0604020202020204" pitchFamily="34" charset="0"/>
              </a:defRPr>
            </a:lvl6pPr>
            <a:lvl7pPr marL="914400" algn="ctr" rtl="0" fontAlgn="base">
              <a:spcBef>
                <a:spcPct val="0"/>
              </a:spcBef>
              <a:spcAft>
                <a:spcPct val="0"/>
              </a:spcAft>
              <a:defRPr sz="3600" b="1">
                <a:solidFill>
                  <a:schemeClr val="bg1"/>
                </a:solidFill>
                <a:latin typeface="Arial" panose="020B0604020202020204" pitchFamily="34" charset="0"/>
              </a:defRPr>
            </a:lvl7pPr>
            <a:lvl8pPr marL="1371600" algn="ctr" rtl="0" fontAlgn="base">
              <a:spcBef>
                <a:spcPct val="0"/>
              </a:spcBef>
              <a:spcAft>
                <a:spcPct val="0"/>
              </a:spcAft>
              <a:defRPr sz="3600" b="1">
                <a:solidFill>
                  <a:schemeClr val="bg1"/>
                </a:solidFill>
                <a:latin typeface="Arial" panose="020B0604020202020204" pitchFamily="34" charset="0"/>
              </a:defRPr>
            </a:lvl8pPr>
            <a:lvl9pPr marL="1828800" algn="ctr" rtl="0" fontAlgn="base">
              <a:spcBef>
                <a:spcPct val="0"/>
              </a:spcBef>
              <a:spcAft>
                <a:spcPct val="0"/>
              </a:spcAft>
              <a:defRPr sz="3600" b="1">
                <a:solidFill>
                  <a:schemeClr val="bg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0" cap="none" spc="0" normalizeH="0" baseline="0" noProof="0" dirty="0">
                <a:ln>
                  <a:noFill/>
                </a:ln>
                <a:solidFill>
                  <a:srgbClr val="FFFFFF"/>
                </a:solidFill>
                <a:effectLst/>
                <a:uLnTx/>
                <a:uFillTx/>
                <a:latin typeface="Times New Roman" panose="02020603050405020304" pitchFamily="18" charset="0"/>
                <a:ea typeface="楷体_GB2312"/>
                <a:cs typeface="+mj-cs"/>
              </a:rPr>
              <a:t>本章小结</a:t>
            </a:r>
            <a:endParaRPr kumimoji="0" lang="zh-CN" altLang="en-US" sz="3600" b="1" i="0" u="none" strike="noStrike" kern="0" cap="none" spc="0" normalizeH="0" baseline="0" noProof="0" dirty="0">
              <a:ln>
                <a:noFill/>
              </a:ln>
              <a:solidFill>
                <a:srgbClr val="FFFFFF"/>
              </a:solidFill>
              <a:effectLst/>
              <a:uLnTx/>
              <a:uFillTx/>
              <a:latin typeface="Times New Roman" panose="02020603050405020304" pitchFamily="18" charset="0"/>
              <a:ea typeface="楷体_GB2312"/>
              <a:cs typeface="+mj-cs"/>
            </a:endParaRPr>
          </a:p>
        </p:txBody>
      </p:sp>
      <p:sp>
        <p:nvSpPr>
          <p:cNvPr id="5" name="矩形 4"/>
          <p:cNvSpPr/>
          <p:nvPr/>
        </p:nvSpPr>
        <p:spPr>
          <a:xfrm>
            <a:off x="3707904" y="1430955"/>
            <a:ext cx="2808312" cy="511615"/>
          </a:xfrm>
          <a:prstGeom prst="rect">
            <a:avLst/>
          </a:prstGeom>
        </p:spPr>
        <p:txBody>
          <a:bodyPr wrap="square">
            <a:spAutoFit/>
          </a:bodyPr>
          <a:lstStyle/>
          <a:p>
            <a:pPr marL="0" marR="0" lvl="0" indent="0" algn="l" defTabSz="914400" rtl="0" eaLnBrk="0" fontAlgn="base" latinLnBrk="0" hangingPunct="0">
              <a:lnSpc>
                <a:spcPct val="125000"/>
              </a:lnSpc>
              <a:spcBef>
                <a:spcPct val="0"/>
              </a:spcBef>
              <a:spcAft>
                <a:spcPct val="0"/>
              </a:spcAft>
              <a:buClrTx/>
              <a:buSzTx/>
              <a:buFontTx/>
              <a:buNone/>
              <a:defRPr/>
            </a:pPr>
            <a:r>
              <a:rPr lang="en-US" altLang="zh-CN" b="1" dirty="0">
                <a:solidFill>
                  <a:srgbClr val="000000"/>
                </a:solidFill>
              </a:rPr>
              <a:t>G</a:t>
            </a:r>
            <a:r>
              <a:rPr kumimoji="0" lang="en-US" altLang="zh-CN" sz="2400" b="1" i="0" u="none" strike="noStrike" kern="1200" cap="none" spc="0" normalizeH="0" baseline="0" noProof="0" dirty="0">
                <a:ln>
                  <a:noFill/>
                </a:ln>
                <a:solidFill>
                  <a:srgbClr val="000000"/>
                </a:solidFill>
                <a:effectLst/>
                <a:uLnTx/>
                <a:uFillTx/>
              </a:rPr>
              <a:t>rout</a:t>
            </a:r>
            <a:r>
              <a:rPr kumimoji="0" lang="zh-CN" altLang="en-US" sz="2400" b="1" i="0" u="none" strike="noStrike" kern="1200" cap="none" spc="0" normalizeH="0" baseline="0" noProof="0" dirty="0">
                <a:ln>
                  <a:noFill/>
                </a:ln>
                <a:solidFill>
                  <a:srgbClr val="000000"/>
                </a:solidFill>
                <a:effectLst/>
                <a:uLnTx/>
                <a:uFillTx/>
              </a:rPr>
              <a:t>分解</a:t>
            </a:r>
            <a:endParaRPr kumimoji="0" lang="en-US" altLang="zh-CN" sz="2400" b="1" i="0" u="none" strike="noStrike" kern="1200" cap="none" spc="0" normalizeH="0" baseline="0" noProof="0" dirty="0">
              <a:ln>
                <a:noFill/>
              </a:ln>
              <a:solidFill>
                <a:srgbClr val="000000"/>
              </a:solidFill>
              <a:effectLst/>
              <a:uLnTx/>
              <a:uFillTx/>
            </a:endParaRPr>
          </a:p>
        </p:txBody>
      </p:sp>
      <p:graphicFrame>
        <p:nvGraphicFramePr>
          <p:cNvPr id="29" name="Object 3"/>
          <p:cNvGraphicFramePr>
            <a:graphicFrameLocks noChangeAspect="1"/>
          </p:cNvGraphicFramePr>
          <p:nvPr/>
        </p:nvGraphicFramePr>
        <p:xfrm>
          <a:off x="914400" y="1916831"/>
          <a:ext cx="6587859" cy="2013756"/>
        </p:xfrm>
        <a:graphic>
          <a:graphicData uri="http://schemas.openxmlformats.org/presentationml/2006/ole">
            <mc:AlternateContent xmlns:mc="http://schemas.openxmlformats.org/markup-compatibility/2006">
              <mc:Choice xmlns:v="urn:schemas-microsoft-com:vml" Requires="v">
                <p:oleObj spid="_x0000_s0" name="Equation" r:id="rId1" imgW="3835400" imgH="1143000" progId="Equation.DSMT4">
                  <p:embed/>
                </p:oleObj>
              </mc:Choice>
              <mc:Fallback>
                <p:oleObj name="Equation" r:id="rId1" imgW="3835400" imgH="1143000" progId="Equation.DSMT4">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916831"/>
                        <a:ext cx="6587859" cy="2013756"/>
                      </a:xfrm>
                      <a:prstGeom prst="rect">
                        <a:avLst/>
                      </a:prstGeom>
                      <a:noFill/>
                      <a:ln>
                        <a:noFill/>
                      </a:ln>
                      <a:effectLst/>
                    </p:spPr>
                  </p:pic>
                </p:oleObj>
              </mc:Fallback>
            </mc:AlternateContent>
          </a:graphicData>
        </a:graphic>
      </p:graphicFrame>
      <p:sp>
        <p:nvSpPr>
          <p:cNvPr id="30" name="Text Box 40"/>
          <p:cNvSpPr txBox="1">
            <a:spLocks noChangeArrowheads="1"/>
          </p:cNvSpPr>
          <p:nvPr/>
        </p:nvSpPr>
        <p:spPr bwMode="auto">
          <a:xfrm>
            <a:off x="914400" y="3699754"/>
            <a:ext cx="17954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LDU</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分解</a:t>
            </a:r>
            <a:endPar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aphicFrame>
        <p:nvGraphicFramePr>
          <p:cNvPr id="31" name="Object 3"/>
          <p:cNvGraphicFramePr>
            <a:graphicFrameLocks noChangeAspect="1"/>
          </p:cNvGraphicFramePr>
          <p:nvPr/>
        </p:nvGraphicFramePr>
        <p:xfrm>
          <a:off x="911910" y="4156908"/>
          <a:ext cx="6768752" cy="2075750"/>
        </p:xfrm>
        <a:graphic>
          <a:graphicData uri="http://schemas.openxmlformats.org/presentationml/2006/ole">
            <mc:AlternateContent xmlns:mc="http://schemas.openxmlformats.org/markup-compatibility/2006">
              <mc:Choice xmlns:v="urn:schemas-microsoft-com:vml" Requires="v">
                <p:oleObj spid="_x0000_s2" name="Equation" r:id="rId3" imgW="5067300" imgH="1168400" progId="Equation.DSMT4">
                  <p:embed/>
                </p:oleObj>
              </mc:Choice>
              <mc:Fallback>
                <p:oleObj name="Equation" r:id="rId3" imgW="5067300" imgH="11684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910" y="4156908"/>
                        <a:ext cx="6768752" cy="2075750"/>
                      </a:xfrm>
                      <a:prstGeom prst="rect">
                        <a:avLst/>
                      </a:prstGeom>
                      <a:noFill/>
                      <a:ln>
                        <a:noFill/>
                      </a:ln>
                      <a:effectLst/>
                    </p:spPr>
                  </p:pic>
                </p:oleObj>
              </mc:Fallback>
            </mc:AlternateContent>
          </a:graphicData>
        </a:graphic>
      </p:graphicFrame>
      <p:sp>
        <p:nvSpPr>
          <p:cNvPr id="8" name="Rectangle 2"/>
          <p:cNvSpPr txBox="1">
            <a:spLocks noChangeArrowheads="1"/>
          </p:cNvSpPr>
          <p:nvPr/>
        </p:nvSpPr>
        <p:spPr>
          <a:xfrm>
            <a:off x="444668" y="1430955"/>
            <a:ext cx="3047212" cy="76200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b="1">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b="1">
                <a:solidFill>
                  <a:schemeClr val="tx1"/>
                </a:solidFill>
                <a:latin typeface="+mn-lt"/>
              </a:defRPr>
            </a:lvl3pPr>
            <a:lvl4pPr marL="1600200" indent="-228600" algn="l" rtl="0" eaLnBrk="0" fontAlgn="base" hangingPunct="0">
              <a:spcBef>
                <a:spcPct val="20000"/>
              </a:spcBef>
              <a:spcAft>
                <a:spcPct val="0"/>
              </a:spcAft>
              <a:buChar char="–"/>
              <a:defRPr sz="2400" b="1">
                <a:solidFill>
                  <a:schemeClr val="tx1"/>
                </a:solidFill>
                <a:latin typeface="+mn-lt"/>
              </a:defRPr>
            </a:lvl4pPr>
            <a:lvl5pPr marL="2057400" indent="-228600" algn="l" rtl="0" eaLnBrk="0" fontAlgn="base" hangingPunct="0">
              <a:spcBef>
                <a:spcPct val="20000"/>
              </a:spcBef>
              <a:spcAft>
                <a:spcPct val="0"/>
              </a:spcAft>
              <a:buChar char="»"/>
              <a:defRPr sz="2400" b="1">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457200" lvl="0" indent="-457200">
              <a:buClr>
                <a:srgbClr val="7DA0D3"/>
              </a:buClr>
              <a:buFont typeface="Wingdings" panose="05000000000000000000" pitchFamily="2" charset="2"/>
              <a:buChar char="Ø"/>
              <a:defRPr/>
            </a:pPr>
            <a:r>
              <a:rPr lang="en-US" altLang="zh-CN" dirty="0">
                <a:latin typeface="Times New Roman" panose="02020603050405020304" pitchFamily="18" charset="0"/>
                <a:ea typeface="楷体_GB2312"/>
              </a:rPr>
              <a:t>§</a:t>
            </a:r>
            <a:r>
              <a:rPr kumimoji="0" lang="en-US" altLang="zh-CN" sz="2800" b="1" i="0" u="none" strike="noStrike" kern="0" cap="none" spc="0" normalizeH="0" baseline="0" noProof="0" dirty="0">
                <a:ln>
                  <a:noFill/>
                </a:ln>
                <a:effectLst/>
                <a:uLnTx/>
                <a:uFillTx/>
                <a:latin typeface="宋体" panose="02010600030101010101" pitchFamily="2" charset="-122"/>
                <a:ea typeface="宋体" panose="02010600030101010101" pitchFamily="2" charset="-122"/>
                <a:cs typeface="+mn-cs"/>
              </a:rPr>
              <a:t>5 </a:t>
            </a:r>
            <a:r>
              <a:rPr kumimoji="0" lang="en-GB" altLang="zh-CN" sz="2800" b="1" i="0" u="none" strike="noStrike" kern="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LU</a:t>
            </a:r>
            <a:r>
              <a:rPr kumimoji="0" lang="zh-CN" altLang="en-US" sz="2800" b="1" i="0" u="none" strike="noStrike" kern="0" cap="none" spc="0" normalizeH="0" baseline="0" noProof="0" dirty="0">
                <a:ln>
                  <a:noFill/>
                </a:ln>
                <a:effectLst/>
                <a:uLnTx/>
                <a:uFillTx/>
                <a:latin typeface="宋体" panose="02010600030101010101" pitchFamily="2" charset="-122"/>
                <a:ea typeface="宋体" panose="02010600030101010101" pitchFamily="2" charset="-122"/>
                <a:cs typeface="+mn-cs"/>
              </a:rPr>
              <a:t>分解法</a:t>
            </a:r>
            <a:endParaRPr kumimoji="0" lang="en-US" altLang="zh-CN" sz="2800" b="1" i="0" u="none" strike="noStrike" kern="0" cap="none" spc="0" normalizeH="0" baseline="0" noProof="0" dirty="0">
              <a:ln>
                <a:noFill/>
              </a:ln>
              <a:effectLst/>
              <a:uLnTx/>
              <a:uFillTx/>
              <a:latin typeface="宋体" panose="02010600030101010101" pitchFamily="2" charset="-122"/>
              <a:ea typeface="宋体" panose="02010600030101010101" pitchFamily="2" charset="-122"/>
              <a:cs typeface="+mn-cs"/>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914400" y="685800"/>
            <a:ext cx="7391400" cy="563563"/>
          </a:xfrm>
          <a:prstGeom prst="rect">
            <a:avLst/>
          </a:prstGeom>
          <a:noFill/>
          <a:ln w="9525">
            <a:noFill/>
          </a:ln>
        </p:spPr>
        <p:txBody>
          <a:bodyPr anchor="ctr"/>
          <a:lstStyle>
            <a:lvl1pPr algn="ctr" rtl="0" eaLnBrk="0" fontAlgn="base" hangingPunct="0">
              <a:spcBef>
                <a:spcPct val="0"/>
              </a:spcBef>
              <a:spcAft>
                <a:spcPct val="0"/>
              </a:spcAft>
              <a:defRPr sz="3600" b="1">
                <a:solidFill>
                  <a:schemeClr val="bg1"/>
                </a:solidFill>
                <a:latin typeface="+mj-lt"/>
                <a:ea typeface="+mj-ea"/>
                <a:cs typeface="+mj-cs"/>
              </a:defRPr>
            </a:lvl1pPr>
            <a:lvl2pPr algn="ctr" rtl="0" eaLnBrk="0" fontAlgn="base" hangingPunct="0">
              <a:spcBef>
                <a:spcPct val="0"/>
              </a:spcBef>
              <a:spcAft>
                <a:spcPct val="0"/>
              </a:spcAft>
              <a:defRPr sz="3600" b="1">
                <a:solidFill>
                  <a:schemeClr val="bg1"/>
                </a:solidFill>
                <a:latin typeface="Arial" panose="020B0604020202020204" pitchFamily="34" charset="0"/>
              </a:defRPr>
            </a:lvl2pPr>
            <a:lvl3pPr algn="ctr" rtl="0" eaLnBrk="0" fontAlgn="base" hangingPunct="0">
              <a:spcBef>
                <a:spcPct val="0"/>
              </a:spcBef>
              <a:spcAft>
                <a:spcPct val="0"/>
              </a:spcAft>
              <a:defRPr sz="3600" b="1">
                <a:solidFill>
                  <a:schemeClr val="bg1"/>
                </a:solidFill>
                <a:latin typeface="Arial" panose="020B0604020202020204" pitchFamily="34" charset="0"/>
              </a:defRPr>
            </a:lvl3pPr>
            <a:lvl4pPr algn="ctr" rtl="0" eaLnBrk="0" fontAlgn="base" hangingPunct="0">
              <a:spcBef>
                <a:spcPct val="0"/>
              </a:spcBef>
              <a:spcAft>
                <a:spcPct val="0"/>
              </a:spcAft>
              <a:defRPr sz="3600" b="1">
                <a:solidFill>
                  <a:schemeClr val="bg1"/>
                </a:solidFill>
                <a:latin typeface="Arial" panose="020B0604020202020204" pitchFamily="34" charset="0"/>
              </a:defRPr>
            </a:lvl4pPr>
            <a:lvl5pPr algn="ctr" rtl="0" eaLnBrk="0" fontAlgn="base" hangingPunct="0">
              <a:spcBef>
                <a:spcPct val="0"/>
              </a:spcBef>
              <a:spcAft>
                <a:spcPct val="0"/>
              </a:spcAft>
              <a:defRPr sz="3600" b="1">
                <a:solidFill>
                  <a:schemeClr val="bg1"/>
                </a:solidFill>
                <a:latin typeface="Arial" panose="020B0604020202020204" pitchFamily="34" charset="0"/>
              </a:defRPr>
            </a:lvl5pPr>
            <a:lvl6pPr marL="457200" algn="ctr" rtl="0" fontAlgn="base">
              <a:spcBef>
                <a:spcPct val="0"/>
              </a:spcBef>
              <a:spcAft>
                <a:spcPct val="0"/>
              </a:spcAft>
              <a:defRPr sz="3600" b="1">
                <a:solidFill>
                  <a:schemeClr val="bg1"/>
                </a:solidFill>
                <a:latin typeface="Arial" panose="020B0604020202020204" pitchFamily="34" charset="0"/>
              </a:defRPr>
            </a:lvl6pPr>
            <a:lvl7pPr marL="914400" algn="ctr" rtl="0" fontAlgn="base">
              <a:spcBef>
                <a:spcPct val="0"/>
              </a:spcBef>
              <a:spcAft>
                <a:spcPct val="0"/>
              </a:spcAft>
              <a:defRPr sz="3600" b="1">
                <a:solidFill>
                  <a:schemeClr val="bg1"/>
                </a:solidFill>
                <a:latin typeface="Arial" panose="020B0604020202020204" pitchFamily="34" charset="0"/>
              </a:defRPr>
            </a:lvl7pPr>
            <a:lvl8pPr marL="1371600" algn="ctr" rtl="0" fontAlgn="base">
              <a:spcBef>
                <a:spcPct val="0"/>
              </a:spcBef>
              <a:spcAft>
                <a:spcPct val="0"/>
              </a:spcAft>
              <a:defRPr sz="3600" b="1">
                <a:solidFill>
                  <a:schemeClr val="bg1"/>
                </a:solidFill>
                <a:latin typeface="Arial" panose="020B0604020202020204" pitchFamily="34" charset="0"/>
              </a:defRPr>
            </a:lvl8pPr>
            <a:lvl9pPr marL="1828800" algn="ctr" rtl="0" fontAlgn="base">
              <a:spcBef>
                <a:spcPct val="0"/>
              </a:spcBef>
              <a:spcAft>
                <a:spcPct val="0"/>
              </a:spcAft>
              <a:defRPr sz="3600" b="1">
                <a:solidFill>
                  <a:schemeClr val="bg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0" cap="none" spc="0" normalizeH="0" baseline="0" noProof="0" dirty="0">
                <a:ln>
                  <a:noFill/>
                </a:ln>
                <a:solidFill>
                  <a:srgbClr val="FFFFFF"/>
                </a:solidFill>
                <a:effectLst/>
                <a:uLnTx/>
                <a:uFillTx/>
                <a:latin typeface="Times New Roman" panose="02020603050405020304" pitchFamily="18" charset="0"/>
                <a:ea typeface="楷体_GB2312"/>
                <a:cs typeface="+mj-cs"/>
              </a:rPr>
              <a:t>本章小结</a:t>
            </a:r>
            <a:endParaRPr kumimoji="0" lang="zh-CN" altLang="en-US" sz="3600" b="1" i="0" u="none" strike="noStrike" kern="0" cap="none" spc="0" normalizeH="0" baseline="0" noProof="0" dirty="0">
              <a:ln>
                <a:noFill/>
              </a:ln>
              <a:solidFill>
                <a:srgbClr val="FFFFFF"/>
              </a:solidFill>
              <a:effectLst/>
              <a:uLnTx/>
              <a:uFillTx/>
              <a:latin typeface="Times New Roman" panose="02020603050405020304" pitchFamily="18" charset="0"/>
              <a:ea typeface="楷体_GB2312"/>
              <a:cs typeface="+mj-cs"/>
            </a:endParaRPr>
          </a:p>
        </p:txBody>
      </p:sp>
      <p:sp>
        <p:nvSpPr>
          <p:cNvPr id="32" name="矩形 31"/>
          <p:cNvSpPr/>
          <p:nvPr/>
        </p:nvSpPr>
        <p:spPr>
          <a:xfrm>
            <a:off x="3670992" y="1430954"/>
            <a:ext cx="4572000" cy="506998"/>
          </a:xfrm>
          <a:prstGeom prst="rect">
            <a:avLst/>
          </a:prstGeom>
        </p:spPr>
        <p:txBody>
          <a:bodyPr>
            <a:spAutoFit/>
          </a:bodyPr>
          <a:lstStyle/>
          <a:p>
            <a:pPr marL="0" marR="0" lvl="0" indent="0" algn="l" defTabSz="914400" rtl="0" eaLnBrk="0" fontAlgn="base" latinLnBrk="0" hangingPunct="0">
              <a:lnSpc>
                <a:spcPct val="125000"/>
              </a:lnSpc>
              <a:spcBef>
                <a:spcPct val="0"/>
              </a:spcBef>
              <a:spcAft>
                <a:spcPct val="0"/>
              </a:spcAft>
              <a:buClrTx/>
              <a:buSzTx/>
              <a:buFontTx/>
              <a:buNone/>
              <a:defRPr/>
            </a:pPr>
            <a:r>
              <a:rPr kumimoji="0" lang="zh-CN" altLang="en-US" sz="2400" b="1" i="0" u="none" strike="noStrike" kern="1200" cap="none" spc="0" normalizeH="0" noProof="0" dirty="0">
                <a:ln>
                  <a:noFill/>
                </a:ln>
                <a:solidFill>
                  <a:srgbClr val="000000"/>
                </a:solidFill>
                <a:effectLst/>
                <a:uLnTx/>
                <a:uFillTx/>
                <a:latin typeface="Times New Roman" panose="02020603050405020304" pitchFamily="18" charset="0"/>
                <a:cs typeface="+mn-cs"/>
              </a:rPr>
              <a:t>追赶法解三对角方程组</a:t>
            </a:r>
            <a:endParaRPr kumimoji="0" lang="en-US" altLang="zh-CN" sz="2400" b="1" i="0" u="none" strike="noStrike" kern="1200" cap="none" spc="0" normalizeH="0" noProof="0" dirty="0">
              <a:ln>
                <a:noFill/>
              </a:ln>
              <a:solidFill>
                <a:srgbClr val="000000"/>
              </a:solidFill>
              <a:effectLst/>
              <a:uLnTx/>
              <a:uFillTx/>
              <a:latin typeface="Times New Roman" panose="02020603050405020304" pitchFamily="18" charset="0"/>
              <a:cs typeface="+mn-cs"/>
            </a:endParaRPr>
          </a:p>
        </p:txBody>
      </p:sp>
      <p:graphicFrame>
        <p:nvGraphicFramePr>
          <p:cNvPr id="10" name="Object 15"/>
          <p:cNvGraphicFramePr>
            <a:graphicFrameLocks noChangeAspect="1"/>
          </p:cNvGraphicFramePr>
          <p:nvPr/>
        </p:nvGraphicFramePr>
        <p:xfrm>
          <a:off x="971600" y="3837009"/>
          <a:ext cx="6552728" cy="1313218"/>
        </p:xfrm>
        <a:graphic>
          <a:graphicData uri="http://schemas.openxmlformats.org/presentationml/2006/ole">
            <mc:AlternateContent xmlns:mc="http://schemas.openxmlformats.org/markup-compatibility/2006">
              <mc:Choice xmlns:v="urn:schemas-microsoft-com:vml" Requires="v">
                <p:oleObj spid="_x0000_s0" name="Equation" r:id="rId1" imgW="4254500" imgH="711200" progId="Equation.DSMT4">
                  <p:embed/>
                </p:oleObj>
              </mc:Choice>
              <mc:Fallback>
                <p:oleObj name="Equation" r:id="rId1" imgW="4254500" imgH="711200" progId="Equation.DSMT4">
                  <p:embed/>
                  <p:pic>
                    <p:nvPicPr>
                      <p:cNvPr id="0" name="Object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3837009"/>
                        <a:ext cx="6552728" cy="1313218"/>
                      </a:xfrm>
                      <a:prstGeom prst="rect">
                        <a:avLst/>
                      </a:prstGeom>
                      <a:noFill/>
                      <a:ln>
                        <a:noFill/>
                      </a:ln>
                      <a:effectLst/>
                    </p:spPr>
                  </p:pic>
                </p:oleObj>
              </mc:Fallback>
            </mc:AlternateContent>
          </a:graphicData>
        </a:graphic>
      </p:graphicFrame>
      <p:graphicFrame>
        <p:nvGraphicFramePr>
          <p:cNvPr id="11" name="Object 15"/>
          <p:cNvGraphicFramePr>
            <a:graphicFrameLocks noChangeAspect="1"/>
          </p:cNvGraphicFramePr>
          <p:nvPr/>
        </p:nvGraphicFramePr>
        <p:xfrm>
          <a:off x="971600" y="5150227"/>
          <a:ext cx="6720679" cy="463820"/>
        </p:xfrm>
        <a:graphic>
          <a:graphicData uri="http://schemas.openxmlformats.org/presentationml/2006/ole">
            <mc:AlternateContent xmlns:mc="http://schemas.openxmlformats.org/markup-compatibility/2006">
              <mc:Choice xmlns:v="urn:schemas-microsoft-com:vml" Requires="v">
                <p:oleObj spid="_x0000_s2" name="Equation" r:id="rId3" imgW="3606800" imgH="228600" progId="Equation.DSMT4">
                  <p:embed/>
                </p:oleObj>
              </mc:Choice>
              <mc:Fallback>
                <p:oleObj name="Equation" r:id="rId3" imgW="3606800" imgH="228600" progId="Equation.DSMT4">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5150227"/>
                        <a:ext cx="6720679" cy="463820"/>
                      </a:xfrm>
                      <a:prstGeom prst="rect">
                        <a:avLst/>
                      </a:prstGeom>
                      <a:noFill/>
                      <a:ln>
                        <a:noFill/>
                      </a:ln>
                      <a:effectLst/>
                    </p:spPr>
                  </p:pic>
                </p:oleObj>
              </mc:Fallback>
            </mc:AlternateContent>
          </a:graphicData>
        </a:graphic>
      </p:graphicFrame>
      <p:graphicFrame>
        <p:nvGraphicFramePr>
          <p:cNvPr id="12" name="Object 15"/>
          <p:cNvGraphicFramePr>
            <a:graphicFrameLocks noChangeAspect="1"/>
          </p:cNvGraphicFramePr>
          <p:nvPr/>
        </p:nvGraphicFramePr>
        <p:xfrm>
          <a:off x="971600" y="5614046"/>
          <a:ext cx="5910412" cy="911297"/>
        </p:xfrm>
        <a:graphic>
          <a:graphicData uri="http://schemas.openxmlformats.org/presentationml/2006/ole">
            <mc:AlternateContent xmlns:mc="http://schemas.openxmlformats.org/markup-compatibility/2006">
              <mc:Choice xmlns:v="urn:schemas-microsoft-com:vml" Requires="v">
                <p:oleObj spid="_x0000_s3" name="Equation" r:id="rId5" imgW="3378200" imgH="457200" progId="Equation.DSMT4">
                  <p:embed/>
                </p:oleObj>
              </mc:Choice>
              <mc:Fallback>
                <p:oleObj name="Equation" r:id="rId5" imgW="3378200" imgH="457200" progId="Equation.DSMT4">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600" y="5614046"/>
                        <a:ext cx="5910412" cy="911297"/>
                      </a:xfrm>
                      <a:prstGeom prst="rect">
                        <a:avLst/>
                      </a:prstGeom>
                      <a:noFill/>
                      <a:ln>
                        <a:noFill/>
                      </a:ln>
                      <a:effectLst/>
                    </p:spPr>
                  </p:pic>
                </p:oleObj>
              </mc:Fallback>
            </mc:AlternateContent>
          </a:graphicData>
        </a:graphic>
      </p:graphicFrame>
      <p:sp>
        <p:nvSpPr>
          <p:cNvPr id="13" name="Rectangle 2"/>
          <p:cNvSpPr txBox="1">
            <a:spLocks noChangeArrowheads="1"/>
          </p:cNvSpPr>
          <p:nvPr/>
        </p:nvSpPr>
        <p:spPr>
          <a:xfrm>
            <a:off x="444668" y="1430955"/>
            <a:ext cx="4991428" cy="76200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b="1">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b="1">
                <a:solidFill>
                  <a:schemeClr val="tx1"/>
                </a:solidFill>
                <a:latin typeface="+mn-lt"/>
              </a:defRPr>
            </a:lvl3pPr>
            <a:lvl4pPr marL="1600200" indent="-228600" algn="l" rtl="0" eaLnBrk="0" fontAlgn="base" hangingPunct="0">
              <a:spcBef>
                <a:spcPct val="20000"/>
              </a:spcBef>
              <a:spcAft>
                <a:spcPct val="0"/>
              </a:spcAft>
              <a:buChar char="–"/>
              <a:defRPr sz="2400" b="1">
                <a:solidFill>
                  <a:schemeClr val="tx1"/>
                </a:solidFill>
                <a:latin typeface="+mn-lt"/>
              </a:defRPr>
            </a:lvl4pPr>
            <a:lvl5pPr marL="2057400" indent="-228600" algn="l" rtl="0" eaLnBrk="0" fontAlgn="base" hangingPunct="0">
              <a:spcBef>
                <a:spcPct val="20000"/>
              </a:spcBef>
              <a:spcAft>
                <a:spcPct val="0"/>
              </a:spcAft>
              <a:buChar char="»"/>
              <a:defRPr sz="2400" b="1">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457200" lvl="0" indent="-457200">
              <a:buClr>
                <a:srgbClr val="7DA0D3"/>
              </a:buClr>
              <a:buFont typeface="Wingdings" panose="05000000000000000000" pitchFamily="2" charset="2"/>
              <a:buChar char="Ø"/>
              <a:defRPr/>
            </a:pPr>
            <a:r>
              <a:rPr lang="en-US" altLang="zh-CN" dirty="0">
                <a:latin typeface="Times New Roman" panose="02020603050405020304" pitchFamily="18" charset="0"/>
                <a:ea typeface="楷体_GB2312"/>
              </a:rPr>
              <a:t>§</a:t>
            </a:r>
            <a:r>
              <a:rPr kumimoji="0" lang="en-US" altLang="zh-CN" sz="2800" b="1" i="0" u="none" strike="noStrike" kern="0" cap="none" spc="0" normalizeH="0" baseline="0" noProof="0" dirty="0">
                <a:ln>
                  <a:noFill/>
                </a:ln>
                <a:effectLst/>
                <a:uLnTx/>
                <a:uFillTx/>
                <a:latin typeface="宋体" panose="02010600030101010101" pitchFamily="2" charset="-122"/>
                <a:ea typeface="宋体" panose="02010600030101010101" pitchFamily="2" charset="-122"/>
                <a:cs typeface="+mn-cs"/>
              </a:rPr>
              <a:t>5 </a:t>
            </a:r>
            <a:r>
              <a:rPr kumimoji="0" lang="en-GB" altLang="zh-CN" sz="2800" b="1" i="0" u="none" strike="noStrike" kern="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LU</a:t>
            </a:r>
            <a:r>
              <a:rPr kumimoji="0" lang="zh-CN" altLang="en-US" sz="2800" b="1" i="0" u="none" strike="noStrike" kern="0" cap="none" spc="0" normalizeH="0" baseline="0" noProof="0" dirty="0">
                <a:ln>
                  <a:noFill/>
                </a:ln>
                <a:effectLst/>
                <a:uLnTx/>
                <a:uFillTx/>
                <a:latin typeface="宋体" panose="02010600030101010101" pitchFamily="2" charset="-122"/>
                <a:ea typeface="宋体" panose="02010600030101010101" pitchFamily="2" charset="-122"/>
                <a:cs typeface="+mn-cs"/>
              </a:rPr>
              <a:t>分解法</a:t>
            </a:r>
            <a:endParaRPr kumimoji="0" lang="en-US" altLang="zh-CN" sz="2800" b="1" i="0" u="none" strike="noStrike" kern="0" cap="none" spc="0" normalizeH="0" baseline="0" noProof="0" dirty="0">
              <a:ln>
                <a:noFill/>
              </a:ln>
              <a:effectLst/>
              <a:uLnTx/>
              <a:uFillTx/>
              <a:latin typeface="宋体" panose="02010600030101010101" pitchFamily="2" charset="-122"/>
              <a:ea typeface="宋体" panose="02010600030101010101" pitchFamily="2" charset="-122"/>
              <a:cs typeface="+mn-cs"/>
            </a:endParaRPr>
          </a:p>
        </p:txBody>
      </p:sp>
      <p:graphicFrame>
        <p:nvGraphicFramePr>
          <p:cNvPr id="14" name="Object 29"/>
          <p:cNvGraphicFramePr>
            <a:graphicFrameLocks noChangeAspect="1"/>
          </p:cNvGraphicFramePr>
          <p:nvPr/>
        </p:nvGraphicFramePr>
        <p:xfrm>
          <a:off x="1115616" y="1968644"/>
          <a:ext cx="6074718" cy="2137416"/>
        </p:xfrm>
        <a:graphic>
          <a:graphicData uri="http://schemas.openxmlformats.org/presentationml/2006/ole">
            <mc:AlternateContent xmlns:mc="http://schemas.openxmlformats.org/markup-compatibility/2006">
              <mc:Choice xmlns:v="urn:schemas-microsoft-com:vml" Requires="v">
                <p:oleObj spid="_x0000_s5" name="Equation" r:id="rId7" imgW="117957600" imgH="33528000" progId="Equation.DSMT4">
                  <p:embed/>
                </p:oleObj>
              </mc:Choice>
              <mc:Fallback>
                <p:oleObj name="Equation" r:id="rId7" imgW="117957600" imgH="33528000" progId="Equation.DSMT4">
                  <p:embed/>
                  <p:pic>
                    <p:nvPicPr>
                      <p:cNvPr id="0" name="Object 29"/>
                      <p:cNvPicPr>
                        <a:picLocks noChangeAspect="1" noChangeArrowheads="1"/>
                      </p:cNvPicPr>
                      <p:nvPr/>
                    </p:nvPicPr>
                    <p:blipFill>
                      <a:blip r:embed="rId8"/>
                      <a:srcRect/>
                      <a:stretch>
                        <a:fillRect/>
                      </a:stretch>
                    </p:blipFill>
                    <p:spPr bwMode="auto">
                      <a:xfrm>
                        <a:off x="1115616" y="1968644"/>
                        <a:ext cx="6074718" cy="2137416"/>
                      </a:xfrm>
                      <a:prstGeom prst="rect">
                        <a:avLst/>
                      </a:prstGeom>
                      <a:noFill/>
                      <a:ln>
                        <a:noFill/>
                      </a:ln>
                      <a:effectLst/>
                    </p:spPr>
                  </p:pic>
                </p:oleObj>
              </mc:Fallback>
            </mc:AlternateContent>
          </a:graphicData>
        </a:graphic>
      </p:graphicFrame>
      <p:sp>
        <p:nvSpPr>
          <p:cNvPr id="18" name="Text Box 40"/>
          <p:cNvSpPr txBox="1">
            <a:spLocks noChangeArrowheads="1"/>
          </p:cNvSpPr>
          <p:nvPr/>
        </p:nvSpPr>
        <p:spPr bwMode="auto">
          <a:xfrm>
            <a:off x="7334350" y="1657878"/>
            <a:ext cx="1774154" cy="461665"/>
          </a:xfrm>
          <a:prstGeom prst="rect">
            <a:avLst/>
          </a:prstGeom>
          <a:noFill/>
          <a:ln w="28575" algn="ctr">
            <a:solidFill>
              <a:schemeClr val="bg1"/>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latin typeface="宋体" panose="02010600030101010101" pitchFamily="2" charset="-122"/>
                <a:ea typeface="宋体" panose="02010600030101010101" pitchFamily="2" charset="-122"/>
              </a:rPr>
              <a:t>计算量</a:t>
            </a:r>
            <a:r>
              <a:rPr lang="en-US" altLang="zh-CN" sz="2400" dirty="0">
                <a:latin typeface="宋体" panose="02010600030101010101" pitchFamily="2" charset="-122"/>
                <a:ea typeface="宋体" panose="02010600030101010101" pitchFamily="2" charset="-122"/>
              </a:rPr>
              <a:t>5n-4</a:t>
            </a:r>
            <a:endParaRPr lang="zh-CN" altLang="en-US" sz="2400" dirty="0">
              <a:latin typeface="宋体" panose="02010600030101010101" pitchFamily="2" charset="-122"/>
              <a:ea typeface="宋体" panose="02010600030101010101" pitchFamily="2" charset="-122"/>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95936" y="1430955"/>
            <a:ext cx="3347864" cy="506998"/>
          </a:xfrm>
          <a:prstGeom prst="rect">
            <a:avLst/>
          </a:prstGeom>
        </p:spPr>
        <p:txBody>
          <a:bodyPr wrap="square">
            <a:spAutoFit/>
          </a:bodyPr>
          <a:lstStyle/>
          <a:p>
            <a:pPr marL="0" marR="0" lvl="0" indent="0" algn="l" defTabSz="914400" rtl="0" eaLnBrk="0" fontAlgn="base" latinLnBrk="0" hangingPunct="0">
              <a:lnSpc>
                <a:spcPct val="125000"/>
              </a:lnSpc>
              <a:spcBef>
                <a:spcPct val="0"/>
              </a:spcBef>
              <a:spcAft>
                <a:spcPct val="0"/>
              </a:spcAft>
              <a:buClrTx/>
              <a:buSzTx/>
              <a:buFontTx/>
              <a:buNone/>
              <a:defRPr/>
            </a:pPr>
            <a:r>
              <a:rPr kumimoji="0" lang="zh-CN" altLang="en-US" sz="2400" b="1" i="0" u="none" strike="noStrike" kern="1200" cap="none" spc="0" normalizeH="0" noProof="0" dirty="0">
                <a:ln>
                  <a:noFill/>
                </a:ln>
                <a:solidFill>
                  <a:srgbClr val="000000"/>
                </a:solidFill>
                <a:effectLst/>
                <a:uLnTx/>
                <a:uFillTx/>
                <a:latin typeface="Times New Roman" panose="02020603050405020304" pitchFamily="18" charset="0"/>
                <a:cs typeface="+mn-cs"/>
              </a:rPr>
              <a:t>平方根法</a:t>
            </a:r>
            <a:endParaRPr kumimoji="0" lang="en-US" altLang="zh-CN" sz="2400" b="1" i="0" u="none" strike="noStrike" kern="1200" cap="none" spc="0" normalizeH="0" noProof="0" dirty="0">
              <a:ln>
                <a:noFill/>
              </a:ln>
              <a:solidFill>
                <a:srgbClr val="000000"/>
              </a:solidFill>
              <a:effectLst/>
              <a:uLnTx/>
              <a:uFillTx/>
              <a:latin typeface="Times New Roman" panose="02020603050405020304" pitchFamily="18" charset="0"/>
              <a:cs typeface="+mn-cs"/>
            </a:endParaRPr>
          </a:p>
        </p:txBody>
      </p:sp>
      <p:graphicFrame>
        <p:nvGraphicFramePr>
          <p:cNvPr id="5" name="Object 5"/>
          <p:cNvGraphicFramePr>
            <a:graphicFrameLocks noChangeAspect="1"/>
          </p:cNvGraphicFramePr>
          <p:nvPr/>
        </p:nvGraphicFramePr>
        <p:xfrm>
          <a:off x="107504" y="2593548"/>
          <a:ext cx="8764588" cy="1849437"/>
        </p:xfrm>
        <a:graphic>
          <a:graphicData uri="http://schemas.openxmlformats.org/presentationml/2006/ole">
            <mc:AlternateContent xmlns:mc="http://schemas.openxmlformats.org/markup-compatibility/2006">
              <mc:Choice xmlns:v="urn:schemas-microsoft-com:vml" Requires="v">
                <p:oleObj spid="_x0000_s0" name="Equation" r:id="rId1" imgW="133807200" imgH="28041600" progId="Equation.DSMT4">
                  <p:embed/>
                </p:oleObj>
              </mc:Choice>
              <mc:Fallback>
                <p:oleObj name="Equation" r:id="rId1" imgW="133807200" imgH="28041600" progId="Equation.DSMT4">
                  <p:embed/>
                  <p:pic>
                    <p:nvPicPr>
                      <p:cNvPr id="0" name="Object 5"/>
                      <p:cNvPicPr>
                        <a:picLocks noChangeAspect="1" noChangeArrowheads="1"/>
                      </p:cNvPicPr>
                      <p:nvPr/>
                    </p:nvPicPr>
                    <p:blipFill>
                      <a:blip r:embed="rId2"/>
                      <a:srcRect/>
                      <a:stretch>
                        <a:fillRect/>
                      </a:stretch>
                    </p:blipFill>
                    <p:spPr bwMode="auto">
                      <a:xfrm>
                        <a:off x="107504" y="2593548"/>
                        <a:ext cx="8764588" cy="1849437"/>
                      </a:xfrm>
                      <a:prstGeom prst="rect">
                        <a:avLst/>
                      </a:prstGeom>
                      <a:noFill/>
                      <a:effectLst/>
                    </p:spPr>
                  </p:pic>
                </p:oleObj>
              </mc:Fallback>
            </mc:AlternateContent>
          </a:graphicData>
        </a:graphic>
      </p:graphicFrame>
      <p:graphicFrame>
        <p:nvGraphicFramePr>
          <p:cNvPr id="7" name="Object 10"/>
          <p:cNvGraphicFramePr>
            <a:graphicFrameLocks noChangeAspect="1"/>
          </p:cNvGraphicFramePr>
          <p:nvPr/>
        </p:nvGraphicFramePr>
        <p:xfrm>
          <a:off x="1619672" y="4941168"/>
          <a:ext cx="4608512" cy="1448780"/>
        </p:xfrm>
        <a:graphic>
          <a:graphicData uri="http://schemas.openxmlformats.org/presentationml/2006/ole">
            <mc:AlternateContent xmlns:mc="http://schemas.openxmlformats.org/markup-compatibility/2006">
              <mc:Choice xmlns:v="urn:schemas-microsoft-com:vml" Requires="v">
                <p:oleObj spid="_x0000_s2" name="公式" r:id="rId3" imgW="2705100" imgH="1054100" progId="Equation.3">
                  <p:embed/>
                </p:oleObj>
              </mc:Choice>
              <mc:Fallback>
                <p:oleObj name="公式" r:id="rId3" imgW="2705100" imgH="1054100"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4941168"/>
                        <a:ext cx="4608512" cy="1448780"/>
                      </a:xfrm>
                      <a:prstGeom prst="rect">
                        <a:avLst/>
                      </a:prstGeom>
                      <a:noFill/>
                      <a:ln>
                        <a:noFill/>
                      </a:ln>
                      <a:effectLst/>
                    </p:spPr>
                  </p:pic>
                </p:oleObj>
              </mc:Fallback>
            </mc:AlternateContent>
          </a:graphicData>
        </a:graphic>
      </p:graphicFrame>
      <p:sp>
        <p:nvSpPr>
          <p:cNvPr id="8" name="标题 1"/>
          <p:cNvSpPr txBox="1"/>
          <p:nvPr/>
        </p:nvSpPr>
        <p:spPr>
          <a:xfrm>
            <a:off x="914400" y="685800"/>
            <a:ext cx="7391400" cy="563563"/>
          </a:xfrm>
          <a:prstGeom prst="rect">
            <a:avLst/>
          </a:prstGeom>
          <a:noFill/>
          <a:ln w="9525">
            <a:noFill/>
          </a:ln>
        </p:spPr>
        <p:txBody>
          <a:bodyPr anchor="ctr"/>
          <a:lstStyle>
            <a:lvl1pPr algn="ctr" rtl="0" eaLnBrk="0" fontAlgn="base" hangingPunct="0">
              <a:spcBef>
                <a:spcPct val="0"/>
              </a:spcBef>
              <a:spcAft>
                <a:spcPct val="0"/>
              </a:spcAft>
              <a:defRPr sz="3600" b="1">
                <a:solidFill>
                  <a:schemeClr val="bg1"/>
                </a:solidFill>
                <a:latin typeface="+mj-lt"/>
                <a:ea typeface="+mj-ea"/>
                <a:cs typeface="+mj-cs"/>
              </a:defRPr>
            </a:lvl1pPr>
            <a:lvl2pPr algn="ctr" rtl="0" eaLnBrk="0" fontAlgn="base" hangingPunct="0">
              <a:spcBef>
                <a:spcPct val="0"/>
              </a:spcBef>
              <a:spcAft>
                <a:spcPct val="0"/>
              </a:spcAft>
              <a:defRPr sz="3600" b="1">
                <a:solidFill>
                  <a:schemeClr val="bg1"/>
                </a:solidFill>
                <a:latin typeface="Arial" panose="020B0604020202020204" pitchFamily="34" charset="0"/>
              </a:defRPr>
            </a:lvl2pPr>
            <a:lvl3pPr algn="ctr" rtl="0" eaLnBrk="0" fontAlgn="base" hangingPunct="0">
              <a:spcBef>
                <a:spcPct val="0"/>
              </a:spcBef>
              <a:spcAft>
                <a:spcPct val="0"/>
              </a:spcAft>
              <a:defRPr sz="3600" b="1">
                <a:solidFill>
                  <a:schemeClr val="bg1"/>
                </a:solidFill>
                <a:latin typeface="Arial" panose="020B0604020202020204" pitchFamily="34" charset="0"/>
              </a:defRPr>
            </a:lvl3pPr>
            <a:lvl4pPr algn="ctr" rtl="0" eaLnBrk="0" fontAlgn="base" hangingPunct="0">
              <a:spcBef>
                <a:spcPct val="0"/>
              </a:spcBef>
              <a:spcAft>
                <a:spcPct val="0"/>
              </a:spcAft>
              <a:defRPr sz="3600" b="1">
                <a:solidFill>
                  <a:schemeClr val="bg1"/>
                </a:solidFill>
                <a:latin typeface="Arial" panose="020B0604020202020204" pitchFamily="34" charset="0"/>
              </a:defRPr>
            </a:lvl4pPr>
            <a:lvl5pPr algn="ctr" rtl="0" eaLnBrk="0" fontAlgn="base" hangingPunct="0">
              <a:spcBef>
                <a:spcPct val="0"/>
              </a:spcBef>
              <a:spcAft>
                <a:spcPct val="0"/>
              </a:spcAft>
              <a:defRPr sz="3600" b="1">
                <a:solidFill>
                  <a:schemeClr val="bg1"/>
                </a:solidFill>
                <a:latin typeface="Arial" panose="020B0604020202020204" pitchFamily="34" charset="0"/>
              </a:defRPr>
            </a:lvl5pPr>
            <a:lvl6pPr marL="457200" algn="ctr" rtl="0" fontAlgn="base">
              <a:spcBef>
                <a:spcPct val="0"/>
              </a:spcBef>
              <a:spcAft>
                <a:spcPct val="0"/>
              </a:spcAft>
              <a:defRPr sz="3600" b="1">
                <a:solidFill>
                  <a:schemeClr val="bg1"/>
                </a:solidFill>
                <a:latin typeface="Arial" panose="020B0604020202020204" pitchFamily="34" charset="0"/>
              </a:defRPr>
            </a:lvl6pPr>
            <a:lvl7pPr marL="914400" algn="ctr" rtl="0" fontAlgn="base">
              <a:spcBef>
                <a:spcPct val="0"/>
              </a:spcBef>
              <a:spcAft>
                <a:spcPct val="0"/>
              </a:spcAft>
              <a:defRPr sz="3600" b="1">
                <a:solidFill>
                  <a:schemeClr val="bg1"/>
                </a:solidFill>
                <a:latin typeface="Arial" panose="020B0604020202020204" pitchFamily="34" charset="0"/>
              </a:defRPr>
            </a:lvl7pPr>
            <a:lvl8pPr marL="1371600" algn="ctr" rtl="0" fontAlgn="base">
              <a:spcBef>
                <a:spcPct val="0"/>
              </a:spcBef>
              <a:spcAft>
                <a:spcPct val="0"/>
              </a:spcAft>
              <a:defRPr sz="3600" b="1">
                <a:solidFill>
                  <a:schemeClr val="bg1"/>
                </a:solidFill>
                <a:latin typeface="Arial" panose="020B0604020202020204" pitchFamily="34" charset="0"/>
              </a:defRPr>
            </a:lvl8pPr>
            <a:lvl9pPr marL="1828800" algn="ctr" rtl="0" fontAlgn="base">
              <a:spcBef>
                <a:spcPct val="0"/>
              </a:spcBef>
              <a:spcAft>
                <a:spcPct val="0"/>
              </a:spcAft>
              <a:defRPr sz="3600" b="1">
                <a:solidFill>
                  <a:schemeClr val="bg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0" cap="none" spc="0" normalizeH="0" baseline="0" noProof="0" dirty="0">
                <a:ln>
                  <a:noFill/>
                </a:ln>
                <a:solidFill>
                  <a:srgbClr val="FFFFFF"/>
                </a:solidFill>
                <a:effectLst/>
                <a:uLnTx/>
                <a:uFillTx/>
                <a:latin typeface="Times New Roman" panose="02020603050405020304" pitchFamily="18" charset="0"/>
                <a:ea typeface="楷体_GB2312"/>
                <a:cs typeface="+mj-cs"/>
              </a:rPr>
              <a:t>本章小结</a:t>
            </a:r>
            <a:endParaRPr kumimoji="0" lang="zh-CN" altLang="en-US" sz="3600" b="1" i="0" u="none" strike="noStrike" kern="0" cap="none" spc="0" normalizeH="0" baseline="0" noProof="0" dirty="0">
              <a:ln>
                <a:noFill/>
              </a:ln>
              <a:solidFill>
                <a:srgbClr val="FFFFFF"/>
              </a:solidFill>
              <a:effectLst/>
              <a:uLnTx/>
              <a:uFillTx/>
              <a:latin typeface="Times New Roman" panose="02020603050405020304" pitchFamily="18" charset="0"/>
              <a:ea typeface="楷体_GB2312"/>
              <a:cs typeface="+mj-cs"/>
            </a:endParaRPr>
          </a:p>
        </p:txBody>
      </p:sp>
      <p:sp>
        <p:nvSpPr>
          <p:cNvPr id="9" name="Rectangle 2"/>
          <p:cNvSpPr txBox="1">
            <a:spLocks noChangeArrowheads="1"/>
          </p:cNvSpPr>
          <p:nvPr/>
        </p:nvSpPr>
        <p:spPr>
          <a:xfrm>
            <a:off x="444668" y="1430955"/>
            <a:ext cx="4991428" cy="76200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b="1">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b="1">
                <a:solidFill>
                  <a:schemeClr val="tx1"/>
                </a:solidFill>
                <a:latin typeface="+mn-lt"/>
              </a:defRPr>
            </a:lvl3pPr>
            <a:lvl4pPr marL="1600200" indent="-228600" algn="l" rtl="0" eaLnBrk="0" fontAlgn="base" hangingPunct="0">
              <a:spcBef>
                <a:spcPct val="20000"/>
              </a:spcBef>
              <a:spcAft>
                <a:spcPct val="0"/>
              </a:spcAft>
              <a:buChar char="–"/>
              <a:defRPr sz="2400" b="1">
                <a:solidFill>
                  <a:schemeClr val="tx1"/>
                </a:solidFill>
                <a:latin typeface="+mn-lt"/>
              </a:defRPr>
            </a:lvl4pPr>
            <a:lvl5pPr marL="2057400" indent="-228600" algn="l" rtl="0" eaLnBrk="0" fontAlgn="base" hangingPunct="0">
              <a:spcBef>
                <a:spcPct val="20000"/>
              </a:spcBef>
              <a:spcAft>
                <a:spcPct val="0"/>
              </a:spcAft>
              <a:buChar char="»"/>
              <a:defRPr sz="2400" b="1">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457200" lvl="0" indent="-457200">
              <a:buClr>
                <a:srgbClr val="7DA0D3"/>
              </a:buClr>
              <a:buFont typeface="Wingdings" panose="05000000000000000000" pitchFamily="2" charset="2"/>
              <a:buChar char="Ø"/>
              <a:defRPr/>
            </a:pPr>
            <a:r>
              <a:rPr lang="en-US" altLang="zh-CN" dirty="0">
                <a:latin typeface="Times New Roman" panose="02020603050405020304" pitchFamily="18" charset="0"/>
                <a:ea typeface="楷体_GB2312"/>
              </a:rPr>
              <a:t>§</a:t>
            </a:r>
            <a:r>
              <a:rPr kumimoji="0" lang="en-US" altLang="zh-CN" sz="2800" b="1" i="0" u="none" strike="noStrike" kern="0" cap="none" spc="0" normalizeH="0" baseline="0" noProof="0" dirty="0">
                <a:ln>
                  <a:noFill/>
                </a:ln>
                <a:effectLst/>
                <a:uLnTx/>
                <a:uFillTx/>
                <a:latin typeface="宋体" panose="02010600030101010101" pitchFamily="2" charset="-122"/>
                <a:ea typeface="宋体" panose="02010600030101010101" pitchFamily="2" charset="-122"/>
                <a:cs typeface="+mn-cs"/>
              </a:rPr>
              <a:t>5 </a:t>
            </a:r>
            <a:r>
              <a:rPr kumimoji="0" lang="en-GB" altLang="zh-CN" sz="2800" b="1" i="0" u="none" strike="noStrike" kern="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LU</a:t>
            </a:r>
            <a:r>
              <a:rPr kumimoji="0" lang="zh-CN" altLang="en-US" sz="2800" b="1" i="0" u="none" strike="noStrike" kern="0" cap="none" spc="0" normalizeH="0" baseline="0" noProof="0" dirty="0">
                <a:ln>
                  <a:noFill/>
                </a:ln>
                <a:effectLst/>
                <a:uLnTx/>
                <a:uFillTx/>
                <a:latin typeface="宋体" panose="02010600030101010101" pitchFamily="2" charset="-122"/>
                <a:ea typeface="宋体" panose="02010600030101010101" pitchFamily="2" charset="-122"/>
                <a:cs typeface="+mn-cs"/>
              </a:rPr>
              <a:t>分解法</a:t>
            </a:r>
            <a:endParaRPr kumimoji="0" lang="en-US" altLang="zh-CN" sz="2800" b="1" i="0" u="none" strike="noStrike" kern="0" cap="none" spc="0" normalizeH="0" baseline="0" noProof="0" dirty="0">
              <a:ln>
                <a:noFill/>
              </a:ln>
              <a:effectLst/>
              <a:uLnTx/>
              <a:uFillTx/>
              <a:latin typeface="宋体" panose="02010600030101010101" pitchFamily="2" charset="-122"/>
              <a:ea typeface="宋体" panose="02010600030101010101" pitchFamily="2" charset="-122"/>
              <a:cs typeface="+mn-cs"/>
            </a:endParaRPr>
          </a:p>
        </p:txBody>
      </p:sp>
      <p:sp>
        <p:nvSpPr>
          <p:cNvPr id="10" name="Text Box 40"/>
          <p:cNvSpPr txBox="1">
            <a:spLocks noChangeArrowheads="1"/>
          </p:cNvSpPr>
          <p:nvPr/>
        </p:nvSpPr>
        <p:spPr bwMode="auto">
          <a:xfrm>
            <a:off x="7020272" y="1649956"/>
            <a:ext cx="2088232" cy="461665"/>
          </a:xfrm>
          <a:prstGeom prst="rect">
            <a:avLst/>
          </a:prstGeom>
          <a:noFill/>
          <a:ln w="28575" algn="ctr">
            <a:solidFill>
              <a:schemeClr val="bg1"/>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latin typeface="宋体" panose="02010600030101010101" pitchFamily="2" charset="-122"/>
                <a:ea typeface="宋体" panose="02010600030101010101" pitchFamily="2" charset="-122"/>
              </a:rPr>
              <a:t>计算量是</a:t>
            </a:r>
            <a:r>
              <a:rPr lang="en-US" altLang="zh-CN" sz="2000" b="1" dirty="0"/>
              <a:t>n</a:t>
            </a:r>
            <a:r>
              <a:rPr lang="en-US" altLang="zh-CN" sz="2000" b="1" baseline="30000" dirty="0"/>
              <a:t>3 </a:t>
            </a:r>
            <a:r>
              <a:rPr lang="en-US" altLang="zh-CN" sz="2000" b="1" dirty="0"/>
              <a:t>/6</a:t>
            </a:r>
            <a:endParaRPr lang="zh-CN" altLang="en-US" sz="2400" dirty="0">
              <a:latin typeface="宋体" panose="02010600030101010101" pitchFamily="2" charset="-122"/>
              <a:ea typeface="宋体" panose="02010600030101010101"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p:cNvSpPr>
            <a:spLocks noChangeAspect="1"/>
          </p:cNvSpPr>
          <p:nvPr>
            <p:custDataLst>
              <p:tags r:id="rId1"/>
            </p:custDataLst>
          </p:nvPr>
        </p:nvSpPr>
        <p:spPr>
          <a:xfrm>
            <a:off x="395536" y="3107054"/>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0" name="椭圆 9"/>
          <p:cNvSpPr>
            <a:spLocks noChangeAspect="1"/>
          </p:cNvSpPr>
          <p:nvPr>
            <p:custDataLst>
              <p:tags r:id="rId2"/>
            </p:custDataLst>
          </p:nvPr>
        </p:nvSpPr>
        <p:spPr>
          <a:xfrm>
            <a:off x="4860032" y="30785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1" name="椭圆 10"/>
          <p:cNvSpPr>
            <a:spLocks noChangeAspect="1"/>
          </p:cNvSpPr>
          <p:nvPr>
            <p:custDataLst>
              <p:tags r:id="rId3"/>
            </p:custDataLst>
          </p:nvPr>
        </p:nvSpPr>
        <p:spPr>
          <a:xfrm>
            <a:off x="395536" y="4821554"/>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C</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2" name="椭圆 11"/>
          <p:cNvSpPr>
            <a:spLocks noChangeAspect="1"/>
          </p:cNvSpPr>
          <p:nvPr>
            <p:custDataLst>
              <p:tags r:id="rId4"/>
            </p:custDataLst>
          </p:nvPr>
        </p:nvSpPr>
        <p:spPr>
          <a:xfrm>
            <a:off x="4874611" y="4693810"/>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D</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3" name="矩形: 圆角 12"/>
          <p:cNvSpPr/>
          <p:nvPr>
            <p:custDataLst>
              <p:tags r:id="rId5"/>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提交</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pic>
        <p:nvPicPr>
          <p:cNvPr id="44032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2791" y="2780928"/>
            <a:ext cx="2609850" cy="990600"/>
          </a:xfrm>
          <a:prstGeom prst="rect">
            <a:avLst/>
          </a:prstGeom>
          <a:noFill/>
          <a:extLst>
            <a:ext uri="{909E8E84-426E-40DD-AFC4-6F175D3DCCD1}">
              <a14:hiddenFill xmlns:a14="http://schemas.microsoft.com/office/drawing/2010/main">
                <a:solidFill>
                  <a:srgbClr val="FFFFFF"/>
                </a:solidFill>
              </a14:hiddenFill>
            </a:ext>
          </a:extLst>
        </p:spPr>
      </p:pic>
      <p:pic>
        <p:nvPicPr>
          <p:cNvPr id="440324"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38832" y="2941954"/>
            <a:ext cx="2981325" cy="771525"/>
          </a:xfrm>
          <a:prstGeom prst="rect">
            <a:avLst/>
          </a:prstGeom>
          <a:noFill/>
          <a:extLst>
            <a:ext uri="{909E8E84-426E-40DD-AFC4-6F175D3DCCD1}">
              <a14:hiddenFill xmlns:a14="http://schemas.microsoft.com/office/drawing/2010/main">
                <a:solidFill>
                  <a:srgbClr val="FFFFFF"/>
                </a:solidFill>
              </a14:hiddenFill>
            </a:ext>
          </a:extLst>
        </p:spPr>
      </p:pic>
      <p:pic>
        <p:nvPicPr>
          <p:cNvPr id="440326"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4799" y="4615824"/>
            <a:ext cx="3744416" cy="914400"/>
          </a:xfrm>
          <a:prstGeom prst="rect">
            <a:avLst/>
          </a:prstGeom>
          <a:noFill/>
          <a:extLst>
            <a:ext uri="{909E8E84-426E-40DD-AFC4-6F175D3DCCD1}">
              <a14:hiddenFill xmlns:a14="http://schemas.microsoft.com/office/drawing/2010/main">
                <a:solidFill>
                  <a:srgbClr val="FFFFFF"/>
                </a:solidFill>
              </a14:hiddenFill>
            </a:ext>
          </a:extLst>
        </p:spPr>
      </p:pic>
      <p:pic>
        <p:nvPicPr>
          <p:cNvPr id="440328"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91207" y="4450922"/>
            <a:ext cx="3028950" cy="1000125"/>
          </a:xfrm>
          <a:prstGeom prst="rect">
            <a:avLst/>
          </a:prstGeom>
          <a:noFill/>
          <a:extLst>
            <a:ext uri="{909E8E84-426E-40DD-AFC4-6F175D3DCCD1}">
              <a14:hiddenFill xmlns:a14="http://schemas.microsoft.com/office/drawing/2010/main">
                <a:solidFill>
                  <a:srgbClr val="FFFFFF"/>
                </a:solidFill>
              </a14:hiddenFill>
            </a:ext>
          </a:extLst>
        </p:spPr>
      </p:pic>
      <p:pic>
        <p:nvPicPr>
          <p:cNvPr id="440332"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3528" y="1080589"/>
            <a:ext cx="8636942" cy="1070148"/>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组合 17"/>
          <p:cNvGrpSpPr/>
          <p:nvPr>
            <p:custDataLst>
              <p:tags r:id="rId11"/>
            </p:custDataLst>
          </p:nvPr>
        </p:nvGrpSpPr>
        <p:grpSpPr>
          <a:xfrm>
            <a:off x="0" y="0"/>
            <a:ext cx="9144000" cy="635000"/>
            <a:chOff x="0" y="0"/>
            <a:chExt cx="9144000" cy="635000"/>
          </a:xfrm>
        </p:grpSpPr>
        <p:sp>
          <p:nvSpPr>
            <p:cNvPr id="14" name="TitleBackground"/>
            <p:cNvSpPr/>
            <p:nvPr>
              <p:custDataLst>
                <p:tags r:id="rId12"/>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p:cNvSpPr/>
            <p:nvPr>
              <p:custDataLst>
                <p:tags r:id="rId1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单选题</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7" name="TipText"/>
            <p:cNvSpPr txBox="1"/>
            <p:nvPr>
              <p:custDataLst>
                <p:tags r:id="rId15"/>
              </p:custDataLst>
            </p:nvPr>
          </p:nvSpPr>
          <p:spPr>
            <a:xfrm>
              <a:off x="1427480"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endParaRPr lang="zh-CN" altLang="en-US" sz="2000">
                <a:solidFill>
                  <a:srgbClr val="808080"/>
                </a:solidFill>
                <a:latin typeface="微软雅黑" panose="020B0503020204020204" charset="-122"/>
                <a:ea typeface="微软雅黑" panose="020B0503020204020204" charset="-122"/>
                <a:sym typeface="微软雅黑" panose="020B0503020204020204" charset="-122"/>
              </a:endParaRPr>
            </a:p>
          </p:txBody>
        </p:sp>
      </p:grpSp>
      <p:pic>
        <p:nvPicPr>
          <p:cNvPr id="3" name="图片 2"/>
          <p:cNvPicPr/>
          <p:nvPr>
            <p:custDataLst>
              <p:tags r:id="rId16"/>
            </p:custDataLst>
          </p:nvPr>
        </p:nvPicPr>
        <p:blipFill>
          <a:blip r:embed="rId17">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8"/>
    </p:custData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95936" y="1490617"/>
            <a:ext cx="3491880" cy="506998"/>
          </a:xfrm>
          <a:prstGeom prst="rect">
            <a:avLst/>
          </a:prstGeom>
        </p:spPr>
        <p:txBody>
          <a:bodyPr wrap="square">
            <a:spAutoFit/>
          </a:bodyPr>
          <a:lstStyle/>
          <a:p>
            <a:pPr marL="0" marR="0" lvl="0" indent="0" algn="l" defTabSz="914400" rtl="0" eaLnBrk="0" fontAlgn="base" latinLnBrk="0" hangingPunct="0">
              <a:lnSpc>
                <a:spcPct val="125000"/>
              </a:lnSpc>
              <a:spcBef>
                <a:spcPct val="0"/>
              </a:spcBef>
              <a:spcAft>
                <a:spcPct val="0"/>
              </a:spcAft>
              <a:buClrTx/>
              <a:buSzTx/>
              <a:buFontTx/>
              <a:buNone/>
              <a:defRPr/>
            </a:pPr>
            <a:r>
              <a:rPr kumimoji="0" lang="zh-CN" altLang="en-US" sz="2400" b="1" i="0" u="none" strike="noStrike" kern="1200" cap="none" spc="0" normalizeH="0" noProof="0" dirty="0">
                <a:ln>
                  <a:noFill/>
                </a:ln>
                <a:solidFill>
                  <a:srgbClr val="000000"/>
                </a:solidFill>
                <a:effectLst/>
                <a:uLnTx/>
                <a:uFillTx/>
                <a:latin typeface="Times New Roman" panose="02020603050405020304" pitchFamily="18" charset="0"/>
                <a:cs typeface="+mn-cs"/>
              </a:rPr>
              <a:t>改进的平方根法</a:t>
            </a:r>
            <a:endParaRPr kumimoji="0" lang="en-US" altLang="zh-CN" sz="2400" b="1" i="0" u="none" strike="noStrike" kern="1200" cap="none" spc="0" normalizeH="0" noProof="0" dirty="0">
              <a:ln>
                <a:noFill/>
              </a:ln>
              <a:solidFill>
                <a:srgbClr val="000000"/>
              </a:solidFill>
              <a:effectLst/>
              <a:uLnTx/>
              <a:uFillTx/>
              <a:latin typeface="Times New Roman" panose="02020603050405020304" pitchFamily="18" charset="0"/>
              <a:cs typeface="+mn-cs"/>
            </a:endParaRPr>
          </a:p>
        </p:txBody>
      </p:sp>
      <p:graphicFrame>
        <p:nvGraphicFramePr>
          <p:cNvPr id="6" name="Object 8"/>
          <p:cNvGraphicFramePr>
            <a:graphicFrameLocks noChangeAspect="1"/>
          </p:cNvGraphicFramePr>
          <p:nvPr/>
        </p:nvGraphicFramePr>
        <p:xfrm>
          <a:off x="1043608" y="2374547"/>
          <a:ext cx="6710362" cy="1524000"/>
        </p:xfrm>
        <a:graphic>
          <a:graphicData uri="http://schemas.openxmlformats.org/presentationml/2006/ole">
            <mc:AlternateContent xmlns:mc="http://schemas.openxmlformats.org/markup-compatibility/2006">
              <mc:Choice xmlns:v="urn:schemas-microsoft-com:vml" Requires="v">
                <p:oleObj spid="_x0000_s0" name="Equation" r:id="rId1" imgW="3657600" imgH="939800" progId="Equation.DSMT4">
                  <p:embed/>
                </p:oleObj>
              </mc:Choice>
              <mc:Fallback>
                <p:oleObj name="Equation" r:id="rId1" imgW="3657600" imgH="939800" progId="Equation.DSMT4">
                  <p:embed/>
                  <p:pic>
                    <p:nvPicPr>
                      <p:cNvPr id="0" name="Object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74547"/>
                        <a:ext cx="6710362" cy="152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25"/>
          <p:cNvGraphicFramePr>
            <a:graphicFrameLocks noChangeAspect="1"/>
          </p:cNvGraphicFramePr>
          <p:nvPr/>
        </p:nvGraphicFramePr>
        <p:xfrm>
          <a:off x="2987824" y="4256721"/>
          <a:ext cx="3168352" cy="1915479"/>
        </p:xfrm>
        <a:graphic>
          <a:graphicData uri="http://schemas.openxmlformats.org/presentationml/2006/ole">
            <mc:AlternateContent xmlns:mc="http://schemas.openxmlformats.org/markup-compatibility/2006">
              <mc:Choice xmlns:v="urn:schemas-microsoft-com:vml" Requires="v">
                <p:oleObj spid="_x0000_s2" name="公式" r:id="rId3" imgW="1854200" imgH="1168400" progId="Equation.3">
                  <p:embed/>
                </p:oleObj>
              </mc:Choice>
              <mc:Fallback>
                <p:oleObj name="公式" r:id="rId3" imgW="1854200" imgH="1168400" progId="Equation.3">
                  <p:embed/>
                  <p:pic>
                    <p:nvPicPr>
                      <p:cNvPr id="0" name="Object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824" y="4256721"/>
                        <a:ext cx="3168352" cy="1915479"/>
                      </a:xfrm>
                      <a:prstGeom prst="rect">
                        <a:avLst/>
                      </a:prstGeom>
                      <a:solidFill>
                        <a:schemeClr val="bg1"/>
                      </a:solidFill>
                      <a:ln w="9525" algn="ctr">
                        <a:noFill/>
                        <a:prstDash val="dashDot"/>
                        <a:miter lim="800000"/>
                        <a:headEnd/>
                        <a:tailEnd/>
                      </a:ln>
                      <a:effectLst/>
                    </p:spPr>
                  </p:pic>
                </p:oleObj>
              </mc:Fallback>
            </mc:AlternateContent>
          </a:graphicData>
        </a:graphic>
      </p:graphicFrame>
      <p:sp>
        <p:nvSpPr>
          <p:cNvPr id="9" name="标题 1"/>
          <p:cNvSpPr txBox="1"/>
          <p:nvPr/>
        </p:nvSpPr>
        <p:spPr>
          <a:xfrm>
            <a:off x="914400" y="685800"/>
            <a:ext cx="7391400" cy="563563"/>
          </a:xfrm>
          <a:prstGeom prst="rect">
            <a:avLst/>
          </a:prstGeom>
          <a:noFill/>
          <a:ln w="9525">
            <a:noFill/>
          </a:ln>
        </p:spPr>
        <p:txBody>
          <a:bodyPr anchor="ctr"/>
          <a:lstStyle>
            <a:lvl1pPr algn="ctr" rtl="0" eaLnBrk="0" fontAlgn="base" hangingPunct="0">
              <a:spcBef>
                <a:spcPct val="0"/>
              </a:spcBef>
              <a:spcAft>
                <a:spcPct val="0"/>
              </a:spcAft>
              <a:defRPr sz="3600" b="1">
                <a:solidFill>
                  <a:schemeClr val="bg1"/>
                </a:solidFill>
                <a:latin typeface="+mj-lt"/>
                <a:ea typeface="+mj-ea"/>
                <a:cs typeface="+mj-cs"/>
              </a:defRPr>
            </a:lvl1pPr>
            <a:lvl2pPr algn="ctr" rtl="0" eaLnBrk="0" fontAlgn="base" hangingPunct="0">
              <a:spcBef>
                <a:spcPct val="0"/>
              </a:spcBef>
              <a:spcAft>
                <a:spcPct val="0"/>
              </a:spcAft>
              <a:defRPr sz="3600" b="1">
                <a:solidFill>
                  <a:schemeClr val="bg1"/>
                </a:solidFill>
                <a:latin typeface="Arial" panose="020B0604020202020204" pitchFamily="34" charset="0"/>
              </a:defRPr>
            </a:lvl2pPr>
            <a:lvl3pPr algn="ctr" rtl="0" eaLnBrk="0" fontAlgn="base" hangingPunct="0">
              <a:spcBef>
                <a:spcPct val="0"/>
              </a:spcBef>
              <a:spcAft>
                <a:spcPct val="0"/>
              </a:spcAft>
              <a:defRPr sz="3600" b="1">
                <a:solidFill>
                  <a:schemeClr val="bg1"/>
                </a:solidFill>
                <a:latin typeface="Arial" panose="020B0604020202020204" pitchFamily="34" charset="0"/>
              </a:defRPr>
            </a:lvl3pPr>
            <a:lvl4pPr algn="ctr" rtl="0" eaLnBrk="0" fontAlgn="base" hangingPunct="0">
              <a:spcBef>
                <a:spcPct val="0"/>
              </a:spcBef>
              <a:spcAft>
                <a:spcPct val="0"/>
              </a:spcAft>
              <a:defRPr sz="3600" b="1">
                <a:solidFill>
                  <a:schemeClr val="bg1"/>
                </a:solidFill>
                <a:latin typeface="Arial" panose="020B0604020202020204" pitchFamily="34" charset="0"/>
              </a:defRPr>
            </a:lvl4pPr>
            <a:lvl5pPr algn="ctr" rtl="0" eaLnBrk="0" fontAlgn="base" hangingPunct="0">
              <a:spcBef>
                <a:spcPct val="0"/>
              </a:spcBef>
              <a:spcAft>
                <a:spcPct val="0"/>
              </a:spcAft>
              <a:defRPr sz="3600" b="1">
                <a:solidFill>
                  <a:schemeClr val="bg1"/>
                </a:solidFill>
                <a:latin typeface="Arial" panose="020B0604020202020204" pitchFamily="34" charset="0"/>
              </a:defRPr>
            </a:lvl5pPr>
            <a:lvl6pPr marL="457200" algn="ctr" rtl="0" fontAlgn="base">
              <a:spcBef>
                <a:spcPct val="0"/>
              </a:spcBef>
              <a:spcAft>
                <a:spcPct val="0"/>
              </a:spcAft>
              <a:defRPr sz="3600" b="1">
                <a:solidFill>
                  <a:schemeClr val="bg1"/>
                </a:solidFill>
                <a:latin typeface="Arial" panose="020B0604020202020204" pitchFamily="34" charset="0"/>
              </a:defRPr>
            </a:lvl6pPr>
            <a:lvl7pPr marL="914400" algn="ctr" rtl="0" fontAlgn="base">
              <a:spcBef>
                <a:spcPct val="0"/>
              </a:spcBef>
              <a:spcAft>
                <a:spcPct val="0"/>
              </a:spcAft>
              <a:defRPr sz="3600" b="1">
                <a:solidFill>
                  <a:schemeClr val="bg1"/>
                </a:solidFill>
                <a:latin typeface="Arial" panose="020B0604020202020204" pitchFamily="34" charset="0"/>
              </a:defRPr>
            </a:lvl7pPr>
            <a:lvl8pPr marL="1371600" algn="ctr" rtl="0" fontAlgn="base">
              <a:spcBef>
                <a:spcPct val="0"/>
              </a:spcBef>
              <a:spcAft>
                <a:spcPct val="0"/>
              </a:spcAft>
              <a:defRPr sz="3600" b="1">
                <a:solidFill>
                  <a:schemeClr val="bg1"/>
                </a:solidFill>
                <a:latin typeface="Arial" panose="020B0604020202020204" pitchFamily="34" charset="0"/>
              </a:defRPr>
            </a:lvl8pPr>
            <a:lvl9pPr marL="1828800" algn="ctr" rtl="0" fontAlgn="base">
              <a:spcBef>
                <a:spcPct val="0"/>
              </a:spcBef>
              <a:spcAft>
                <a:spcPct val="0"/>
              </a:spcAft>
              <a:defRPr sz="3600" b="1">
                <a:solidFill>
                  <a:schemeClr val="bg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0" cap="none" spc="0" normalizeH="0" baseline="0" noProof="0" dirty="0">
                <a:ln>
                  <a:noFill/>
                </a:ln>
                <a:solidFill>
                  <a:srgbClr val="FFFFFF"/>
                </a:solidFill>
                <a:effectLst/>
                <a:uLnTx/>
                <a:uFillTx/>
                <a:latin typeface="Times New Roman" panose="02020603050405020304" pitchFamily="18" charset="0"/>
                <a:ea typeface="楷体_GB2312"/>
                <a:cs typeface="+mj-cs"/>
              </a:rPr>
              <a:t>本章小结</a:t>
            </a:r>
            <a:endParaRPr kumimoji="0" lang="zh-CN" altLang="en-US" sz="3600" b="1" i="0" u="none" strike="noStrike" kern="0" cap="none" spc="0" normalizeH="0" baseline="0" noProof="0" dirty="0">
              <a:ln>
                <a:noFill/>
              </a:ln>
              <a:solidFill>
                <a:srgbClr val="FFFFFF"/>
              </a:solidFill>
              <a:effectLst/>
              <a:uLnTx/>
              <a:uFillTx/>
              <a:latin typeface="Times New Roman" panose="02020603050405020304" pitchFamily="18" charset="0"/>
              <a:ea typeface="楷体_GB2312"/>
              <a:cs typeface="+mj-cs"/>
            </a:endParaRPr>
          </a:p>
        </p:txBody>
      </p:sp>
      <p:sp>
        <p:nvSpPr>
          <p:cNvPr id="7" name="Rectangle 2"/>
          <p:cNvSpPr txBox="1">
            <a:spLocks noChangeArrowheads="1"/>
          </p:cNvSpPr>
          <p:nvPr/>
        </p:nvSpPr>
        <p:spPr>
          <a:xfrm>
            <a:off x="444668" y="1430955"/>
            <a:ext cx="4991428" cy="76200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b="1">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b="1">
                <a:solidFill>
                  <a:schemeClr val="tx1"/>
                </a:solidFill>
                <a:latin typeface="+mn-lt"/>
              </a:defRPr>
            </a:lvl3pPr>
            <a:lvl4pPr marL="1600200" indent="-228600" algn="l" rtl="0" eaLnBrk="0" fontAlgn="base" hangingPunct="0">
              <a:spcBef>
                <a:spcPct val="20000"/>
              </a:spcBef>
              <a:spcAft>
                <a:spcPct val="0"/>
              </a:spcAft>
              <a:buChar char="–"/>
              <a:defRPr sz="2400" b="1">
                <a:solidFill>
                  <a:schemeClr val="tx1"/>
                </a:solidFill>
                <a:latin typeface="+mn-lt"/>
              </a:defRPr>
            </a:lvl4pPr>
            <a:lvl5pPr marL="2057400" indent="-228600" algn="l" rtl="0" eaLnBrk="0" fontAlgn="base" hangingPunct="0">
              <a:spcBef>
                <a:spcPct val="20000"/>
              </a:spcBef>
              <a:spcAft>
                <a:spcPct val="0"/>
              </a:spcAft>
              <a:buChar char="»"/>
              <a:defRPr sz="2400" b="1">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457200" lvl="0" indent="-457200">
              <a:buClr>
                <a:srgbClr val="7DA0D3"/>
              </a:buClr>
              <a:buFont typeface="Wingdings" panose="05000000000000000000" pitchFamily="2" charset="2"/>
              <a:buChar char="Ø"/>
              <a:defRPr/>
            </a:pPr>
            <a:r>
              <a:rPr lang="en-US" altLang="zh-CN" dirty="0">
                <a:latin typeface="Times New Roman" panose="02020603050405020304" pitchFamily="18" charset="0"/>
                <a:ea typeface="楷体_GB2312"/>
              </a:rPr>
              <a:t>§</a:t>
            </a:r>
            <a:r>
              <a:rPr kumimoji="0" lang="en-US" altLang="zh-CN" sz="2800" b="1" i="0" u="none" strike="noStrike" kern="0" cap="none" spc="0" normalizeH="0" baseline="0" noProof="0" dirty="0">
                <a:ln>
                  <a:noFill/>
                </a:ln>
                <a:effectLst/>
                <a:uLnTx/>
                <a:uFillTx/>
                <a:latin typeface="宋体" panose="02010600030101010101" pitchFamily="2" charset="-122"/>
                <a:ea typeface="宋体" panose="02010600030101010101" pitchFamily="2" charset="-122"/>
                <a:cs typeface="+mn-cs"/>
              </a:rPr>
              <a:t>5 </a:t>
            </a:r>
            <a:r>
              <a:rPr kumimoji="0" lang="en-GB" altLang="zh-CN" sz="2800" b="1" i="0" u="none" strike="noStrike" kern="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LU</a:t>
            </a:r>
            <a:r>
              <a:rPr kumimoji="0" lang="zh-CN" altLang="en-US" sz="2800" b="1" i="0" u="none" strike="noStrike" kern="0" cap="none" spc="0" normalizeH="0" baseline="0" noProof="0" dirty="0">
                <a:ln>
                  <a:noFill/>
                </a:ln>
                <a:effectLst/>
                <a:uLnTx/>
                <a:uFillTx/>
                <a:latin typeface="宋体" panose="02010600030101010101" pitchFamily="2" charset="-122"/>
                <a:ea typeface="宋体" panose="02010600030101010101" pitchFamily="2" charset="-122"/>
                <a:cs typeface="+mn-cs"/>
              </a:rPr>
              <a:t>分解法</a:t>
            </a:r>
            <a:endParaRPr kumimoji="0" lang="en-US" altLang="zh-CN" sz="2800" b="1" i="0" u="none" strike="noStrike" kern="0" cap="none" spc="0" normalizeH="0" baseline="0" noProof="0" dirty="0">
              <a:ln>
                <a:noFill/>
              </a:ln>
              <a:effectLst/>
              <a:uLnTx/>
              <a:uFillTx/>
              <a:latin typeface="宋体" panose="02010600030101010101" pitchFamily="2" charset="-122"/>
              <a:ea typeface="宋体" panose="02010600030101010101" pitchFamily="2" charset="-122"/>
              <a:cs typeface="+mn-cs"/>
            </a:endParaRPr>
          </a:p>
        </p:txBody>
      </p:sp>
      <p:sp>
        <p:nvSpPr>
          <p:cNvPr id="10" name="Text Box 40"/>
          <p:cNvSpPr txBox="1">
            <a:spLocks noChangeArrowheads="1"/>
          </p:cNvSpPr>
          <p:nvPr/>
        </p:nvSpPr>
        <p:spPr bwMode="auto">
          <a:xfrm>
            <a:off x="6948264" y="1650874"/>
            <a:ext cx="2088232" cy="461665"/>
          </a:xfrm>
          <a:prstGeom prst="rect">
            <a:avLst/>
          </a:prstGeom>
          <a:noFill/>
          <a:ln w="28575" algn="ctr">
            <a:solidFill>
              <a:schemeClr val="bg1"/>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latin typeface="宋体" panose="02010600030101010101" pitchFamily="2" charset="-122"/>
                <a:ea typeface="宋体" panose="02010600030101010101" pitchFamily="2" charset="-122"/>
              </a:rPr>
              <a:t>计算量是</a:t>
            </a:r>
            <a:r>
              <a:rPr lang="en-US" altLang="zh-CN" sz="2000" b="1" dirty="0"/>
              <a:t>n</a:t>
            </a:r>
            <a:r>
              <a:rPr lang="en-US" altLang="zh-CN" sz="2000" b="1" baseline="30000" dirty="0"/>
              <a:t>3 </a:t>
            </a:r>
            <a:r>
              <a:rPr lang="en-US" altLang="zh-CN" sz="2000" b="1" dirty="0"/>
              <a:t>/4</a:t>
            </a:r>
            <a:endParaRPr lang="zh-CN" altLang="en-US" sz="2400" dirty="0">
              <a:latin typeface="宋体" panose="02010600030101010101" pitchFamily="2" charset="-122"/>
              <a:ea typeface="宋体" panose="02010600030101010101" pitchFamily="2" charset="-122"/>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楷体_GB2312"/>
              </a:rPr>
              <a:t>作业</a:t>
            </a:r>
            <a:endParaRPr lang="zh-CN" altLang="en-US" dirty="0">
              <a:latin typeface="Times New Roman" panose="02020603050405020304" pitchFamily="18" charset="0"/>
              <a:ea typeface="楷体_GB2312"/>
            </a:endParaRPr>
          </a:p>
        </p:txBody>
      </p:sp>
      <p:sp>
        <p:nvSpPr>
          <p:cNvPr id="3" name="内容占位符 2"/>
          <p:cNvSpPr>
            <a:spLocks noGrp="1"/>
          </p:cNvSpPr>
          <p:nvPr>
            <p:ph idx="1"/>
          </p:nvPr>
        </p:nvSpPr>
        <p:spPr/>
        <p:txBody>
          <a:bodyPr/>
          <a:lstStyle/>
          <a:p>
            <a:r>
              <a:rPr lang="en-US" altLang="zh-CN" dirty="0">
                <a:latin typeface="Times New Roman" panose="02020603050405020304" pitchFamily="18" charset="0"/>
                <a:ea typeface="楷体_GB2312"/>
              </a:rPr>
              <a:t>P85-87  </a:t>
            </a:r>
            <a:r>
              <a:rPr lang="zh-CN" altLang="en-US" dirty="0">
                <a:latin typeface="Times New Roman" panose="02020603050405020304" pitchFamily="18" charset="0"/>
                <a:ea typeface="楷体_GB2312"/>
              </a:rPr>
              <a:t>习题</a:t>
            </a:r>
            <a:r>
              <a:rPr lang="en-US" altLang="zh-CN" dirty="0">
                <a:latin typeface="Times New Roman" panose="02020603050405020304" pitchFamily="18" charset="0"/>
                <a:ea typeface="楷体_GB2312"/>
              </a:rPr>
              <a:t>3</a:t>
            </a:r>
            <a:r>
              <a:rPr lang="zh-CN" altLang="en-US" dirty="0">
                <a:latin typeface="Times New Roman" panose="02020603050405020304" pitchFamily="18" charset="0"/>
                <a:ea typeface="楷体_GB2312"/>
              </a:rPr>
              <a:t>：</a:t>
            </a:r>
            <a:r>
              <a:rPr lang="en-US" altLang="zh-CN" dirty="0">
                <a:latin typeface="Times New Roman" panose="02020603050405020304" pitchFamily="18" charset="0"/>
                <a:ea typeface="楷体_GB2312"/>
              </a:rPr>
              <a:t>1</a:t>
            </a:r>
            <a:r>
              <a:rPr lang="zh-CN" altLang="en-US" dirty="0">
                <a:latin typeface="Times New Roman" panose="02020603050405020304" pitchFamily="18" charset="0"/>
                <a:ea typeface="楷体_GB2312"/>
              </a:rPr>
              <a:t>、</a:t>
            </a:r>
            <a:r>
              <a:rPr lang="en-US" altLang="zh-CN" dirty="0">
                <a:latin typeface="Times New Roman" panose="02020603050405020304" pitchFamily="18" charset="0"/>
                <a:ea typeface="楷体_GB2312"/>
              </a:rPr>
              <a:t>2</a:t>
            </a:r>
            <a:r>
              <a:rPr lang="zh-CN" altLang="en-US" dirty="0">
                <a:solidFill>
                  <a:srgbClr val="FF0000"/>
                </a:solidFill>
                <a:latin typeface="Times New Roman" panose="02020603050405020304" pitchFamily="18" charset="0"/>
                <a:ea typeface="楷体_GB2312"/>
              </a:rPr>
              <a:t>、</a:t>
            </a:r>
            <a:r>
              <a:rPr lang="en-US" altLang="zh-CN" dirty="0">
                <a:solidFill>
                  <a:srgbClr val="FF0000"/>
                </a:solidFill>
                <a:latin typeface="Times New Roman" panose="02020603050405020304" pitchFamily="18" charset="0"/>
                <a:ea typeface="楷体_GB2312"/>
              </a:rPr>
              <a:t>3</a:t>
            </a:r>
            <a:r>
              <a:rPr lang="zh-CN" altLang="en-US" dirty="0">
                <a:solidFill>
                  <a:srgbClr val="FF0000"/>
                </a:solidFill>
                <a:latin typeface="Times New Roman" panose="02020603050405020304" pitchFamily="18" charset="0"/>
                <a:ea typeface="楷体_GB2312"/>
              </a:rPr>
              <a:t>、</a:t>
            </a:r>
            <a:r>
              <a:rPr lang="en-US" altLang="zh-CN" dirty="0">
                <a:solidFill>
                  <a:srgbClr val="FF0000"/>
                </a:solidFill>
                <a:latin typeface="Times New Roman" panose="02020603050405020304" pitchFamily="18" charset="0"/>
                <a:ea typeface="楷体_GB2312"/>
              </a:rPr>
              <a:t>4</a:t>
            </a:r>
            <a:r>
              <a:rPr lang="zh-CN" altLang="en-US" dirty="0">
                <a:solidFill>
                  <a:srgbClr val="FF0000"/>
                </a:solidFill>
                <a:latin typeface="Times New Roman" panose="02020603050405020304" pitchFamily="18" charset="0"/>
                <a:ea typeface="楷体_GB2312"/>
              </a:rPr>
              <a:t>、</a:t>
            </a:r>
            <a:r>
              <a:rPr lang="en-US" altLang="zh-CN" dirty="0">
                <a:solidFill>
                  <a:srgbClr val="FF0000"/>
                </a:solidFill>
                <a:latin typeface="Times New Roman" panose="02020603050405020304" pitchFamily="18" charset="0"/>
                <a:ea typeface="楷体_GB2312"/>
              </a:rPr>
              <a:t>7</a:t>
            </a:r>
            <a:r>
              <a:rPr lang="zh-CN" altLang="en-US" dirty="0">
                <a:solidFill>
                  <a:srgbClr val="FF0000"/>
                </a:solidFill>
                <a:latin typeface="Times New Roman" panose="02020603050405020304" pitchFamily="18" charset="0"/>
                <a:ea typeface="楷体_GB2312"/>
              </a:rPr>
              <a:t>、</a:t>
            </a:r>
            <a:r>
              <a:rPr lang="en-US" altLang="zh-CN" dirty="0">
                <a:solidFill>
                  <a:srgbClr val="FF0000"/>
                </a:solidFill>
                <a:latin typeface="Times New Roman" panose="02020603050405020304" pitchFamily="18" charset="0"/>
                <a:ea typeface="楷体_GB2312"/>
              </a:rPr>
              <a:t>10</a:t>
            </a:r>
            <a:r>
              <a:rPr lang="zh-CN" altLang="en-US" dirty="0">
                <a:latin typeface="Times New Roman" panose="02020603050405020304" pitchFamily="18" charset="0"/>
                <a:ea typeface="楷体_GB2312"/>
              </a:rPr>
              <a:t>、</a:t>
            </a:r>
            <a:r>
              <a:rPr lang="en-US" altLang="zh-CN" dirty="0">
                <a:latin typeface="Times New Roman" panose="02020603050405020304" pitchFamily="18" charset="0"/>
                <a:ea typeface="楷体_GB2312"/>
              </a:rPr>
              <a:t>11</a:t>
            </a:r>
            <a:r>
              <a:rPr lang="zh-CN" altLang="en-US" dirty="0">
                <a:latin typeface="Times New Roman" panose="02020603050405020304" pitchFamily="18" charset="0"/>
                <a:ea typeface="楷体_GB2312"/>
              </a:rPr>
              <a:t>、</a:t>
            </a:r>
            <a:r>
              <a:rPr lang="en-US" altLang="zh-CN" dirty="0">
                <a:latin typeface="Times New Roman" panose="02020603050405020304" pitchFamily="18" charset="0"/>
                <a:ea typeface="楷体_GB2312"/>
              </a:rPr>
              <a:t>14</a:t>
            </a:r>
            <a:endParaRPr lang="en-US" altLang="zh-CN" dirty="0">
              <a:latin typeface="Times New Roman" panose="02020603050405020304" pitchFamily="18" charset="0"/>
              <a:ea typeface="楷体_GB2312"/>
            </a:endParaRPr>
          </a:p>
          <a:p>
            <a:endParaRPr lang="zh-CN" altLang="en-US" dirty="0">
              <a:latin typeface="Times New Roman" panose="02020603050405020304" pitchFamily="18" charset="0"/>
              <a:ea typeface="楷体_GB2312"/>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5"/>
          <p:cNvSpPr>
            <a:spLocks noGrp="1"/>
          </p:cNvSpPr>
          <p:nvPr>
            <p:ph type="title"/>
          </p:nvPr>
        </p:nvSpPr>
        <p:spPr>
          <a:xfrm>
            <a:off x="971600" y="2924944"/>
            <a:ext cx="7391400" cy="563563"/>
          </a:xfrm>
        </p:spPr>
        <p:txBody>
          <a:bodyPr vert="horz" wrap="square" lIns="91440" tIns="45720" rIns="91440" bIns="45720" anchor="ctr"/>
          <a:lstStyle/>
          <a:p>
            <a:pPr eaLnBrk="1" hangingPunct="1"/>
            <a:r>
              <a:rPr lang="en-US" altLang="zh-CN" sz="4000" dirty="0">
                <a:ea typeface="宋体" panose="02010600030101010101" pitchFamily="2" charset="-122"/>
              </a:rPr>
              <a:t>      </a:t>
            </a:r>
            <a:r>
              <a:rPr lang="zh-CN" altLang="en-US" sz="4000" dirty="0">
                <a:ea typeface="宋体" panose="02010600030101010101" pitchFamily="2" charset="-122"/>
              </a:rPr>
              <a:t>待续。。。</a:t>
            </a:r>
            <a:endParaRPr lang="zh-CN" altLang="en-US" sz="4000" i="1" dirty="0">
              <a:solidFill>
                <a:schemeClr val="folHlink"/>
              </a:solidFill>
              <a:ea typeface="宋体" panose="0201060003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p:cNvSpPr/>
          <p:nvPr>
            <p:custDataLst>
              <p:tags r:id="rId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作答</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graphicFrame>
        <p:nvGraphicFramePr>
          <p:cNvPr id="12" name="Object 16"/>
          <p:cNvGraphicFramePr>
            <a:graphicFrameLocks noChangeAspect="1"/>
          </p:cNvGraphicFramePr>
          <p:nvPr/>
        </p:nvGraphicFramePr>
        <p:xfrm>
          <a:off x="2786072" y="2537381"/>
          <a:ext cx="2880406" cy="1783238"/>
        </p:xfrm>
        <a:graphic>
          <a:graphicData uri="http://schemas.openxmlformats.org/presentationml/2006/ole">
            <mc:AlternateContent xmlns:mc="http://schemas.openxmlformats.org/markup-compatibility/2006">
              <mc:Choice xmlns:v="urn:schemas-microsoft-com:vml" Requires="v">
                <p:oleObj spid="_x0000_s0" name="Equation" r:id="rId2" imgW="1257300" imgH="787400" progId="Equation.DSMT4">
                  <p:embed/>
                </p:oleObj>
              </mc:Choice>
              <mc:Fallback>
                <p:oleObj name="Equation" r:id="rId2" imgW="1257300" imgH="787400" progId="Equation.DSMT4">
                  <p:embed/>
                  <p:pic>
                    <p:nvPicPr>
                      <p:cNvPr id="0" name="Object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6072" y="2537381"/>
                        <a:ext cx="2880406" cy="1783238"/>
                      </a:xfrm>
                      <a:prstGeom prst="rect">
                        <a:avLst/>
                      </a:prstGeom>
                      <a:noFill/>
                      <a:ln>
                        <a:noFill/>
                      </a:ln>
                      <a:effectLst/>
                    </p:spPr>
                  </p:pic>
                </p:oleObj>
              </mc:Fallback>
            </mc:AlternateContent>
          </a:graphicData>
        </a:graphic>
      </p:graphicFrame>
      <p:sp>
        <p:nvSpPr>
          <p:cNvPr id="13" name="Rectangle 2"/>
          <p:cNvSpPr txBox="1">
            <a:spLocks noChangeArrowheads="1"/>
          </p:cNvSpPr>
          <p:nvPr/>
        </p:nvSpPr>
        <p:spPr>
          <a:xfrm>
            <a:off x="254000" y="1484784"/>
            <a:ext cx="8786152" cy="762001"/>
          </a:xfrm>
          <a:prstGeom prst="rect">
            <a:avLst/>
          </a:prstGeom>
        </p:spPr>
        <p:txBody>
          <a:bodyPr/>
          <a:lst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algn="l"/>
            <a:r>
              <a:rPr lang="zh-CN" altLang="en-US" sz="2400" b="1">
                <a:solidFill>
                  <a:schemeClr val="tx1"/>
                </a:solidFill>
                <a:latin typeface="Times New Roman" panose="02020603050405020304" pitchFamily="18" charset="0"/>
                <a:ea typeface="宋体" panose="02010600030101010101" pitchFamily="2" charset="-122"/>
              </a:rPr>
              <a:t>写出如下程组的</a:t>
            </a:r>
            <a:r>
              <a:rPr lang="en-US" altLang="zh-CN" sz="2400" b="1">
                <a:solidFill>
                  <a:schemeClr val="tx1"/>
                </a:solidFill>
                <a:latin typeface="Times New Roman" panose="02020603050405020304" pitchFamily="18" charset="0"/>
                <a:ea typeface="宋体" panose="02010600030101010101" pitchFamily="2" charset="-122"/>
              </a:rPr>
              <a:t>Jacobi</a:t>
            </a:r>
            <a:r>
              <a:rPr lang="zh-CN" altLang="en-US" sz="2400" b="1">
                <a:solidFill>
                  <a:schemeClr val="tx1"/>
                </a:solidFill>
                <a:latin typeface="Times New Roman" panose="02020603050405020304" pitchFamily="18" charset="0"/>
                <a:ea typeface="宋体" panose="02010600030101010101" pitchFamily="2" charset="-122"/>
              </a:rPr>
              <a:t>迭代、</a:t>
            </a:r>
            <a:r>
              <a:rPr lang="en-US" altLang="zh-CN" sz="2400" b="1">
                <a:solidFill>
                  <a:schemeClr val="tx1"/>
                </a:solidFill>
                <a:latin typeface="Times New Roman" panose="02020603050405020304" pitchFamily="18" charset="0"/>
                <a:ea typeface="宋体" panose="02010600030101010101" pitchFamily="2" charset="-122"/>
              </a:rPr>
              <a:t> Seidel</a:t>
            </a:r>
            <a:r>
              <a:rPr lang="zh-CN" altLang="en-US" sz="2400" b="1">
                <a:solidFill>
                  <a:schemeClr val="tx1"/>
                </a:solidFill>
                <a:latin typeface="Times New Roman" panose="02020603050405020304" pitchFamily="18" charset="0"/>
                <a:ea typeface="宋体" panose="02010600030101010101" pitchFamily="2" charset="-122"/>
              </a:rPr>
              <a:t>迭代和</a:t>
            </a:r>
            <a:r>
              <a:rPr lang="en-US" altLang="zh-CN" sz="2400" b="1">
                <a:solidFill>
                  <a:schemeClr val="tx1"/>
                </a:solidFill>
                <a:latin typeface="Times New Roman" panose="02020603050405020304" pitchFamily="18" charset="0"/>
                <a:ea typeface="宋体" panose="02010600030101010101" pitchFamily="2" charset="-122"/>
              </a:rPr>
              <a:t>SOR</a:t>
            </a:r>
            <a:r>
              <a:rPr lang="zh-CN" altLang="en-US" sz="2400" b="1">
                <a:solidFill>
                  <a:schemeClr val="tx1"/>
                </a:solidFill>
                <a:latin typeface="Times New Roman" panose="02020603050405020304" pitchFamily="18" charset="0"/>
                <a:ea typeface="宋体" panose="02010600030101010101" pitchFamily="2" charset="-122"/>
              </a:rPr>
              <a:t>迭代公式。</a:t>
            </a:r>
            <a:endParaRPr lang="en-US" altLang="zh-CN" sz="2400" b="1" dirty="0">
              <a:solidFill>
                <a:schemeClr val="tx1"/>
              </a:solidFill>
              <a:latin typeface="Times New Roman" panose="02020603050405020304" pitchFamily="18" charset="0"/>
              <a:ea typeface="宋体" panose="02010600030101010101" pitchFamily="2" charset="-122"/>
            </a:endParaRPr>
          </a:p>
        </p:txBody>
      </p:sp>
      <p:grpSp>
        <p:nvGrpSpPr>
          <p:cNvPr id="10" name="组合 9"/>
          <p:cNvGrpSpPr/>
          <p:nvPr>
            <p:custDataLst>
              <p:tags r:id="rId4"/>
            </p:custDataLst>
          </p:nvPr>
        </p:nvGrpSpPr>
        <p:grpSpPr>
          <a:xfrm>
            <a:off x="0" y="0"/>
            <a:ext cx="9144000" cy="635000"/>
            <a:chOff x="0" y="0"/>
            <a:chExt cx="9144000" cy="635000"/>
          </a:xfrm>
        </p:grpSpPr>
        <p:sp>
          <p:nvSpPr>
            <p:cNvPr id="6" name="TitleBackground"/>
            <p:cNvSpPr/>
            <p:nvPr>
              <p:custDataLst>
                <p:tags r:id="rId5"/>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ColorBlock"/>
            <p:cNvSpPr/>
            <p:nvPr>
              <p:custDataLst>
                <p:tags r:id="rId6"/>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ypeText"/>
            <p:cNvSpPr txBox="1"/>
            <p:nvPr>
              <p:custDataLst>
                <p:tags r:id="rId7"/>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主观题</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9" name="TipText"/>
            <p:cNvSpPr txBox="1"/>
            <p:nvPr>
              <p:custDataLst>
                <p:tags r:id="rId8"/>
              </p:custDataLst>
            </p:nvPr>
          </p:nvSpPr>
          <p:spPr>
            <a:xfrm>
              <a:off x="1427480"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5</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endParaRPr lang="zh-CN" altLang="en-US" sz="2000">
                <a:solidFill>
                  <a:srgbClr val="808080"/>
                </a:solidFill>
                <a:latin typeface="微软雅黑" panose="020B0503020204020204" charset="-122"/>
                <a:ea typeface="微软雅黑" panose="020B0503020204020204" charset="-122"/>
                <a:sym typeface="微软雅黑" panose="020B0503020204020204" charset="-122"/>
              </a:endParaRPr>
            </a:p>
          </p:txBody>
        </p:sp>
      </p:grpSp>
      <p:pic>
        <p:nvPicPr>
          <p:cNvPr id="3" name="图片 2"/>
          <p:cNvPicPr/>
          <p:nvPr>
            <p:custDataLst>
              <p:tags r:id="rId9"/>
            </p:custDataLst>
          </p:nvPr>
        </p:nvPicPr>
        <p:blipFill>
          <a:blip r:embed="rId10">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教学内容</a:t>
            </a:r>
            <a:endParaRPr lang="en-GB" dirty="0"/>
          </a:p>
        </p:txBody>
      </p:sp>
      <p:sp>
        <p:nvSpPr>
          <p:cNvPr id="3" name="内容占位符 2"/>
          <p:cNvSpPr>
            <a:spLocks noGrp="1"/>
          </p:cNvSpPr>
          <p:nvPr>
            <p:ph idx="1"/>
          </p:nvPr>
        </p:nvSpPr>
        <p:spPr/>
        <p:txBody>
          <a:bodyPr/>
          <a:lstStyle/>
          <a:p>
            <a:r>
              <a:rPr lang="zh-CN" altLang="en-US" dirty="0">
                <a:latin typeface="Times New Roman" panose="02020603050405020304" pitchFamily="18" charset="0"/>
                <a:ea typeface="楷体_GB2312"/>
              </a:rPr>
              <a:t>第</a:t>
            </a:r>
            <a:r>
              <a:rPr lang="en-US" altLang="zh-CN" dirty="0">
                <a:latin typeface="Times New Roman" panose="02020603050405020304" pitchFamily="18" charset="0"/>
                <a:ea typeface="楷体_GB2312"/>
              </a:rPr>
              <a:t>1</a:t>
            </a:r>
            <a:r>
              <a:rPr lang="zh-CN" altLang="en-US" dirty="0">
                <a:latin typeface="Times New Roman" panose="02020603050405020304" pitchFamily="18" charset="0"/>
                <a:ea typeface="楷体_GB2312"/>
              </a:rPr>
              <a:t>章 绪论（</a:t>
            </a:r>
            <a:r>
              <a:rPr lang="en-US" altLang="zh-CN" dirty="0">
                <a:latin typeface="Times New Roman" panose="02020603050405020304" pitchFamily="18" charset="0"/>
                <a:ea typeface="楷体_GB2312"/>
              </a:rPr>
              <a:t>1</a:t>
            </a:r>
            <a:r>
              <a:rPr lang="zh-CN" altLang="en-US" dirty="0">
                <a:latin typeface="Times New Roman" panose="02020603050405020304" pitchFamily="18" charset="0"/>
                <a:ea typeface="楷体_GB2312"/>
              </a:rPr>
              <a:t>周）</a:t>
            </a:r>
            <a:endParaRPr lang="zh-CN" altLang="en-US" dirty="0">
              <a:latin typeface="Times New Roman" panose="02020603050405020304" pitchFamily="18" charset="0"/>
              <a:ea typeface="楷体_GB2312"/>
            </a:endParaRPr>
          </a:p>
          <a:p>
            <a:r>
              <a:rPr lang="zh-CN" altLang="en-US" dirty="0">
                <a:latin typeface="Times New Roman" panose="02020603050405020304" pitchFamily="18" charset="0"/>
                <a:ea typeface="楷体_GB2312"/>
              </a:rPr>
              <a:t>第</a:t>
            </a:r>
            <a:r>
              <a:rPr lang="en-US" altLang="zh-CN" dirty="0">
                <a:latin typeface="Times New Roman" panose="02020603050405020304" pitchFamily="18" charset="0"/>
                <a:ea typeface="楷体_GB2312"/>
              </a:rPr>
              <a:t>2</a:t>
            </a:r>
            <a:r>
              <a:rPr lang="zh-CN" altLang="en-US" dirty="0">
                <a:latin typeface="Times New Roman" panose="02020603050405020304" pitchFamily="18" charset="0"/>
                <a:ea typeface="楷体_GB2312"/>
              </a:rPr>
              <a:t>章 非线性方程的求根方法（</a:t>
            </a:r>
            <a:r>
              <a:rPr lang="en-US" altLang="zh-CN" dirty="0">
                <a:latin typeface="Times New Roman" panose="02020603050405020304" pitchFamily="18" charset="0"/>
                <a:ea typeface="楷体_GB2312"/>
              </a:rPr>
              <a:t>3</a:t>
            </a:r>
            <a:r>
              <a:rPr lang="zh-CN" altLang="en-US" dirty="0">
                <a:latin typeface="Times New Roman" panose="02020603050405020304" pitchFamily="18" charset="0"/>
                <a:ea typeface="楷体_GB2312"/>
              </a:rPr>
              <a:t>周）</a:t>
            </a:r>
            <a:endParaRPr lang="zh-CN" altLang="en-US" dirty="0">
              <a:latin typeface="Times New Roman" panose="02020603050405020304" pitchFamily="18" charset="0"/>
              <a:ea typeface="楷体_GB2312"/>
            </a:endParaRPr>
          </a:p>
          <a:p>
            <a:r>
              <a:rPr lang="zh-CN" altLang="en-US" dirty="0">
                <a:solidFill>
                  <a:srgbClr val="FF0000"/>
                </a:solidFill>
                <a:latin typeface="Times New Roman" panose="02020603050405020304" pitchFamily="18" charset="0"/>
                <a:ea typeface="楷体_GB2312"/>
              </a:rPr>
              <a:t>第</a:t>
            </a:r>
            <a:r>
              <a:rPr lang="en-US" altLang="zh-CN" dirty="0">
                <a:solidFill>
                  <a:srgbClr val="FF0000"/>
                </a:solidFill>
                <a:latin typeface="Times New Roman" panose="02020603050405020304" pitchFamily="18" charset="0"/>
                <a:ea typeface="楷体_GB2312"/>
              </a:rPr>
              <a:t>3</a:t>
            </a:r>
            <a:r>
              <a:rPr lang="zh-CN" altLang="en-US" dirty="0">
                <a:solidFill>
                  <a:srgbClr val="FF0000"/>
                </a:solidFill>
                <a:latin typeface="Times New Roman" panose="02020603050405020304" pitchFamily="18" charset="0"/>
                <a:ea typeface="楷体_GB2312"/>
              </a:rPr>
              <a:t>章 线性方程组的解法（</a:t>
            </a:r>
            <a:r>
              <a:rPr lang="en-US" altLang="zh-CN" dirty="0">
                <a:solidFill>
                  <a:srgbClr val="FF0000"/>
                </a:solidFill>
                <a:latin typeface="Times New Roman" panose="02020603050405020304" pitchFamily="18" charset="0"/>
                <a:ea typeface="楷体_GB2312"/>
              </a:rPr>
              <a:t>3</a:t>
            </a:r>
            <a:r>
              <a:rPr lang="zh-CN" altLang="en-US" dirty="0">
                <a:solidFill>
                  <a:srgbClr val="FF0000"/>
                </a:solidFill>
                <a:latin typeface="Times New Roman" panose="02020603050405020304" pitchFamily="18" charset="0"/>
                <a:ea typeface="楷体_GB2312"/>
              </a:rPr>
              <a:t>周）</a:t>
            </a:r>
            <a:endParaRPr lang="zh-CN" altLang="en-US" dirty="0">
              <a:solidFill>
                <a:srgbClr val="FF0000"/>
              </a:solidFill>
              <a:latin typeface="Times New Roman" panose="02020603050405020304" pitchFamily="18" charset="0"/>
              <a:ea typeface="楷体_GB2312"/>
            </a:endParaRPr>
          </a:p>
          <a:p>
            <a:r>
              <a:rPr lang="zh-CN" altLang="en-US" dirty="0">
                <a:latin typeface="Times New Roman" panose="02020603050405020304" pitchFamily="18" charset="0"/>
                <a:ea typeface="楷体_GB2312"/>
              </a:rPr>
              <a:t>第</a:t>
            </a:r>
            <a:r>
              <a:rPr lang="en-US" altLang="zh-CN" dirty="0">
                <a:latin typeface="Times New Roman" panose="02020603050405020304" pitchFamily="18" charset="0"/>
                <a:ea typeface="楷体_GB2312"/>
              </a:rPr>
              <a:t>5</a:t>
            </a:r>
            <a:r>
              <a:rPr lang="zh-CN" altLang="en-US" dirty="0">
                <a:latin typeface="Times New Roman" panose="02020603050405020304" pitchFamily="18" charset="0"/>
                <a:ea typeface="楷体_GB2312"/>
              </a:rPr>
              <a:t>章 插值与拟合方法（</a:t>
            </a:r>
            <a:r>
              <a:rPr lang="en-US" altLang="zh-CN" dirty="0">
                <a:latin typeface="Times New Roman" panose="02020603050405020304" pitchFamily="18" charset="0"/>
                <a:ea typeface="楷体_GB2312"/>
              </a:rPr>
              <a:t>5</a:t>
            </a:r>
            <a:r>
              <a:rPr lang="zh-CN" altLang="en-US" dirty="0">
                <a:latin typeface="Times New Roman" panose="02020603050405020304" pitchFamily="18" charset="0"/>
                <a:ea typeface="楷体_GB2312"/>
              </a:rPr>
              <a:t>周）</a:t>
            </a:r>
            <a:endParaRPr lang="zh-CN" altLang="en-US" dirty="0">
              <a:latin typeface="Times New Roman" panose="02020603050405020304" pitchFamily="18" charset="0"/>
              <a:ea typeface="楷体_GB2312"/>
            </a:endParaRPr>
          </a:p>
          <a:p>
            <a:r>
              <a:rPr lang="zh-CN" altLang="en-US" dirty="0">
                <a:latin typeface="Times New Roman" panose="02020603050405020304" pitchFamily="18" charset="0"/>
                <a:ea typeface="楷体_GB2312"/>
              </a:rPr>
              <a:t>第</a:t>
            </a:r>
            <a:r>
              <a:rPr lang="en-US" altLang="zh-CN" dirty="0">
                <a:latin typeface="Times New Roman" panose="02020603050405020304" pitchFamily="18" charset="0"/>
                <a:ea typeface="楷体_GB2312"/>
              </a:rPr>
              <a:t>6</a:t>
            </a:r>
            <a:r>
              <a:rPr lang="zh-CN" altLang="en-US" dirty="0">
                <a:latin typeface="Times New Roman" panose="02020603050405020304" pitchFamily="18" charset="0"/>
                <a:ea typeface="楷体_GB2312"/>
              </a:rPr>
              <a:t>章 数值积分与数值微分方法（</a:t>
            </a:r>
            <a:r>
              <a:rPr lang="en-US" altLang="zh-CN" dirty="0">
                <a:latin typeface="Times New Roman" panose="02020603050405020304" pitchFamily="18" charset="0"/>
                <a:ea typeface="楷体_GB2312"/>
              </a:rPr>
              <a:t>3</a:t>
            </a:r>
            <a:r>
              <a:rPr lang="zh-CN" altLang="en-US" dirty="0">
                <a:latin typeface="Times New Roman" panose="02020603050405020304" pitchFamily="18" charset="0"/>
                <a:ea typeface="楷体_GB2312"/>
              </a:rPr>
              <a:t>周）</a:t>
            </a:r>
            <a:endParaRPr lang="zh-CN" altLang="en-US" dirty="0">
              <a:latin typeface="Times New Roman" panose="02020603050405020304" pitchFamily="18" charset="0"/>
              <a:ea typeface="楷体_GB2312"/>
            </a:endParaRPr>
          </a:p>
          <a:p>
            <a:r>
              <a:rPr lang="zh-CN" altLang="en-US" dirty="0">
                <a:latin typeface="Times New Roman" panose="02020603050405020304" pitchFamily="18" charset="0"/>
                <a:ea typeface="楷体_GB2312"/>
              </a:rPr>
              <a:t>第</a:t>
            </a:r>
            <a:r>
              <a:rPr lang="en-US" altLang="zh-CN" dirty="0">
                <a:latin typeface="Times New Roman" panose="02020603050405020304" pitchFamily="18" charset="0"/>
                <a:ea typeface="楷体_GB2312"/>
              </a:rPr>
              <a:t>7</a:t>
            </a:r>
            <a:r>
              <a:rPr lang="zh-CN" altLang="en-US" dirty="0">
                <a:latin typeface="Times New Roman" panose="02020603050405020304" pitchFamily="18" charset="0"/>
                <a:ea typeface="楷体_GB2312"/>
              </a:rPr>
              <a:t>章 常微分方程初值问题数值解法（</a:t>
            </a:r>
            <a:r>
              <a:rPr lang="en-US" altLang="zh-CN" dirty="0">
                <a:latin typeface="Times New Roman" panose="02020603050405020304" pitchFamily="18" charset="0"/>
                <a:ea typeface="楷体_GB2312"/>
              </a:rPr>
              <a:t>2</a:t>
            </a:r>
            <a:r>
              <a:rPr lang="zh-CN" altLang="en-US" dirty="0">
                <a:latin typeface="Times New Roman" panose="02020603050405020304" pitchFamily="18" charset="0"/>
                <a:ea typeface="楷体_GB2312"/>
              </a:rPr>
              <a:t>周）</a:t>
            </a:r>
            <a:endParaRPr lang="en-US" altLang="zh-CN" dirty="0">
              <a:latin typeface="Times New Roman" panose="02020603050405020304" pitchFamily="18" charset="0"/>
              <a:ea typeface="楷体_GB2312"/>
            </a:endParaRPr>
          </a:p>
          <a:p>
            <a:r>
              <a:rPr lang="zh-CN" altLang="en-US" dirty="0">
                <a:latin typeface="Times New Roman" panose="02020603050405020304" pitchFamily="18" charset="0"/>
                <a:ea typeface="楷体_GB2312"/>
              </a:rPr>
              <a:t>期末测试（</a:t>
            </a:r>
            <a:r>
              <a:rPr lang="en-US" altLang="zh-CN" dirty="0">
                <a:latin typeface="Times New Roman" panose="02020603050405020304" pitchFamily="18" charset="0"/>
                <a:ea typeface="楷体_GB2312"/>
              </a:rPr>
              <a:t>1</a:t>
            </a:r>
            <a:r>
              <a:rPr lang="zh-CN" altLang="en-US" dirty="0">
                <a:latin typeface="Times New Roman" panose="02020603050405020304" pitchFamily="18" charset="0"/>
                <a:ea typeface="楷体_GB2312"/>
              </a:rPr>
              <a:t>周）</a:t>
            </a:r>
            <a:endParaRPr lang="zh-CN" altLang="en-US" dirty="0">
              <a:latin typeface="Times New Roman" panose="02020603050405020304" pitchFamily="18" charset="0"/>
              <a:ea typeface="楷体_GB231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3435" name="Object 27"/>
          <p:cNvGraphicFramePr>
            <a:graphicFrameLocks noChangeAspect="1"/>
          </p:cNvGraphicFramePr>
          <p:nvPr/>
        </p:nvGraphicFramePr>
        <p:xfrm>
          <a:off x="2049488" y="4032589"/>
          <a:ext cx="5040560" cy="2563570"/>
        </p:xfrm>
        <a:graphic>
          <a:graphicData uri="http://schemas.openxmlformats.org/presentationml/2006/ole">
            <mc:AlternateContent xmlns:mc="http://schemas.openxmlformats.org/markup-compatibility/2006">
              <mc:Choice xmlns:v="urn:schemas-microsoft-com:vml" Requires="v">
                <p:oleObj spid="_x0000_s0" name="Equation" r:id="rId1" imgW="2667000" imgH="1244600" progId="Equation.DSMT4">
                  <p:embed/>
                </p:oleObj>
              </mc:Choice>
              <mc:Fallback>
                <p:oleObj name="Equation" r:id="rId1" imgW="2667000" imgH="1244600" progId="Equation.DSMT4">
                  <p:embed/>
                  <p:pic>
                    <p:nvPicPr>
                      <p:cNvPr id="0" name="Object 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9488" y="4032589"/>
                        <a:ext cx="5040560" cy="2563570"/>
                      </a:xfrm>
                      <a:prstGeom prst="rect">
                        <a:avLst/>
                      </a:prstGeom>
                      <a:noFill/>
                      <a:ln>
                        <a:noFill/>
                      </a:ln>
                      <a:effectLst/>
                    </p:spPr>
                  </p:pic>
                </p:oleObj>
              </mc:Fallback>
            </mc:AlternateContent>
          </a:graphicData>
        </a:graphic>
      </p:graphicFrame>
      <p:sp>
        <p:nvSpPr>
          <p:cNvPr id="10244" name="Rectangle 2"/>
          <p:cNvSpPr>
            <a:spLocks noGrp="1" noChangeArrowheads="1"/>
          </p:cNvSpPr>
          <p:nvPr>
            <p:ph type="title"/>
          </p:nvPr>
        </p:nvSpPr>
        <p:spPr>
          <a:xfrm>
            <a:off x="251520" y="843288"/>
            <a:ext cx="8786152" cy="762001"/>
          </a:xfrm>
        </p:spPr>
        <p:txBody>
          <a:bodyPr/>
          <a:lstStyle/>
          <a:p>
            <a:pPr algn="l"/>
            <a:r>
              <a:rPr lang="zh-CN" altLang="en-US" sz="2400" b="1" dirty="0">
                <a:solidFill>
                  <a:schemeClr val="tx1"/>
                </a:solidFill>
                <a:latin typeface="Times New Roman" panose="02020603050405020304" pitchFamily="18" charset="0"/>
                <a:ea typeface="宋体" panose="02010600030101010101" pitchFamily="2" charset="-122"/>
              </a:rPr>
              <a:t>写出如下程组的</a:t>
            </a:r>
            <a:r>
              <a:rPr lang="en-US" altLang="zh-CN" sz="2400" b="1" dirty="0">
                <a:solidFill>
                  <a:schemeClr val="tx1"/>
                </a:solidFill>
                <a:latin typeface="Times New Roman" panose="02020603050405020304" pitchFamily="18" charset="0"/>
                <a:ea typeface="宋体" panose="02010600030101010101" pitchFamily="2" charset="-122"/>
              </a:rPr>
              <a:t>Jacobi</a:t>
            </a:r>
            <a:r>
              <a:rPr lang="zh-CN" altLang="en-US" sz="2400" b="1" dirty="0">
                <a:solidFill>
                  <a:schemeClr val="tx1"/>
                </a:solidFill>
                <a:latin typeface="Times New Roman" panose="02020603050405020304" pitchFamily="18" charset="0"/>
                <a:ea typeface="宋体" panose="02010600030101010101" pitchFamily="2" charset="-122"/>
              </a:rPr>
              <a:t>迭代、</a:t>
            </a:r>
            <a:r>
              <a:rPr lang="en-US" altLang="zh-CN" sz="2400" b="1" dirty="0">
                <a:solidFill>
                  <a:schemeClr val="tx1"/>
                </a:solidFill>
                <a:latin typeface="Times New Roman" panose="02020603050405020304" pitchFamily="18" charset="0"/>
                <a:ea typeface="宋体" panose="02010600030101010101" pitchFamily="2" charset="-122"/>
              </a:rPr>
              <a:t> Seidel</a:t>
            </a:r>
            <a:r>
              <a:rPr lang="zh-CN" altLang="en-US" sz="2400" b="1" dirty="0">
                <a:solidFill>
                  <a:schemeClr val="tx1"/>
                </a:solidFill>
                <a:latin typeface="Times New Roman" panose="02020603050405020304" pitchFamily="18" charset="0"/>
                <a:ea typeface="宋体" panose="02010600030101010101" pitchFamily="2" charset="-122"/>
              </a:rPr>
              <a:t>迭代和</a:t>
            </a:r>
            <a:r>
              <a:rPr lang="en-US" altLang="zh-CN" sz="2400" b="1" dirty="0">
                <a:solidFill>
                  <a:schemeClr val="tx1"/>
                </a:solidFill>
                <a:latin typeface="Times New Roman" panose="02020603050405020304" pitchFamily="18" charset="0"/>
                <a:ea typeface="宋体" panose="02010600030101010101" pitchFamily="2" charset="-122"/>
              </a:rPr>
              <a:t>SOR</a:t>
            </a:r>
            <a:r>
              <a:rPr lang="zh-CN" altLang="en-US" sz="2400" b="1" dirty="0">
                <a:solidFill>
                  <a:schemeClr val="tx1"/>
                </a:solidFill>
                <a:latin typeface="Times New Roman" panose="02020603050405020304" pitchFamily="18" charset="0"/>
                <a:ea typeface="宋体" panose="02010600030101010101" pitchFamily="2" charset="-122"/>
              </a:rPr>
              <a:t>迭代公式。</a:t>
            </a:r>
            <a:endParaRPr lang="en-US" altLang="zh-CN" sz="2400" b="1" dirty="0">
              <a:solidFill>
                <a:schemeClr val="tx1"/>
              </a:solidFill>
              <a:latin typeface="Times New Roman" panose="02020603050405020304" pitchFamily="18" charset="0"/>
              <a:ea typeface="宋体" panose="02010600030101010101" pitchFamily="2" charset="-122"/>
            </a:endParaRPr>
          </a:p>
        </p:txBody>
      </p:sp>
      <p:sp>
        <p:nvSpPr>
          <p:cNvPr id="273414" name="AutoShape 6">
            <a:hlinkClick r:id="" action="ppaction://hlinkshowjump?jump=endshow"/>
          </p:cNvPr>
          <p:cNvSpPr>
            <a:spLocks noChangeArrowheads="1"/>
          </p:cNvSpPr>
          <p:nvPr/>
        </p:nvSpPr>
        <p:spPr bwMode="auto">
          <a:xfrm>
            <a:off x="8532813" y="6524625"/>
            <a:ext cx="107950" cy="215900"/>
          </a:xfrm>
          <a:prstGeom prst="roundRect">
            <a:avLst>
              <a:gd name="adj" fmla="val 16667"/>
            </a:avLst>
          </a:prstGeom>
          <a:noFill/>
          <a:ln w="9525" algn="ctr">
            <a:solidFill>
              <a:srgbClr val="FF3300"/>
            </a:solidFill>
            <a:rou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10246" name="AutoShape 7">
            <a:hlinkClick r:id="" action="ppaction://hlinkshowjump?jump=nextslide"/>
          </p:cNvPr>
          <p:cNvSpPr>
            <a:spLocks noChangeArrowheads="1"/>
          </p:cNvSpPr>
          <p:nvPr/>
        </p:nvSpPr>
        <p:spPr bwMode="auto">
          <a:xfrm>
            <a:off x="8280400" y="6524625"/>
            <a:ext cx="142875" cy="2159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10247" name="AutoShape 8">
            <a:hlinkClick r:id="" action="ppaction://hlinkshowjump?jump=previousslide"/>
          </p:cNvPr>
          <p:cNvSpPr>
            <a:spLocks noChangeArrowheads="1"/>
          </p:cNvSpPr>
          <p:nvPr/>
        </p:nvSpPr>
        <p:spPr bwMode="auto">
          <a:xfrm flipV="1">
            <a:off x="8750300" y="6524625"/>
            <a:ext cx="142875" cy="2159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graphicFrame>
        <p:nvGraphicFramePr>
          <p:cNvPr id="10243" name="Object 16"/>
          <p:cNvGraphicFramePr>
            <a:graphicFrameLocks noChangeAspect="1"/>
          </p:cNvGraphicFramePr>
          <p:nvPr/>
        </p:nvGraphicFramePr>
        <p:xfrm>
          <a:off x="2109943" y="1666320"/>
          <a:ext cx="2880406" cy="1783238"/>
        </p:xfrm>
        <a:graphic>
          <a:graphicData uri="http://schemas.openxmlformats.org/presentationml/2006/ole">
            <mc:AlternateContent xmlns:mc="http://schemas.openxmlformats.org/markup-compatibility/2006">
              <mc:Choice xmlns:v="urn:schemas-microsoft-com:vml" Requires="v">
                <p:oleObj spid="_x0000_s2" name="Equation" r:id="rId3" imgW="1257300" imgH="787400" progId="Equation.DSMT4">
                  <p:embed/>
                </p:oleObj>
              </mc:Choice>
              <mc:Fallback>
                <p:oleObj name="Equation" r:id="rId3" imgW="1257300" imgH="787400" progId="Equation.DSMT4">
                  <p:embed/>
                  <p:pic>
                    <p:nvPicPr>
                      <p:cNvPr id="0"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9943" y="1666320"/>
                        <a:ext cx="2880406" cy="1783238"/>
                      </a:xfrm>
                      <a:prstGeom prst="rect">
                        <a:avLst/>
                      </a:prstGeom>
                      <a:noFill/>
                      <a:ln>
                        <a:noFill/>
                      </a:ln>
                      <a:effectLst/>
                    </p:spPr>
                  </p:pic>
                </p:oleObj>
              </mc:Fallback>
            </mc:AlternateContent>
          </a:graphicData>
        </a:graphic>
      </p:graphicFrame>
      <p:sp>
        <p:nvSpPr>
          <p:cNvPr id="273452" name="Text Box 44"/>
          <p:cNvSpPr txBox="1">
            <a:spLocks noChangeArrowheads="1"/>
          </p:cNvSpPr>
          <p:nvPr/>
        </p:nvSpPr>
        <p:spPr bwMode="auto">
          <a:xfrm>
            <a:off x="323528" y="3570924"/>
            <a:ext cx="43815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latin typeface="宋体" panose="02010600030101010101" pitchFamily="2" charset="-122"/>
                <a:ea typeface="宋体" panose="02010600030101010101" pitchFamily="2" charset="-122"/>
              </a:rPr>
              <a:t>解：先写出不动点方程组：</a:t>
            </a:r>
            <a:endParaRPr lang="zh-CN" altLang="en-US" sz="2400" dirty="0">
              <a:latin typeface="宋体" panose="02010600030101010101" pitchFamily="2" charset="-122"/>
              <a:ea typeface="宋体" panose="02010600030101010101" pitchFamily="2" charset="-122"/>
            </a:endParaRPr>
          </a:p>
        </p:txBody>
      </p:sp>
      <p:sp>
        <p:nvSpPr>
          <p:cNvPr id="12" name="Rectangle 2"/>
          <p:cNvSpPr txBox="1">
            <a:spLocks noChangeArrowheads="1"/>
          </p:cNvSpPr>
          <p:nvPr/>
        </p:nvSpPr>
        <p:spPr>
          <a:xfrm>
            <a:off x="683568" y="271788"/>
            <a:ext cx="7772400" cy="1143000"/>
          </a:xfrm>
          <a:prstGeom prst="rect">
            <a:avLst/>
          </a:prstGeom>
        </p:spPr>
        <p:txBody>
          <a:bodyPr/>
          <a:lst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r>
              <a:rPr lang="zh-CN" altLang="en-US" sz="3200" b="1" dirty="0"/>
              <a:t>答案解析</a:t>
            </a:r>
            <a:endParaRPr lang="zh-CN" altLang="en-US" sz="3200" b="1"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2"/>
          <p:cNvSpPr>
            <a:spLocks noGrp="1" noChangeArrowheads="1"/>
          </p:cNvSpPr>
          <p:nvPr>
            <p:ph type="title"/>
          </p:nvPr>
        </p:nvSpPr>
        <p:spPr>
          <a:xfrm>
            <a:off x="402328" y="692933"/>
            <a:ext cx="3140075" cy="547687"/>
          </a:xfrm>
        </p:spPr>
        <p:txBody>
          <a:bodyPr/>
          <a:lstStyle/>
          <a:p>
            <a:pPr algn="l"/>
            <a:r>
              <a:rPr lang="en-US" altLang="zh-CN" sz="2400" b="1" dirty="0">
                <a:solidFill>
                  <a:srgbClr val="FF0000"/>
                </a:solidFill>
                <a:latin typeface="Times New Roman" panose="02020603050405020304" pitchFamily="18" charset="0"/>
                <a:ea typeface="楷体_GB2312" pitchFamily="49" charset="-122"/>
                <a:cs typeface="+mn-cs"/>
              </a:rPr>
              <a:t>Jacobi</a:t>
            </a:r>
            <a:r>
              <a:rPr lang="zh-CN" altLang="en-US" sz="2400" b="1" dirty="0">
                <a:solidFill>
                  <a:srgbClr val="FF0000"/>
                </a:solidFill>
                <a:latin typeface="宋体" panose="02010600030101010101" pitchFamily="2" charset="-122"/>
                <a:ea typeface="宋体" panose="02010600030101010101" pitchFamily="2" charset="-122"/>
              </a:rPr>
              <a:t>迭代公式：</a:t>
            </a:r>
            <a:endParaRPr lang="zh-CN" altLang="en-US" sz="2400" b="1" dirty="0">
              <a:solidFill>
                <a:srgbClr val="FF0000"/>
              </a:solidFill>
              <a:latin typeface="宋体" panose="02010600030101010101" pitchFamily="2" charset="-122"/>
              <a:ea typeface="宋体" panose="02010600030101010101" pitchFamily="2" charset="-122"/>
            </a:endParaRPr>
          </a:p>
        </p:txBody>
      </p:sp>
      <p:sp>
        <p:nvSpPr>
          <p:cNvPr id="275459" name="AutoShape 3">
            <a:hlinkClick r:id="" action="ppaction://hlinkshowjump?jump=endshow"/>
          </p:cNvPr>
          <p:cNvSpPr>
            <a:spLocks noChangeArrowheads="1"/>
          </p:cNvSpPr>
          <p:nvPr/>
        </p:nvSpPr>
        <p:spPr bwMode="auto">
          <a:xfrm>
            <a:off x="8532813" y="6524625"/>
            <a:ext cx="107950" cy="215900"/>
          </a:xfrm>
          <a:prstGeom prst="roundRect">
            <a:avLst>
              <a:gd name="adj" fmla="val 16667"/>
            </a:avLst>
          </a:prstGeom>
          <a:noFill/>
          <a:ln w="9525" algn="ctr">
            <a:solidFill>
              <a:srgbClr val="FF3300"/>
            </a:solidFill>
            <a:rou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11271" name="AutoShape 4">
            <a:hlinkClick r:id="" action="ppaction://hlinkshowjump?jump=nextslide"/>
          </p:cNvPr>
          <p:cNvSpPr>
            <a:spLocks noChangeArrowheads="1"/>
          </p:cNvSpPr>
          <p:nvPr/>
        </p:nvSpPr>
        <p:spPr bwMode="auto">
          <a:xfrm>
            <a:off x="8280400" y="6524625"/>
            <a:ext cx="142875" cy="2159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11272" name="AutoShape 5">
            <a:hlinkClick r:id="" action="ppaction://hlinkshowjump?jump=previousslide"/>
          </p:cNvPr>
          <p:cNvSpPr>
            <a:spLocks noChangeArrowheads="1"/>
          </p:cNvSpPr>
          <p:nvPr/>
        </p:nvSpPr>
        <p:spPr bwMode="auto">
          <a:xfrm flipV="1">
            <a:off x="8750300" y="6524625"/>
            <a:ext cx="142875" cy="2159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graphicFrame>
        <p:nvGraphicFramePr>
          <p:cNvPr id="11266" name="Object 8"/>
          <p:cNvGraphicFramePr>
            <a:graphicFrameLocks noChangeAspect="1"/>
          </p:cNvGraphicFramePr>
          <p:nvPr/>
        </p:nvGraphicFramePr>
        <p:xfrm>
          <a:off x="402328" y="1314424"/>
          <a:ext cx="3594213" cy="1827566"/>
        </p:xfrm>
        <a:graphic>
          <a:graphicData uri="http://schemas.openxmlformats.org/presentationml/2006/ole">
            <mc:AlternateContent xmlns:mc="http://schemas.openxmlformats.org/markup-compatibility/2006">
              <mc:Choice xmlns:v="urn:schemas-microsoft-com:vml" Requires="v">
                <p:oleObj spid="_x0000_s0" name="Equation" r:id="rId1" imgW="1841500" imgH="838200" progId="Equation.DSMT4">
                  <p:embed/>
                </p:oleObj>
              </mc:Choice>
              <mc:Fallback>
                <p:oleObj name="Equation" r:id="rId1" imgW="1841500" imgH="838200" progId="Equation.DSMT4">
                  <p:embed/>
                  <p:pic>
                    <p:nvPicPr>
                      <p:cNvPr id="0" name="Object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328" y="1314424"/>
                        <a:ext cx="3594213" cy="1827566"/>
                      </a:xfrm>
                      <a:prstGeom prst="rect">
                        <a:avLst/>
                      </a:prstGeom>
                      <a:noFill/>
                      <a:ln>
                        <a:noFill/>
                      </a:ln>
                      <a:effectLst/>
                    </p:spPr>
                  </p:pic>
                </p:oleObj>
              </mc:Fallback>
            </mc:AlternateContent>
          </a:graphicData>
        </a:graphic>
      </p:graphicFrame>
      <p:sp>
        <p:nvSpPr>
          <p:cNvPr id="275480" name="Text Box 24"/>
          <p:cNvSpPr txBox="1">
            <a:spLocks noChangeArrowheads="1"/>
          </p:cNvSpPr>
          <p:nvPr/>
        </p:nvSpPr>
        <p:spPr bwMode="auto">
          <a:xfrm>
            <a:off x="4644008" y="679989"/>
            <a:ext cx="28114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en-US" altLang="zh-CN" sz="2400" dirty="0">
                <a:solidFill>
                  <a:srgbClr val="FF0000"/>
                </a:solidFill>
              </a:rPr>
              <a:t>Seidel</a:t>
            </a:r>
            <a:r>
              <a:rPr lang="zh-CN" altLang="en-US" sz="2400" dirty="0">
                <a:solidFill>
                  <a:srgbClr val="FF0000"/>
                </a:solidFill>
              </a:rPr>
              <a:t>迭代</a:t>
            </a:r>
            <a:r>
              <a:rPr lang="zh-CN" altLang="en-US" sz="2400" dirty="0">
                <a:solidFill>
                  <a:srgbClr val="FF0000"/>
                </a:solidFill>
                <a:latin typeface="宋体" panose="02010600030101010101" pitchFamily="2" charset="-122"/>
                <a:ea typeface="宋体" panose="02010600030101010101" pitchFamily="2" charset="-122"/>
              </a:rPr>
              <a:t>公式</a:t>
            </a:r>
            <a:r>
              <a:rPr lang="zh-CN" altLang="en-US" sz="2400" dirty="0">
                <a:solidFill>
                  <a:srgbClr val="FF0000"/>
                </a:solidFill>
              </a:rPr>
              <a:t>：</a:t>
            </a:r>
            <a:endParaRPr lang="zh-CN" altLang="en-US" sz="2400" dirty="0">
              <a:solidFill>
                <a:srgbClr val="FF0000"/>
              </a:solidFill>
            </a:endParaRPr>
          </a:p>
        </p:txBody>
      </p:sp>
      <p:graphicFrame>
        <p:nvGraphicFramePr>
          <p:cNvPr id="275481" name="Object 25"/>
          <p:cNvGraphicFramePr>
            <a:graphicFrameLocks noChangeAspect="1"/>
          </p:cNvGraphicFramePr>
          <p:nvPr/>
        </p:nvGraphicFramePr>
        <p:xfrm>
          <a:off x="4502150" y="1235672"/>
          <a:ext cx="4178300" cy="1968734"/>
        </p:xfrm>
        <a:graphic>
          <a:graphicData uri="http://schemas.openxmlformats.org/presentationml/2006/ole">
            <mc:AlternateContent xmlns:mc="http://schemas.openxmlformats.org/markup-compatibility/2006">
              <mc:Choice xmlns:v="urn:schemas-microsoft-com:vml" Requires="v">
                <p:oleObj spid="_x0000_s2" name="Equation" r:id="rId3" imgW="2006600" imgH="838200" progId="Equation.DSMT4">
                  <p:embed/>
                </p:oleObj>
              </mc:Choice>
              <mc:Fallback>
                <p:oleObj name="Equation" r:id="rId3" imgW="2006600" imgH="838200" progId="Equation.DSMT4">
                  <p:embed/>
                  <p:pic>
                    <p:nvPicPr>
                      <p:cNvPr id="0" name="Object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2150" y="1235672"/>
                        <a:ext cx="4178300" cy="1968734"/>
                      </a:xfrm>
                      <a:prstGeom prst="rect">
                        <a:avLst/>
                      </a:prstGeom>
                      <a:noFill/>
                      <a:ln>
                        <a:noFill/>
                      </a:ln>
                      <a:effectLst/>
                    </p:spPr>
                  </p:pic>
                </p:oleObj>
              </mc:Fallback>
            </mc:AlternateContent>
          </a:graphicData>
        </a:graphic>
      </p:graphicFrame>
      <p:sp>
        <p:nvSpPr>
          <p:cNvPr id="28" name="Text Box 24"/>
          <p:cNvSpPr txBox="1">
            <a:spLocks noChangeArrowheads="1"/>
          </p:cNvSpPr>
          <p:nvPr/>
        </p:nvSpPr>
        <p:spPr bwMode="auto">
          <a:xfrm>
            <a:off x="402328" y="3488199"/>
            <a:ext cx="28114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en-US" altLang="zh-CN" sz="2400" dirty="0">
                <a:solidFill>
                  <a:srgbClr val="FF0000"/>
                </a:solidFill>
              </a:rPr>
              <a:t>SOR</a:t>
            </a:r>
            <a:r>
              <a:rPr lang="zh-CN" altLang="en-US" sz="2400" dirty="0">
                <a:solidFill>
                  <a:srgbClr val="FF0000"/>
                </a:solidFill>
              </a:rPr>
              <a:t>迭代</a:t>
            </a:r>
            <a:r>
              <a:rPr lang="zh-CN" altLang="en-US" sz="2400" dirty="0">
                <a:solidFill>
                  <a:srgbClr val="FF0000"/>
                </a:solidFill>
                <a:latin typeface="宋体" panose="02010600030101010101" pitchFamily="2" charset="-122"/>
                <a:ea typeface="宋体" panose="02010600030101010101" pitchFamily="2" charset="-122"/>
              </a:rPr>
              <a:t>公式</a:t>
            </a:r>
            <a:r>
              <a:rPr lang="zh-CN" altLang="en-US" sz="2400" dirty="0">
                <a:solidFill>
                  <a:srgbClr val="FF0000"/>
                </a:solidFill>
              </a:rPr>
              <a:t>：</a:t>
            </a:r>
            <a:endParaRPr lang="zh-CN" altLang="en-US" sz="2400" dirty="0">
              <a:solidFill>
                <a:srgbClr val="FF0000"/>
              </a:solidFill>
            </a:endParaRPr>
          </a:p>
        </p:txBody>
      </p:sp>
      <p:graphicFrame>
        <p:nvGraphicFramePr>
          <p:cNvPr id="3" name="Object 25"/>
          <p:cNvGraphicFramePr>
            <a:graphicFrameLocks noChangeAspect="1"/>
          </p:cNvGraphicFramePr>
          <p:nvPr/>
        </p:nvGraphicFramePr>
        <p:xfrm>
          <a:off x="402328" y="4088993"/>
          <a:ext cx="6617944" cy="1969992"/>
        </p:xfrm>
        <a:graphic>
          <a:graphicData uri="http://schemas.openxmlformats.org/presentationml/2006/ole">
            <mc:AlternateContent xmlns:mc="http://schemas.openxmlformats.org/markup-compatibility/2006">
              <mc:Choice xmlns:v="urn:schemas-microsoft-com:vml" Requires="v">
                <p:oleObj spid="_x0000_s4" name="Equation" r:id="rId5" imgW="2997200" imgH="863600" progId="Equation.DSMT4">
                  <p:embed/>
                </p:oleObj>
              </mc:Choice>
              <mc:Fallback>
                <p:oleObj name="Equation" r:id="rId5" imgW="2997200" imgH="863600" progId="Equation.DSMT4">
                  <p:embed/>
                  <p:pic>
                    <p:nvPicPr>
                      <p:cNvPr id="0" name="Object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2328" y="4088993"/>
                        <a:ext cx="6617944" cy="1969992"/>
                      </a:xfrm>
                      <a:prstGeom prst="rect">
                        <a:avLst/>
                      </a:prstGeom>
                      <a:noFill/>
                      <a:ln>
                        <a:noFill/>
                      </a:ln>
                      <a:effectLst/>
                    </p:spPr>
                  </p:pic>
                </p:oleObj>
              </mc:Fallback>
            </mc:AlternateContent>
          </a:graphicData>
        </a:graphic>
      </p:graphicFrame>
      <p:pic>
        <p:nvPicPr>
          <p:cNvPr id="5" name="图片 4"/>
          <p:cNvPicPr>
            <a:picLocks noChangeAspect="1"/>
          </p:cNvPicPr>
          <p:nvPr/>
        </p:nvPicPr>
        <p:blipFill>
          <a:blip r:embed="rId7"/>
          <a:stretch>
            <a:fillRect/>
          </a:stretch>
        </p:blipFill>
        <p:spPr>
          <a:xfrm>
            <a:off x="2699792" y="3460047"/>
            <a:ext cx="4034982" cy="59287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Box 40"/>
          <p:cNvSpPr txBox="1">
            <a:spLocks noChangeArrowheads="1"/>
          </p:cNvSpPr>
          <p:nvPr/>
        </p:nvSpPr>
        <p:spPr bwMode="auto">
          <a:xfrm>
            <a:off x="539552" y="1268760"/>
            <a:ext cx="2610769" cy="461665"/>
          </a:xfrm>
          <a:prstGeom prst="rect">
            <a:avLst/>
          </a:prstGeom>
          <a:noFill/>
          <a:ln w="28575" algn="ctr">
            <a:solidFill>
              <a:schemeClr val="bg1"/>
            </a:solidFill>
            <a:miter lim="800000"/>
          </a:ln>
          <a:effectLst/>
        </p:spPr>
        <p:txBody>
          <a:bodyPr wrap="square">
            <a:spAutoFit/>
          </a:bodyPr>
          <a:lstStyle/>
          <a:p>
            <a:pPr algn="ctr">
              <a:defRPr/>
            </a:pPr>
            <a:r>
              <a:rPr lang="en-US" altLang="zh-CN" sz="2400" b="1" dirty="0"/>
              <a:t>Jacobi</a:t>
            </a:r>
            <a:r>
              <a:rPr lang="zh-CN" altLang="en-US" sz="2400" b="1" dirty="0"/>
              <a:t>迭代公式：</a:t>
            </a:r>
            <a:endParaRPr lang="zh-CN" altLang="en-US" sz="2400" b="1" dirty="0"/>
          </a:p>
        </p:txBody>
      </p:sp>
      <p:graphicFrame>
        <p:nvGraphicFramePr>
          <p:cNvPr id="27" name="Object 3"/>
          <p:cNvGraphicFramePr>
            <a:graphicFrameLocks noChangeAspect="1"/>
          </p:cNvGraphicFramePr>
          <p:nvPr/>
        </p:nvGraphicFramePr>
        <p:xfrm>
          <a:off x="3707904" y="537507"/>
          <a:ext cx="6115498" cy="3008164"/>
        </p:xfrm>
        <a:graphic>
          <a:graphicData uri="http://schemas.openxmlformats.org/presentationml/2006/ole">
            <mc:AlternateContent xmlns:mc="http://schemas.openxmlformats.org/markup-compatibility/2006">
              <mc:Choice xmlns:v="urn:schemas-microsoft-com:vml" Requires="v">
                <p:oleObj spid="_x0000_s0" name="Equation" r:id="rId1" imgW="3251200" imgH="1574800" progId="Equation.DSMT4">
                  <p:embed/>
                </p:oleObj>
              </mc:Choice>
              <mc:Fallback>
                <p:oleObj name="Equation" r:id="rId1" imgW="3251200" imgH="1574800" progId="Equation.DSMT4">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904" y="537507"/>
                        <a:ext cx="6115498" cy="3008164"/>
                      </a:xfrm>
                      <a:prstGeom prst="rect">
                        <a:avLst/>
                      </a:prstGeom>
                      <a:noFill/>
                      <a:ln w="9525">
                        <a:solidFill>
                          <a:schemeClr val="bg1"/>
                        </a:solidFill>
                        <a:miter lim="800000"/>
                        <a:headEnd/>
                        <a:tailEnd/>
                      </a:ln>
                      <a:effectLst/>
                    </p:spPr>
                  </p:pic>
                </p:oleObj>
              </mc:Fallback>
            </mc:AlternateContent>
          </a:graphicData>
        </a:graphic>
      </p:graphicFrame>
      <p:sp>
        <p:nvSpPr>
          <p:cNvPr id="32" name="Rectangle 5"/>
          <p:cNvSpPr>
            <a:spLocks noChangeArrowheads="1"/>
          </p:cNvSpPr>
          <p:nvPr/>
        </p:nvSpPr>
        <p:spPr bwMode="auto">
          <a:xfrm>
            <a:off x="34925" y="44450"/>
            <a:ext cx="5400675" cy="48013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indent="-457200">
              <a:lnSpc>
                <a:spcPct val="90000"/>
              </a:lnSpc>
              <a:buClr>
                <a:srgbClr val="0000FF"/>
              </a:buClr>
              <a:buSzPct val="90000"/>
              <a:buFont typeface="Wingdings" panose="05000000000000000000" pitchFamily="2" charset="2"/>
              <a:buChar char="Ø"/>
              <a:defRPr/>
            </a:pPr>
            <a:r>
              <a:rPr kumimoji="1" lang="en-US" altLang="zh-CN" sz="2800" b="1" dirty="0">
                <a:solidFill>
                  <a:srgbClr val="0000FF"/>
                </a:solidFill>
                <a:effectLst>
                  <a:outerShdw blurRad="38100" dist="38100" dir="2700000" algn="tl">
                    <a:srgbClr val="C0C0C0"/>
                  </a:outerShdw>
                </a:effectLst>
                <a:ea typeface="楷体_GB2312" pitchFamily="49" charset="-122"/>
              </a:rPr>
              <a:t>Jacobi </a:t>
            </a:r>
            <a:r>
              <a:rPr kumimoji="1" lang="zh-CN" altLang="en-US" sz="2800" b="1" dirty="0">
                <a:solidFill>
                  <a:srgbClr val="0000FF"/>
                </a:solidFill>
                <a:effectLst>
                  <a:outerShdw blurRad="38100" dist="38100" dir="2700000" algn="tl">
                    <a:srgbClr val="C0C0C0"/>
                  </a:outerShdw>
                </a:effectLst>
                <a:ea typeface="楷体_GB2312" pitchFamily="49" charset="-122"/>
              </a:rPr>
              <a:t>迭代法向量形式</a:t>
            </a:r>
            <a:endParaRPr kumimoji="1" lang="zh-CN" altLang="en-US" sz="2800" b="1" dirty="0">
              <a:solidFill>
                <a:srgbClr val="0000FF"/>
              </a:solidFill>
              <a:effectLst>
                <a:outerShdw blurRad="38100" dist="38100" dir="2700000" algn="tl">
                  <a:srgbClr val="C0C0C0"/>
                </a:outerShdw>
              </a:effectLst>
              <a:ea typeface="楷体_GB2312" pitchFamily="49" charset="-122"/>
            </a:endParaRPr>
          </a:p>
        </p:txBody>
      </p:sp>
      <p:pic>
        <p:nvPicPr>
          <p:cNvPr id="2" name="图片 1"/>
          <p:cNvPicPr>
            <a:picLocks noChangeAspect="1"/>
          </p:cNvPicPr>
          <p:nvPr/>
        </p:nvPicPr>
        <p:blipFill rotWithShape="1">
          <a:blip r:embed="rId3"/>
          <a:srcRect b="4482"/>
          <a:stretch>
            <a:fillRect/>
          </a:stretch>
        </p:blipFill>
        <p:spPr>
          <a:xfrm>
            <a:off x="38022" y="3605102"/>
            <a:ext cx="9067955" cy="2238544"/>
          </a:xfrm>
          <a:prstGeom prst="rect">
            <a:avLst/>
          </a:prstGeom>
        </p:spPr>
      </p:pic>
      <p:sp>
        <p:nvSpPr>
          <p:cNvPr id="23" name="Text Box 40"/>
          <p:cNvSpPr txBox="1">
            <a:spLocks noChangeArrowheads="1"/>
          </p:cNvSpPr>
          <p:nvPr/>
        </p:nvSpPr>
        <p:spPr bwMode="auto">
          <a:xfrm>
            <a:off x="539552" y="2978212"/>
            <a:ext cx="2404122" cy="461665"/>
          </a:xfrm>
          <a:prstGeom prst="rect">
            <a:avLst/>
          </a:prstGeom>
          <a:noFill/>
          <a:ln w="28575" algn="ctr">
            <a:solidFill>
              <a:schemeClr val="bg1"/>
            </a:solidFill>
            <a:miter lim="800000"/>
          </a:ln>
          <a:effectLst/>
        </p:spPr>
        <p:txBody>
          <a:bodyPr wrap="square">
            <a:spAutoFit/>
          </a:bodyPr>
          <a:lstStyle/>
          <a:p>
            <a:pPr algn="ctr">
              <a:defRPr/>
            </a:pPr>
            <a:r>
              <a:rPr lang="zh-CN" altLang="en-US" sz="2400" b="1" dirty="0"/>
              <a:t>写成向量形式：</a:t>
            </a:r>
            <a:endParaRPr lang="zh-CN" altLang="en-US" sz="2400" b="1" dirty="0">
              <a:latin typeface="+mn-ea"/>
              <a:ea typeface="+mn-ea"/>
            </a:endParaRPr>
          </a:p>
        </p:txBody>
      </p:sp>
      <mc:AlternateContent xmlns:mc="http://schemas.openxmlformats.org/markup-compatibility/2006">
        <mc:Choice xmlns:a14="http://schemas.microsoft.com/office/drawing/2010/main" Requires="a14">
          <p:sp>
            <p:nvSpPr>
              <p:cNvPr id="3" name="文本框 2"/>
              <p:cNvSpPr txBox="1"/>
              <p:nvPr/>
            </p:nvSpPr>
            <p:spPr>
              <a:xfrm>
                <a:off x="34925" y="6022832"/>
                <a:ext cx="743537" cy="32060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GB" sz="2000" b="1" i="1" smtClean="0">
                              <a:latin typeface="Cambria Math" panose="02040503050406030204" pitchFamily="18" charset="0"/>
                            </a:rPr>
                          </m:ctrlPr>
                        </m:sSupPr>
                        <m:e>
                          <m:r>
                            <a:rPr lang="en-US" sz="2000" b="1" i="1" smtClean="0">
                              <a:latin typeface="Cambria Math" panose="02040503050406030204" pitchFamily="18" charset="0"/>
                            </a:rPr>
                            <m:t>𝒙</m:t>
                          </m:r>
                        </m:e>
                        <m:sup>
                          <m:r>
                            <a:rPr lang="en-US" sz="2000" b="1" i="1" smtClean="0">
                              <a:latin typeface="Cambria Math" panose="02040503050406030204" pitchFamily="18" charset="0"/>
                            </a:rPr>
                            <m:t>(</m:t>
                          </m:r>
                          <m:r>
                            <a:rPr lang="en-US" sz="2000" b="1" i="1" smtClean="0">
                              <a:latin typeface="Cambria Math" panose="02040503050406030204" pitchFamily="18" charset="0"/>
                            </a:rPr>
                            <m:t>𝒌</m:t>
                          </m:r>
                          <m:r>
                            <a:rPr lang="en-US" sz="2000" b="1" i="1" smtClean="0">
                              <a:latin typeface="Cambria Math" panose="02040503050406030204" pitchFamily="18" charset="0"/>
                            </a:rPr>
                            <m:t>+</m:t>
                          </m:r>
                          <m:r>
                            <a:rPr lang="en-US" sz="2000" b="1" i="1" smtClean="0">
                              <a:latin typeface="Cambria Math" panose="02040503050406030204" pitchFamily="18" charset="0"/>
                            </a:rPr>
                            <m:t>𝟏</m:t>
                          </m:r>
                          <m:r>
                            <a:rPr lang="en-US" sz="2000" b="1" i="1" smtClean="0">
                              <a:latin typeface="Cambria Math" panose="02040503050406030204" pitchFamily="18" charset="0"/>
                            </a:rPr>
                            <m:t>)</m:t>
                          </m:r>
                        </m:sup>
                      </m:sSup>
                    </m:oMath>
                  </m:oMathPara>
                </a14:m>
                <a:endParaRPr lang="en-GB" sz="2000" b="1" dirty="0"/>
              </a:p>
            </p:txBody>
          </p:sp>
        </mc:Choice>
        <mc:Fallback>
          <p:sp>
            <p:nvSpPr>
              <p:cNvPr id="3" name="文本框 2"/>
              <p:cNvSpPr txBox="1">
                <a:spLocks noRot="1" noChangeAspect="1" noMove="1" noResize="1" noEditPoints="1" noAdjustHandles="1" noChangeArrowheads="1" noChangeShapeType="1" noTextEdit="1"/>
              </p:cNvSpPr>
              <p:nvPr/>
            </p:nvSpPr>
            <p:spPr>
              <a:xfrm>
                <a:off x="34925" y="6022832"/>
                <a:ext cx="743537" cy="320601"/>
              </a:xfrm>
              <a:prstGeom prst="rect">
                <a:avLst/>
              </a:prstGeom>
              <a:blipFill rotWithShape="1">
                <a:blip r:embed="rId4"/>
                <a:stretch>
                  <a:fillRect t="-153" r="-4106" b="13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 name="文本框 37"/>
              <p:cNvSpPr txBox="1"/>
              <p:nvPr/>
            </p:nvSpPr>
            <p:spPr>
              <a:xfrm>
                <a:off x="7740352" y="5989547"/>
                <a:ext cx="489941" cy="32060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GB" sz="2000" b="1" i="1" smtClean="0">
                              <a:latin typeface="Cambria Math" panose="02040503050406030204" pitchFamily="18" charset="0"/>
                            </a:rPr>
                          </m:ctrlPr>
                        </m:sSupPr>
                        <m:e>
                          <m:r>
                            <a:rPr lang="en-US" sz="2000" b="1" i="1" smtClean="0">
                              <a:latin typeface="Cambria Math" panose="02040503050406030204" pitchFamily="18" charset="0"/>
                            </a:rPr>
                            <m:t>𝒙</m:t>
                          </m:r>
                        </m:e>
                        <m:sup>
                          <m:r>
                            <a:rPr lang="en-US" sz="2000" b="1" i="1" smtClean="0">
                              <a:latin typeface="Cambria Math" panose="02040503050406030204" pitchFamily="18" charset="0"/>
                            </a:rPr>
                            <m:t>(</m:t>
                          </m:r>
                          <m:r>
                            <a:rPr lang="en-US" sz="2000" b="1" i="1" smtClean="0">
                              <a:latin typeface="Cambria Math" panose="02040503050406030204" pitchFamily="18" charset="0"/>
                            </a:rPr>
                            <m:t>𝒌</m:t>
                          </m:r>
                          <m:r>
                            <a:rPr lang="en-US" sz="2000" b="1" i="1" smtClean="0">
                              <a:latin typeface="Cambria Math" panose="02040503050406030204" pitchFamily="18" charset="0"/>
                            </a:rPr>
                            <m:t>)</m:t>
                          </m:r>
                        </m:sup>
                      </m:sSup>
                    </m:oMath>
                  </m:oMathPara>
                </a14:m>
                <a:endParaRPr lang="en-GB" sz="2000" b="1" dirty="0"/>
              </a:p>
            </p:txBody>
          </p:sp>
        </mc:Choice>
        <mc:Fallback>
          <p:sp>
            <p:nvSpPr>
              <p:cNvPr id="38" name="文本框 37"/>
              <p:cNvSpPr txBox="1">
                <a:spLocks noRot="1" noChangeAspect="1" noMove="1" noResize="1" noEditPoints="1" noAdjustHandles="1" noChangeArrowheads="1" noChangeShapeType="1" noTextEdit="1"/>
              </p:cNvSpPr>
              <p:nvPr/>
            </p:nvSpPr>
            <p:spPr>
              <a:xfrm>
                <a:off x="7740352" y="5989547"/>
                <a:ext cx="489941" cy="320601"/>
              </a:xfrm>
              <a:prstGeom prst="rect">
                <a:avLst/>
              </a:prstGeom>
              <a:blipFill rotWithShape="1">
                <a:blip r:embed="rId5"/>
                <a:stretch>
                  <a:fillRect l="-69" t="-71" r="-7246" b="4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2123728" y="5995153"/>
                <a:ext cx="669479" cy="32060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GB" sz="2000" b="1" i="1" smtClean="0">
                              <a:latin typeface="Cambria Math" panose="02040503050406030204" pitchFamily="18" charset="0"/>
                            </a:rPr>
                          </m:ctrlPr>
                        </m:sSupPr>
                        <m:e>
                          <m:r>
                            <a:rPr lang="en-US" sz="2000" b="1" i="1" smtClean="0">
                              <a:latin typeface="Cambria Math" panose="02040503050406030204" pitchFamily="18" charset="0"/>
                            </a:rPr>
                            <m:t>𝑫</m:t>
                          </m:r>
                        </m:e>
                        <m:sup>
                          <m:r>
                            <a:rPr lang="en-US" sz="2000" b="1" i="1" smtClean="0">
                              <a:latin typeface="Cambria Math" panose="02040503050406030204" pitchFamily="18" charset="0"/>
                            </a:rPr>
                            <m:t>(−</m:t>
                          </m:r>
                          <m:r>
                            <a:rPr lang="en-US" sz="2000" b="1" i="1" smtClean="0">
                              <a:latin typeface="Cambria Math" panose="02040503050406030204" pitchFamily="18" charset="0"/>
                            </a:rPr>
                            <m:t>𝟏</m:t>
                          </m:r>
                          <m:r>
                            <a:rPr lang="en-US" sz="2000" b="1" i="1" smtClean="0">
                              <a:latin typeface="Cambria Math" panose="02040503050406030204" pitchFamily="18" charset="0"/>
                            </a:rPr>
                            <m:t>)</m:t>
                          </m:r>
                        </m:sup>
                      </m:sSup>
                    </m:oMath>
                  </m:oMathPara>
                </a14:m>
                <a:endParaRPr lang="en-GB" sz="2000" b="1" dirty="0"/>
              </a:p>
            </p:txBody>
          </p:sp>
        </mc:Choice>
        <mc:Fallback>
          <p:sp>
            <p:nvSpPr>
              <p:cNvPr id="10" name="文本框 9"/>
              <p:cNvSpPr txBox="1">
                <a:spLocks noRot="1" noChangeAspect="1" noMove="1" noResize="1" noEditPoints="1" noAdjustHandles="1" noChangeArrowheads="1" noChangeShapeType="1" noTextEdit="1"/>
              </p:cNvSpPr>
              <p:nvPr/>
            </p:nvSpPr>
            <p:spPr>
              <a:xfrm>
                <a:off x="2123728" y="5995153"/>
                <a:ext cx="669479" cy="320601"/>
              </a:xfrm>
              <a:prstGeom prst="rect">
                <a:avLst/>
              </a:prstGeom>
              <a:blipFill rotWithShape="1">
                <a:blip r:embed="rId6"/>
                <a:stretch>
                  <a:fillRect l="-43" t="-37" r="-4956" b="14"/>
                </a:stretch>
              </a:blipFill>
            </p:spPr>
            <p:txBody>
              <a:bodyPr/>
              <a:lstStyle/>
              <a:p>
                <a:r>
                  <a:rPr lang="zh-CN" altLang="en-US">
                    <a:noFill/>
                  </a:rPr>
                  <a:t> </a:t>
                </a:r>
              </a:p>
            </p:txBody>
          </p:sp>
        </mc:Fallback>
      </mc:AlternateContent>
      <p:sp>
        <p:nvSpPr>
          <p:cNvPr id="11" name="文本框 10"/>
          <p:cNvSpPr txBox="1"/>
          <p:nvPr/>
        </p:nvSpPr>
        <p:spPr>
          <a:xfrm>
            <a:off x="5220072" y="6018920"/>
            <a:ext cx="503343" cy="307777"/>
          </a:xfrm>
          <a:prstGeom prst="rect">
            <a:avLst/>
          </a:prstGeom>
          <a:noFill/>
        </p:spPr>
        <p:txBody>
          <a:bodyPr wrap="none" lIns="0" tIns="0" rIns="0" bIns="0" rtlCol="0">
            <a:spAutoFit/>
          </a:bodyPr>
          <a:lstStyle/>
          <a:p>
            <a:r>
              <a:rPr lang="en-US" sz="2000" b="1" i="1" dirty="0"/>
              <a:t>L</a:t>
            </a:r>
            <a:r>
              <a:rPr lang="en-US" sz="2000" b="1" dirty="0"/>
              <a:t>+</a:t>
            </a:r>
            <a:r>
              <a:rPr lang="en-US" sz="2000" b="1" i="1" dirty="0"/>
              <a:t>U</a:t>
            </a:r>
            <a:endParaRPr lang="en-GB" sz="2000" b="1" i="1" dirty="0"/>
          </a:p>
        </p:txBody>
      </p:sp>
      <mc:AlternateContent xmlns:mc="http://schemas.openxmlformats.org/markup-compatibility/2006">
        <mc:Choice xmlns:a14="http://schemas.microsoft.com/office/drawing/2010/main" Requires="a14">
          <p:sp>
            <p:nvSpPr>
              <p:cNvPr id="12" name="文本框 11"/>
              <p:cNvSpPr txBox="1"/>
              <p:nvPr/>
            </p:nvSpPr>
            <p:spPr>
              <a:xfrm>
                <a:off x="8612261" y="5989547"/>
                <a:ext cx="219611" cy="30777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𝒃</m:t>
                      </m:r>
                    </m:oMath>
                  </m:oMathPara>
                </a14:m>
                <a:endParaRPr lang="en-GB" sz="2000" b="1" dirty="0"/>
              </a:p>
            </p:txBody>
          </p:sp>
        </mc:Choice>
        <mc:Fallback>
          <p:sp>
            <p:nvSpPr>
              <p:cNvPr id="12" name="文本框 11"/>
              <p:cNvSpPr txBox="1">
                <a:spLocks noRot="1" noChangeAspect="1" noMove="1" noResize="1" noEditPoints="1" noAdjustHandles="1" noChangeArrowheads="1" noChangeShapeType="1" noTextEdit="1"/>
              </p:cNvSpPr>
              <p:nvPr/>
            </p:nvSpPr>
            <p:spPr>
              <a:xfrm>
                <a:off x="8612261" y="5989547"/>
                <a:ext cx="219611" cy="307777"/>
              </a:xfrm>
              <a:prstGeom prst="rect">
                <a:avLst/>
              </a:prstGeom>
              <a:blipFill rotWithShape="1">
                <a:blip r:embed="rId7"/>
                <a:stretch>
                  <a:fillRect l="-178" t="-74" r="-16927" b="9"/>
                </a:stretch>
              </a:blipFill>
            </p:spPr>
            <p:txBody>
              <a:bodyPr/>
              <a:lstStyle/>
              <a:p>
                <a:r>
                  <a:rPr lang="zh-CN" altLang="en-US">
                    <a:noFill/>
                  </a:rPr>
                  <a:t> </a:t>
                </a:r>
              </a:p>
            </p:txBody>
          </p:sp>
        </mc:Fallback>
      </mc:AlternateContent>
      <p:grpSp>
        <p:nvGrpSpPr>
          <p:cNvPr id="5" name="组合 4"/>
          <p:cNvGrpSpPr/>
          <p:nvPr/>
        </p:nvGrpSpPr>
        <p:grpSpPr>
          <a:xfrm>
            <a:off x="1187624" y="6453336"/>
            <a:ext cx="4898704" cy="518852"/>
            <a:chOff x="-36512" y="6375185"/>
            <a:chExt cx="4898704" cy="518852"/>
          </a:xfrm>
        </p:grpSpPr>
        <p:graphicFrame>
          <p:nvGraphicFramePr>
            <p:cNvPr id="13" name="Object 15"/>
            <p:cNvGraphicFramePr>
              <a:graphicFrameLocks noChangeAspect="1"/>
            </p:cNvGraphicFramePr>
            <p:nvPr/>
          </p:nvGraphicFramePr>
          <p:xfrm>
            <a:off x="2027678" y="6375185"/>
            <a:ext cx="2834514" cy="518852"/>
          </p:xfrm>
          <a:graphic>
            <a:graphicData uri="http://schemas.openxmlformats.org/presentationml/2006/ole">
              <mc:AlternateContent xmlns:mc="http://schemas.openxmlformats.org/markup-compatibility/2006">
                <mc:Choice xmlns:v="urn:schemas-microsoft-com:vml" Requires="v">
                  <p:oleObj spid="_x0000_s4" name="Equation" r:id="rId8" imgW="1511300" imgH="254000" progId="Equation.DSMT4">
                    <p:embed/>
                  </p:oleObj>
                </mc:Choice>
                <mc:Fallback>
                  <p:oleObj name="Equation" r:id="rId8" imgW="1511300" imgH="254000" progId="Equation.DSMT4">
                    <p:embed/>
                    <p:pic>
                      <p:nvPicPr>
                        <p:cNvPr id="0"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27678" y="6375185"/>
                          <a:ext cx="2834514" cy="518852"/>
                        </a:xfrm>
                        <a:prstGeom prst="rect">
                          <a:avLst/>
                        </a:prstGeom>
                        <a:noFill/>
                        <a:ln>
                          <a:noFill/>
                        </a:ln>
                        <a:effectLst/>
                      </p:spPr>
                    </p:pic>
                  </p:oleObj>
                </mc:Fallback>
              </mc:AlternateContent>
            </a:graphicData>
          </a:graphic>
        </p:graphicFrame>
        <p:sp>
          <p:nvSpPr>
            <p:cNvPr id="6" name="矩形 5"/>
            <p:cNvSpPr/>
            <p:nvPr/>
          </p:nvSpPr>
          <p:spPr>
            <a:xfrm>
              <a:off x="-36512" y="6375185"/>
              <a:ext cx="2339102" cy="461665"/>
            </a:xfrm>
            <a:prstGeom prst="rect">
              <a:avLst/>
            </a:prstGeom>
          </p:spPr>
          <p:txBody>
            <a:bodyPr wrap="none">
              <a:spAutoFit/>
            </a:bodyPr>
            <a:lstStyle/>
            <a:p>
              <a:r>
                <a:rPr lang="zh-CN" altLang="en-US" b="1" dirty="0"/>
                <a:t>不动点方程组：</a:t>
              </a:r>
              <a:endParaRPr lang="en-GB" b="1" dirty="0"/>
            </a:p>
          </p:txBody>
        </p:sp>
      </p:gr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ipe(left)">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0-#ppt_w/2"/>
                                          </p:val>
                                        </p:tav>
                                        <p:tav tm="100000">
                                          <p:val>
                                            <p:strVal val="#ppt_x"/>
                                          </p:val>
                                        </p:tav>
                                      </p:tavLst>
                                    </p:anim>
                                    <p:anim calcmode="lin" valueType="num">
                                      <p:cBhvr additive="base">
                                        <p:cTn id="19"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ppt_x"/>
                                          </p:val>
                                        </p:tav>
                                        <p:tav tm="100000">
                                          <p:val>
                                            <p:strVal val="#ppt_x"/>
                                          </p:val>
                                        </p:tav>
                                      </p:tavLst>
                                    </p:anim>
                                    <p:anim calcmode="lin" valueType="num">
                                      <p:cBhvr additive="base">
                                        <p:cTn id="2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additive="base">
                                        <p:cTn id="30" dur="500" fill="hold"/>
                                        <p:tgtEl>
                                          <p:spTgt spid="3"/>
                                        </p:tgtEl>
                                        <p:attrNameLst>
                                          <p:attrName>ppt_x</p:attrName>
                                        </p:attrNameLst>
                                      </p:cBhvr>
                                      <p:tavLst>
                                        <p:tav tm="0">
                                          <p:val>
                                            <p:strVal val="#ppt_x"/>
                                          </p:val>
                                        </p:tav>
                                        <p:tav tm="100000">
                                          <p:val>
                                            <p:strVal val="#ppt_x"/>
                                          </p:val>
                                        </p:tav>
                                      </p:tavLst>
                                    </p:anim>
                                    <p:anim calcmode="lin" valueType="num">
                                      <p:cBhvr additive="base">
                                        <p:cTn id="31" dur="500" fill="hold"/>
                                        <p:tgtEl>
                                          <p:spTgt spid="3"/>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ppt_x"/>
                                          </p:val>
                                        </p:tav>
                                        <p:tav tm="100000">
                                          <p:val>
                                            <p:strVal val="#ppt_x"/>
                                          </p:val>
                                        </p:tav>
                                      </p:tavLst>
                                    </p:anim>
                                    <p:anim calcmode="lin" valueType="num">
                                      <p:cBhvr additive="base">
                                        <p:cTn id="35" dur="500" fill="hold"/>
                                        <p:tgtEl>
                                          <p:spTgt spid="10"/>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500" fill="hold"/>
                                        <p:tgtEl>
                                          <p:spTgt spid="11"/>
                                        </p:tgtEl>
                                        <p:attrNameLst>
                                          <p:attrName>ppt_x</p:attrName>
                                        </p:attrNameLst>
                                      </p:cBhvr>
                                      <p:tavLst>
                                        <p:tav tm="0">
                                          <p:val>
                                            <p:strVal val="#ppt_x"/>
                                          </p:val>
                                        </p:tav>
                                        <p:tav tm="100000">
                                          <p:val>
                                            <p:strVal val="#ppt_x"/>
                                          </p:val>
                                        </p:tav>
                                      </p:tavLst>
                                    </p:anim>
                                    <p:anim calcmode="lin" valueType="num">
                                      <p:cBhvr additive="base">
                                        <p:cTn id="39" dur="500" fill="hold"/>
                                        <p:tgtEl>
                                          <p:spTgt spid="11"/>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38"/>
                                        </p:tgtEl>
                                        <p:attrNameLst>
                                          <p:attrName>style.visibility</p:attrName>
                                        </p:attrNameLst>
                                      </p:cBhvr>
                                      <p:to>
                                        <p:strVal val="visible"/>
                                      </p:to>
                                    </p:set>
                                    <p:anim calcmode="lin" valueType="num">
                                      <p:cBhvr additive="base">
                                        <p:cTn id="42" dur="500" fill="hold"/>
                                        <p:tgtEl>
                                          <p:spTgt spid="38"/>
                                        </p:tgtEl>
                                        <p:attrNameLst>
                                          <p:attrName>ppt_x</p:attrName>
                                        </p:attrNameLst>
                                      </p:cBhvr>
                                      <p:tavLst>
                                        <p:tav tm="0">
                                          <p:val>
                                            <p:strVal val="#ppt_x"/>
                                          </p:val>
                                        </p:tav>
                                        <p:tav tm="100000">
                                          <p:val>
                                            <p:strVal val="#ppt_x"/>
                                          </p:val>
                                        </p:tav>
                                      </p:tavLst>
                                    </p:anim>
                                    <p:anim calcmode="lin" valueType="num">
                                      <p:cBhvr additive="base">
                                        <p:cTn id="43" dur="500" fill="hold"/>
                                        <p:tgtEl>
                                          <p:spTgt spid="38"/>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500" fill="hold"/>
                                        <p:tgtEl>
                                          <p:spTgt spid="12"/>
                                        </p:tgtEl>
                                        <p:attrNameLst>
                                          <p:attrName>ppt_x</p:attrName>
                                        </p:attrNameLst>
                                      </p:cBhvr>
                                      <p:tavLst>
                                        <p:tav tm="0">
                                          <p:val>
                                            <p:strVal val="#ppt_x"/>
                                          </p:val>
                                        </p:tav>
                                        <p:tav tm="100000">
                                          <p:val>
                                            <p:strVal val="#ppt_x"/>
                                          </p:val>
                                        </p:tav>
                                      </p:tavLst>
                                    </p:anim>
                                    <p:anim calcmode="lin" valueType="num">
                                      <p:cBhvr additive="base">
                                        <p:cTn id="4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5"/>
                                        </p:tgtEl>
                                        <p:attrNameLst>
                                          <p:attrName>style.visibility</p:attrName>
                                        </p:attrNameLst>
                                      </p:cBhvr>
                                      <p:to>
                                        <p:strVal val="visible"/>
                                      </p:to>
                                    </p:set>
                                    <p:anim calcmode="lin" valueType="num">
                                      <p:cBhvr additive="base">
                                        <p:cTn id="52" dur="500" fill="hold"/>
                                        <p:tgtEl>
                                          <p:spTgt spid="5"/>
                                        </p:tgtEl>
                                        <p:attrNameLst>
                                          <p:attrName>ppt_x</p:attrName>
                                        </p:attrNameLst>
                                      </p:cBhvr>
                                      <p:tavLst>
                                        <p:tav tm="0">
                                          <p:val>
                                            <p:strVal val="#ppt_x"/>
                                          </p:val>
                                        </p:tav>
                                        <p:tav tm="100000">
                                          <p:val>
                                            <p:strVal val="#ppt_x"/>
                                          </p:val>
                                        </p:tav>
                                      </p:tavLst>
                                    </p:anim>
                                    <p:anim calcmode="lin" valueType="num">
                                      <p:cBhvr additive="base">
                                        <p:cTn id="5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3" grpId="0"/>
      <p:bldP spid="38" grpId="0"/>
      <p:bldP spid="10" grpId="0"/>
      <p:bldP spid="11"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9" name="AutoShape 3">
            <a:hlinkClick r:id="" action="ppaction://hlinkshowjump?jump=endshow"/>
          </p:cNvPr>
          <p:cNvSpPr>
            <a:spLocks noChangeArrowheads="1"/>
          </p:cNvSpPr>
          <p:nvPr/>
        </p:nvSpPr>
        <p:spPr bwMode="auto">
          <a:xfrm>
            <a:off x="8532813" y="6524625"/>
            <a:ext cx="107950" cy="215900"/>
          </a:xfrm>
          <a:prstGeom prst="roundRect">
            <a:avLst>
              <a:gd name="adj" fmla="val 16667"/>
            </a:avLst>
          </a:prstGeom>
          <a:noFill/>
          <a:ln w="9525" algn="ctr">
            <a:solidFill>
              <a:srgbClr val="FF3300"/>
            </a:solidFill>
            <a:rou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12295" name="AutoShape 4">
            <a:hlinkClick r:id="" action="ppaction://hlinkshowjump?jump=nextslide"/>
          </p:cNvPr>
          <p:cNvSpPr>
            <a:spLocks noChangeArrowheads="1"/>
          </p:cNvSpPr>
          <p:nvPr/>
        </p:nvSpPr>
        <p:spPr bwMode="auto">
          <a:xfrm>
            <a:off x="8280400" y="6524625"/>
            <a:ext cx="142875" cy="2159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12296" name="AutoShape 5">
            <a:hlinkClick r:id="" action="ppaction://hlinkshowjump?jump=previousslide"/>
          </p:cNvPr>
          <p:cNvSpPr>
            <a:spLocks noChangeArrowheads="1"/>
          </p:cNvSpPr>
          <p:nvPr/>
        </p:nvSpPr>
        <p:spPr bwMode="auto">
          <a:xfrm flipV="1">
            <a:off x="8750300" y="6524625"/>
            <a:ext cx="142875" cy="2159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graphicFrame>
        <p:nvGraphicFramePr>
          <p:cNvPr id="270348" name="Object 12"/>
          <p:cNvGraphicFramePr>
            <a:graphicFrameLocks noChangeAspect="1"/>
          </p:cNvGraphicFramePr>
          <p:nvPr/>
        </p:nvGraphicFramePr>
        <p:xfrm>
          <a:off x="471207" y="802173"/>
          <a:ext cx="4528109" cy="460906"/>
        </p:xfrm>
        <a:graphic>
          <a:graphicData uri="http://schemas.openxmlformats.org/presentationml/2006/ole">
            <mc:AlternateContent xmlns:mc="http://schemas.openxmlformats.org/markup-compatibility/2006">
              <mc:Choice xmlns:v="urn:schemas-microsoft-com:vml" Requires="v">
                <p:oleObj spid="_x0000_s0" name="Equation" r:id="rId1" imgW="2183765" imgH="215900" progId="Equation.DSMT4">
                  <p:embed/>
                </p:oleObj>
              </mc:Choice>
              <mc:Fallback>
                <p:oleObj name="Equation" r:id="rId1" imgW="2183765" imgH="215900" progId="Equation.DSMT4">
                  <p:embed/>
                  <p:pic>
                    <p:nvPicPr>
                      <p:cNvPr id="0" name="Object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207" y="802173"/>
                        <a:ext cx="4528109" cy="460906"/>
                      </a:xfrm>
                      <a:prstGeom prst="rect">
                        <a:avLst/>
                      </a:prstGeom>
                      <a:noFill/>
                      <a:ln>
                        <a:noFill/>
                      </a:ln>
                      <a:effectLst/>
                    </p:spPr>
                  </p:pic>
                </p:oleObj>
              </mc:Fallback>
            </mc:AlternateContent>
          </a:graphicData>
        </a:graphic>
      </p:graphicFrame>
      <p:graphicFrame>
        <p:nvGraphicFramePr>
          <p:cNvPr id="2" name="Object 12"/>
          <p:cNvGraphicFramePr>
            <a:graphicFrameLocks noChangeAspect="1"/>
          </p:cNvGraphicFramePr>
          <p:nvPr/>
        </p:nvGraphicFramePr>
        <p:xfrm>
          <a:off x="395536" y="1654268"/>
          <a:ext cx="5729028" cy="1743129"/>
        </p:xfrm>
        <a:graphic>
          <a:graphicData uri="http://schemas.openxmlformats.org/presentationml/2006/ole">
            <mc:AlternateContent xmlns:mc="http://schemas.openxmlformats.org/markup-compatibility/2006">
              <mc:Choice xmlns:v="urn:schemas-microsoft-com:vml" Requires="v">
                <p:oleObj spid="_x0000_s3" name="Equation" r:id="rId3" imgW="3365500" imgH="939800" progId="Equation.DSMT4">
                  <p:embed/>
                </p:oleObj>
              </mc:Choice>
              <mc:Fallback>
                <p:oleObj name="Equation" r:id="rId3" imgW="3365500" imgH="939800" progId="Equation.DSMT4">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1654268"/>
                        <a:ext cx="5729028" cy="1743129"/>
                      </a:xfrm>
                      <a:prstGeom prst="rect">
                        <a:avLst/>
                      </a:prstGeom>
                      <a:noFill/>
                      <a:ln>
                        <a:noFill/>
                      </a:ln>
                      <a:effectLst/>
                    </p:spPr>
                  </p:pic>
                </p:oleObj>
              </mc:Fallback>
            </mc:AlternateContent>
          </a:graphicData>
        </a:graphic>
      </p:graphicFrame>
      <p:graphicFrame>
        <p:nvGraphicFramePr>
          <p:cNvPr id="4" name="Object 12"/>
          <p:cNvGraphicFramePr>
            <a:graphicFrameLocks noChangeAspect="1"/>
          </p:cNvGraphicFramePr>
          <p:nvPr/>
        </p:nvGraphicFramePr>
        <p:xfrm>
          <a:off x="6228184" y="1582228"/>
          <a:ext cx="2735384" cy="1779648"/>
        </p:xfrm>
        <a:graphic>
          <a:graphicData uri="http://schemas.openxmlformats.org/presentationml/2006/ole">
            <mc:AlternateContent xmlns:mc="http://schemas.openxmlformats.org/markup-compatibility/2006">
              <mc:Choice xmlns:v="urn:schemas-microsoft-com:vml" Requires="v">
                <p:oleObj spid="_x0000_s5" name="Equation" r:id="rId5" imgW="1574800" imgH="939800" progId="Equation.DSMT4">
                  <p:embed/>
                </p:oleObj>
              </mc:Choice>
              <mc:Fallback>
                <p:oleObj name="Equation" r:id="rId5" imgW="1574800" imgH="939800" progId="Equation.DSMT4">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8184" y="1582228"/>
                        <a:ext cx="2735384" cy="1779648"/>
                      </a:xfrm>
                      <a:prstGeom prst="rect">
                        <a:avLst/>
                      </a:prstGeom>
                      <a:noFill/>
                      <a:ln>
                        <a:noFill/>
                      </a:ln>
                      <a:effectLst/>
                    </p:spPr>
                  </p:pic>
                </p:oleObj>
              </mc:Fallback>
            </mc:AlternateContent>
          </a:graphicData>
        </a:graphic>
      </p:graphicFrame>
      <p:sp>
        <p:nvSpPr>
          <p:cNvPr id="11" name="Rectangle 2"/>
          <p:cNvSpPr>
            <a:spLocks noGrp="1" noChangeArrowheads="1"/>
          </p:cNvSpPr>
          <p:nvPr>
            <p:ph type="title"/>
          </p:nvPr>
        </p:nvSpPr>
        <p:spPr>
          <a:xfrm>
            <a:off x="828601" y="3837411"/>
            <a:ext cx="1241425" cy="762000"/>
          </a:xfrm>
        </p:spPr>
        <p:txBody>
          <a:bodyPr/>
          <a:lstStyle/>
          <a:p>
            <a:pPr algn="l"/>
            <a:r>
              <a:rPr lang="zh-CN" altLang="en-US" sz="2400" b="1" dirty="0">
                <a:solidFill>
                  <a:schemeClr val="tx1"/>
                </a:solidFill>
                <a:latin typeface="宋体" panose="02010600030101010101" pitchFamily="2" charset="-122"/>
                <a:ea typeface="宋体" panose="02010600030101010101" pitchFamily="2" charset="-122"/>
              </a:rPr>
              <a:t>则有</a:t>
            </a:r>
            <a:r>
              <a:rPr lang="en-US" altLang="zh-CN" sz="2400" b="1" dirty="0">
                <a:solidFill>
                  <a:srgbClr val="FF3300"/>
                </a:solidFill>
                <a:latin typeface="宋体" panose="02010600030101010101" pitchFamily="2" charset="-122"/>
                <a:ea typeface="宋体" panose="02010600030101010101" pitchFamily="2" charset="-122"/>
              </a:rPr>
              <a:t> </a:t>
            </a:r>
            <a:endParaRPr lang="zh-CN" altLang="en-US" sz="2400" b="1" dirty="0">
              <a:solidFill>
                <a:schemeClr val="tx1"/>
              </a:solidFill>
              <a:latin typeface="宋体" panose="02010600030101010101" pitchFamily="2" charset="-122"/>
              <a:ea typeface="宋体" panose="02010600030101010101" pitchFamily="2" charset="-122"/>
            </a:endParaRPr>
          </a:p>
        </p:txBody>
      </p:sp>
      <p:graphicFrame>
        <p:nvGraphicFramePr>
          <p:cNvPr id="13" name="Object 12"/>
          <p:cNvGraphicFramePr>
            <a:graphicFrameLocks noChangeAspect="1"/>
          </p:cNvGraphicFramePr>
          <p:nvPr/>
        </p:nvGraphicFramePr>
        <p:xfrm>
          <a:off x="2267744" y="3967724"/>
          <a:ext cx="3515961" cy="566669"/>
        </p:xfrm>
        <a:graphic>
          <a:graphicData uri="http://schemas.openxmlformats.org/presentationml/2006/ole">
            <mc:AlternateContent xmlns:mc="http://schemas.openxmlformats.org/markup-compatibility/2006">
              <mc:Choice xmlns:v="urn:schemas-microsoft-com:vml" Requires="v">
                <p:oleObj spid="_x0000_s6" name="Equation" r:id="rId7" imgW="1714500" imgH="254000" progId="Equation.DSMT4">
                  <p:embed/>
                </p:oleObj>
              </mc:Choice>
              <mc:Fallback>
                <p:oleObj name="Equation" r:id="rId7" imgW="1714500" imgH="254000" progId="Equation.DSMT4">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67744" y="3967724"/>
                        <a:ext cx="3515961" cy="566669"/>
                      </a:xfrm>
                      <a:prstGeom prst="rect">
                        <a:avLst/>
                      </a:prstGeom>
                      <a:noFill/>
                      <a:ln>
                        <a:noFill/>
                      </a:ln>
                      <a:effectLst/>
                    </p:spPr>
                  </p:pic>
                </p:oleObj>
              </mc:Fallback>
            </mc:AlternateContent>
          </a:graphicData>
        </a:graphic>
      </p:graphicFrame>
      <p:sp>
        <p:nvSpPr>
          <p:cNvPr id="14" name="Text Box 40"/>
          <p:cNvSpPr txBox="1">
            <a:spLocks noChangeArrowheads="1"/>
          </p:cNvSpPr>
          <p:nvPr/>
        </p:nvSpPr>
        <p:spPr bwMode="auto">
          <a:xfrm>
            <a:off x="804869" y="4708073"/>
            <a:ext cx="59880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解出向量 </a:t>
            </a:r>
            <a:r>
              <a:rPr lang="en-US" altLang="zh-CN" sz="2400" i="1" dirty="0">
                <a:ea typeface="宋体" panose="02010600030101010101" pitchFamily="2" charset="-122"/>
              </a:rPr>
              <a:t>x </a:t>
            </a:r>
            <a:r>
              <a:rPr lang="zh-CN" altLang="en-US" sz="2400" dirty="0">
                <a:ea typeface="宋体" panose="02010600030101010101" pitchFamily="2" charset="-122"/>
              </a:rPr>
              <a:t>的不动点方程组</a:t>
            </a:r>
            <a:r>
              <a:rPr lang="en-US" altLang="zh-CN" sz="2400" dirty="0">
                <a:ea typeface="宋体" panose="02010600030101010101" pitchFamily="2" charset="-122"/>
              </a:rPr>
              <a:t>:</a:t>
            </a:r>
            <a:endParaRPr lang="zh-CN" altLang="en-US" sz="2400" dirty="0">
              <a:ea typeface="宋体" panose="02010600030101010101" pitchFamily="2" charset="-122"/>
            </a:endParaRPr>
          </a:p>
        </p:txBody>
      </p:sp>
      <p:graphicFrame>
        <p:nvGraphicFramePr>
          <p:cNvPr id="15" name="Object 15"/>
          <p:cNvGraphicFramePr>
            <a:graphicFrameLocks noChangeAspect="1"/>
          </p:cNvGraphicFramePr>
          <p:nvPr/>
        </p:nvGraphicFramePr>
        <p:xfrm>
          <a:off x="2411760" y="5465988"/>
          <a:ext cx="3086185" cy="564920"/>
        </p:xfrm>
        <a:graphic>
          <a:graphicData uri="http://schemas.openxmlformats.org/presentationml/2006/ole">
            <mc:AlternateContent xmlns:mc="http://schemas.openxmlformats.org/markup-compatibility/2006">
              <mc:Choice xmlns:v="urn:schemas-microsoft-com:vml" Requires="v">
                <p:oleObj spid="_x0000_s7" name="Equation" r:id="rId9" imgW="1511300" imgH="254000" progId="Equation.DSMT4">
                  <p:embed/>
                </p:oleObj>
              </mc:Choice>
              <mc:Fallback>
                <p:oleObj name="Equation" r:id="rId9" imgW="1511300" imgH="254000" progId="Equation.DSMT4">
                  <p:embed/>
                  <p:pic>
                    <p:nvPicPr>
                      <p:cNvPr id="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11760" y="5465988"/>
                        <a:ext cx="3086185" cy="564920"/>
                      </a:xfrm>
                      <a:prstGeom prst="rect">
                        <a:avLst/>
                      </a:prstGeom>
                      <a:noFill/>
                      <a:ln>
                        <a:noFill/>
                      </a:ln>
                      <a:effectLst/>
                    </p:spPr>
                  </p:pic>
                </p:oleObj>
              </mc:Fallback>
            </mc:AlternateContent>
          </a:graphicData>
        </a:graphic>
      </p:graphicFrame>
      <p:sp>
        <p:nvSpPr>
          <p:cNvPr id="12" name="Rectangle 5"/>
          <p:cNvSpPr>
            <a:spLocks noChangeArrowheads="1"/>
          </p:cNvSpPr>
          <p:nvPr/>
        </p:nvSpPr>
        <p:spPr bwMode="auto">
          <a:xfrm>
            <a:off x="34925" y="44450"/>
            <a:ext cx="5400675" cy="48013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indent="-457200">
              <a:lnSpc>
                <a:spcPct val="90000"/>
              </a:lnSpc>
              <a:buClr>
                <a:srgbClr val="0000FF"/>
              </a:buClr>
              <a:buSzPct val="90000"/>
              <a:buFont typeface="Wingdings" panose="05000000000000000000" pitchFamily="2" charset="2"/>
              <a:buChar char="Ø"/>
              <a:defRPr/>
            </a:pPr>
            <a:r>
              <a:rPr kumimoji="1" lang="en-US" altLang="zh-CN" sz="2800" b="1" dirty="0">
                <a:solidFill>
                  <a:srgbClr val="0000FF"/>
                </a:solidFill>
                <a:effectLst>
                  <a:outerShdw blurRad="38100" dist="38100" dir="2700000" algn="tl">
                    <a:srgbClr val="C0C0C0"/>
                  </a:outerShdw>
                </a:effectLst>
                <a:ea typeface="楷体_GB2312" pitchFamily="49" charset="-122"/>
              </a:rPr>
              <a:t>Jacobi </a:t>
            </a:r>
            <a:r>
              <a:rPr kumimoji="1" lang="zh-CN" altLang="en-US" sz="2800" b="1" dirty="0">
                <a:solidFill>
                  <a:srgbClr val="0000FF"/>
                </a:solidFill>
                <a:effectLst>
                  <a:outerShdw blurRad="38100" dist="38100" dir="2700000" algn="tl">
                    <a:srgbClr val="C0C0C0"/>
                  </a:outerShdw>
                </a:effectLst>
                <a:ea typeface="楷体_GB2312" pitchFamily="49" charset="-122"/>
              </a:rPr>
              <a:t>迭代法向量形式</a:t>
            </a:r>
            <a:endParaRPr kumimoji="1" lang="zh-CN" altLang="en-US" sz="2800" b="1" dirty="0">
              <a:solidFill>
                <a:srgbClr val="0000FF"/>
              </a:solidFill>
              <a:effectLst>
                <a:outerShdw blurRad="38100" dist="38100" dir="2700000" algn="tl">
                  <a:srgbClr val="C0C0C0"/>
                </a:outerShdw>
              </a:effectLst>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65219"/>
                                        </p:tgtEl>
                                        <p:attrNameLst>
                                          <p:attrName>style.visibility</p:attrName>
                                        </p:attrNameLst>
                                      </p:cBhvr>
                                      <p:to>
                                        <p:strVal val="visible"/>
                                      </p:to>
                                    </p:set>
                                    <p:animEffect transition="in" filter="wipe(left)">
                                      <p:cBhvr>
                                        <p:cTn id="7" dur="500"/>
                                        <p:tgtEl>
                                          <p:spTgt spid="2652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0348"/>
                                        </p:tgtEl>
                                        <p:attrNameLst>
                                          <p:attrName>style.visibility</p:attrName>
                                        </p:attrNameLst>
                                      </p:cBhvr>
                                      <p:to>
                                        <p:strVal val="visible"/>
                                      </p:to>
                                    </p:set>
                                    <p:animEffect transition="in" filter="wipe(left)">
                                      <p:cBhvr>
                                        <p:cTn id="12" dur="500"/>
                                        <p:tgtEl>
                                          <p:spTgt spid="27034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fill="hold"/>
                                        <p:tgtEl>
                                          <p:spTgt spid="14"/>
                                        </p:tgtEl>
                                        <p:attrNameLst>
                                          <p:attrName>ppt_x</p:attrName>
                                        </p:attrNameLst>
                                      </p:cBhvr>
                                      <p:tavLst>
                                        <p:tav tm="0">
                                          <p:val>
                                            <p:strVal val="0-#ppt_w/2"/>
                                          </p:val>
                                        </p:tav>
                                        <p:tav tm="100000">
                                          <p:val>
                                            <p:strVal val="#ppt_x"/>
                                          </p:val>
                                        </p:tav>
                                      </p:tavLst>
                                    </p:anim>
                                    <p:anim calcmode="lin" valueType="num">
                                      <p:cBhvr additive="base">
                                        <p:cTn id="33"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left)">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19" grpId="0" animBg="1"/>
      <p:bldP spid="11"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Box 40"/>
          <p:cNvSpPr txBox="1">
            <a:spLocks noChangeArrowheads="1"/>
          </p:cNvSpPr>
          <p:nvPr/>
        </p:nvSpPr>
        <p:spPr bwMode="auto">
          <a:xfrm>
            <a:off x="323528" y="1449182"/>
            <a:ext cx="56594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由此得 </a:t>
            </a:r>
            <a:r>
              <a:rPr lang="en-US" altLang="zh-CN" sz="2400" dirty="0">
                <a:solidFill>
                  <a:srgbClr val="FF0000"/>
                </a:solidFill>
                <a:ea typeface="宋体" panose="02010600030101010101" pitchFamily="2" charset="-122"/>
              </a:rPr>
              <a:t>Jacobi</a:t>
            </a:r>
            <a:r>
              <a:rPr lang="zh-CN" altLang="en-US" sz="2400" dirty="0">
                <a:solidFill>
                  <a:srgbClr val="FF0000"/>
                </a:solidFill>
                <a:ea typeface="宋体" panose="02010600030101010101" pitchFamily="2" charset="-122"/>
              </a:rPr>
              <a:t>迭代的向量迭代公式：</a:t>
            </a:r>
            <a:endParaRPr lang="zh-CN" altLang="en-US" sz="2400" dirty="0">
              <a:solidFill>
                <a:srgbClr val="FF0000"/>
              </a:solidFill>
              <a:ea typeface="宋体" panose="02010600030101010101" pitchFamily="2" charset="-122"/>
            </a:endParaRPr>
          </a:p>
        </p:txBody>
      </p:sp>
      <p:graphicFrame>
        <p:nvGraphicFramePr>
          <p:cNvPr id="5" name="Object 15"/>
          <p:cNvGraphicFramePr>
            <a:graphicFrameLocks noChangeAspect="1"/>
          </p:cNvGraphicFramePr>
          <p:nvPr/>
        </p:nvGraphicFramePr>
        <p:xfrm>
          <a:off x="2123728" y="2186617"/>
          <a:ext cx="4398555" cy="585491"/>
        </p:xfrm>
        <a:graphic>
          <a:graphicData uri="http://schemas.openxmlformats.org/presentationml/2006/ole">
            <mc:AlternateContent xmlns:mc="http://schemas.openxmlformats.org/markup-compatibility/2006">
              <mc:Choice xmlns:v="urn:schemas-microsoft-com:vml" Requires="v">
                <p:oleObj spid="_x0000_s0" name="Equation" r:id="rId1" imgW="2183765" imgH="266700" progId="Equation.DSMT4">
                  <p:embed/>
                </p:oleObj>
              </mc:Choice>
              <mc:Fallback>
                <p:oleObj name="Equation" r:id="rId1" imgW="2183765" imgH="266700" progId="Equation.DSMT4">
                  <p:embed/>
                  <p:pic>
                    <p:nvPicPr>
                      <p:cNvPr id="0" name="Object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2186617"/>
                        <a:ext cx="4398555" cy="585491"/>
                      </a:xfrm>
                      <a:prstGeom prst="rect">
                        <a:avLst/>
                      </a:prstGeom>
                      <a:noFill/>
                      <a:ln>
                        <a:noFill/>
                      </a:ln>
                      <a:effectLst/>
                    </p:spPr>
                  </p:pic>
                </p:oleObj>
              </mc:Fallback>
            </mc:AlternateContent>
          </a:graphicData>
        </a:graphic>
      </p:graphicFrame>
      <p:sp>
        <p:nvSpPr>
          <p:cNvPr id="20" name="Text Box 40"/>
          <p:cNvSpPr txBox="1">
            <a:spLocks noChangeArrowheads="1"/>
          </p:cNvSpPr>
          <p:nvPr/>
        </p:nvSpPr>
        <p:spPr bwMode="auto">
          <a:xfrm>
            <a:off x="395536" y="3117127"/>
            <a:ext cx="7667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记：</a:t>
            </a:r>
            <a:endParaRPr lang="zh-CN" altLang="en-US" sz="2400" dirty="0">
              <a:ea typeface="宋体" panose="02010600030101010101" pitchFamily="2" charset="-122"/>
            </a:endParaRPr>
          </a:p>
        </p:txBody>
      </p:sp>
      <p:graphicFrame>
        <p:nvGraphicFramePr>
          <p:cNvPr id="7" name="Object 15"/>
          <p:cNvGraphicFramePr>
            <a:graphicFrameLocks noChangeAspect="1"/>
          </p:cNvGraphicFramePr>
          <p:nvPr/>
        </p:nvGraphicFramePr>
        <p:xfrm>
          <a:off x="2034332" y="3092807"/>
          <a:ext cx="3617788" cy="576749"/>
        </p:xfrm>
        <a:graphic>
          <a:graphicData uri="http://schemas.openxmlformats.org/presentationml/2006/ole">
            <mc:AlternateContent xmlns:mc="http://schemas.openxmlformats.org/markup-compatibility/2006">
              <mc:Choice xmlns:v="urn:schemas-microsoft-com:vml" Requires="v">
                <p:oleObj spid="_x0000_s2" name="Equation" r:id="rId3" imgW="1739900" imgH="254000" progId="Equation.DSMT4">
                  <p:embed/>
                </p:oleObj>
              </mc:Choice>
              <mc:Fallback>
                <p:oleObj name="Equation" r:id="rId3" imgW="1739900" imgH="254000" progId="Equation.DSMT4">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4332" y="3092807"/>
                        <a:ext cx="3617788" cy="576749"/>
                      </a:xfrm>
                      <a:prstGeom prst="rect">
                        <a:avLst/>
                      </a:prstGeom>
                      <a:noFill/>
                      <a:ln>
                        <a:noFill/>
                      </a:ln>
                      <a:effectLst/>
                    </p:spPr>
                  </p:pic>
                </p:oleObj>
              </mc:Fallback>
            </mc:AlternateContent>
          </a:graphicData>
        </a:graphic>
      </p:graphicFrame>
      <p:sp>
        <p:nvSpPr>
          <p:cNvPr id="22" name="Text Box 40"/>
          <p:cNvSpPr txBox="1">
            <a:spLocks noChangeArrowheads="1"/>
          </p:cNvSpPr>
          <p:nvPr/>
        </p:nvSpPr>
        <p:spPr bwMode="auto">
          <a:xfrm>
            <a:off x="241076" y="4091966"/>
            <a:ext cx="3432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（*）式可以写为：</a:t>
            </a:r>
            <a:endParaRPr lang="zh-CN" altLang="en-US" sz="2400" dirty="0">
              <a:ea typeface="宋体" panose="02010600030101010101" pitchFamily="2" charset="-122"/>
            </a:endParaRPr>
          </a:p>
        </p:txBody>
      </p:sp>
      <p:graphicFrame>
        <p:nvGraphicFramePr>
          <p:cNvPr id="8" name="Object 15"/>
          <p:cNvGraphicFramePr>
            <a:graphicFrameLocks noChangeAspect="1"/>
          </p:cNvGraphicFramePr>
          <p:nvPr/>
        </p:nvGraphicFramePr>
        <p:xfrm>
          <a:off x="3085413" y="4088212"/>
          <a:ext cx="2475183" cy="601902"/>
        </p:xfrm>
        <a:graphic>
          <a:graphicData uri="http://schemas.openxmlformats.org/presentationml/2006/ole">
            <mc:AlternateContent xmlns:mc="http://schemas.openxmlformats.org/markup-compatibility/2006">
              <mc:Choice xmlns:v="urn:schemas-microsoft-com:vml" Requires="v">
                <p:oleObj spid="_x0000_s3" name="Equation" r:id="rId5" imgW="1143000" imgH="254000" progId="Equation.DSMT4">
                  <p:embed/>
                </p:oleObj>
              </mc:Choice>
              <mc:Fallback>
                <p:oleObj name="Equation" r:id="rId5" imgW="1143000" imgH="254000" progId="Equation.DSMT4">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5413" y="4088212"/>
                        <a:ext cx="2475183" cy="601902"/>
                      </a:xfrm>
                      <a:prstGeom prst="rect">
                        <a:avLst/>
                      </a:prstGeom>
                      <a:noFill/>
                      <a:ln w="9525">
                        <a:noFill/>
                        <a:miter lim="800000"/>
                        <a:headEnd/>
                        <a:tailEnd/>
                      </a:ln>
                      <a:effectLst/>
                    </p:spPr>
                  </p:pic>
                </p:oleObj>
              </mc:Fallback>
            </mc:AlternateContent>
          </a:graphicData>
        </a:graphic>
      </p:graphicFrame>
      <p:graphicFrame>
        <p:nvGraphicFramePr>
          <p:cNvPr id="9" name="Object 15"/>
          <p:cNvGraphicFramePr>
            <a:graphicFrameLocks noChangeAspect="1"/>
          </p:cNvGraphicFramePr>
          <p:nvPr/>
        </p:nvGraphicFramePr>
        <p:xfrm>
          <a:off x="4067944" y="5009980"/>
          <a:ext cx="3168352" cy="505099"/>
        </p:xfrm>
        <a:graphic>
          <a:graphicData uri="http://schemas.openxmlformats.org/presentationml/2006/ole">
            <mc:AlternateContent xmlns:mc="http://schemas.openxmlformats.org/markup-compatibility/2006">
              <mc:Choice xmlns:v="urn:schemas-microsoft-com:vml" Requires="v">
                <p:oleObj spid="_x0000_s4" name="Equation" r:id="rId7" imgW="1574800" imgH="228600" progId="Equation.DSMT4">
                  <p:embed/>
                </p:oleObj>
              </mc:Choice>
              <mc:Fallback>
                <p:oleObj name="Equation" r:id="rId7" imgW="1574800" imgH="228600" progId="Equation.DSMT4">
                  <p:embed/>
                  <p:pic>
                    <p:nvPicPr>
                      <p:cNvPr id="0"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67944" y="5009980"/>
                        <a:ext cx="3168352" cy="505099"/>
                      </a:xfrm>
                      <a:prstGeom prst="rect">
                        <a:avLst/>
                      </a:prstGeom>
                      <a:noFill/>
                      <a:ln>
                        <a:noFill/>
                      </a:ln>
                      <a:effectLst/>
                    </p:spPr>
                  </p:pic>
                </p:oleObj>
              </mc:Fallback>
            </mc:AlternateContent>
          </a:graphicData>
        </a:graphic>
      </p:graphicFrame>
      <p:grpSp>
        <p:nvGrpSpPr>
          <p:cNvPr id="6" name="组合 5"/>
          <p:cNvGrpSpPr/>
          <p:nvPr/>
        </p:nvGrpSpPr>
        <p:grpSpPr>
          <a:xfrm>
            <a:off x="323528" y="717167"/>
            <a:ext cx="6287424" cy="510416"/>
            <a:chOff x="475326" y="479124"/>
            <a:chExt cx="6287424" cy="568984"/>
          </a:xfrm>
        </p:grpSpPr>
        <p:sp>
          <p:nvSpPr>
            <p:cNvPr id="15" name="Text Box 40"/>
            <p:cNvSpPr txBox="1">
              <a:spLocks noChangeArrowheads="1"/>
            </p:cNvSpPr>
            <p:nvPr/>
          </p:nvSpPr>
          <p:spPr bwMode="auto">
            <a:xfrm>
              <a:off x="475326" y="479124"/>
              <a:ext cx="5988050" cy="514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向量 </a:t>
              </a:r>
              <a:r>
                <a:rPr lang="en-US" altLang="zh-CN" sz="2400" i="1" dirty="0">
                  <a:ea typeface="宋体" panose="02010600030101010101" pitchFamily="2" charset="-122"/>
                </a:rPr>
                <a:t>x </a:t>
              </a:r>
              <a:r>
                <a:rPr lang="zh-CN" altLang="en-US" sz="2400" dirty="0">
                  <a:ea typeface="宋体" panose="02010600030101010101" pitchFamily="2" charset="-122"/>
                </a:rPr>
                <a:t>的不动点方程组</a:t>
              </a:r>
              <a:endParaRPr lang="zh-CN" altLang="en-US" sz="2400" dirty="0">
                <a:ea typeface="宋体" panose="02010600030101010101" pitchFamily="2" charset="-122"/>
              </a:endParaRPr>
            </a:p>
          </p:txBody>
        </p:sp>
        <p:graphicFrame>
          <p:nvGraphicFramePr>
            <p:cNvPr id="18" name="Object 15"/>
            <p:cNvGraphicFramePr>
              <a:graphicFrameLocks noChangeAspect="1"/>
            </p:cNvGraphicFramePr>
            <p:nvPr/>
          </p:nvGraphicFramePr>
          <p:xfrm>
            <a:off x="3676565" y="483188"/>
            <a:ext cx="3086185" cy="564920"/>
          </p:xfrm>
          <a:graphic>
            <a:graphicData uri="http://schemas.openxmlformats.org/presentationml/2006/ole">
              <mc:AlternateContent xmlns:mc="http://schemas.openxmlformats.org/markup-compatibility/2006">
                <mc:Choice xmlns:v="urn:schemas-microsoft-com:vml" Requires="v">
                  <p:oleObj spid="_x0000_s10" name="Equation" r:id="rId9" imgW="1511300" imgH="254000" progId="Equation.DSMT4">
                    <p:embed/>
                  </p:oleObj>
                </mc:Choice>
                <mc:Fallback>
                  <p:oleObj name="Equation" r:id="rId9" imgW="1511300" imgH="254000" progId="Equation.DSMT4">
                    <p:embed/>
                    <p:pic>
                      <p:nvPicPr>
                        <p:cNvPr id="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76565" y="483188"/>
                          <a:ext cx="3086185" cy="564920"/>
                        </a:xfrm>
                        <a:prstGeom prst="rect">
                          <a:avLst/>
                        </a:prstGeom>
                        <a:noFill/>
                        <a:ln>
                          <a:noFill/>
                        </a:ln>
                        <a:effectLst/>
                      </p:spPr>
                    </p:pic>
                  </p:oleObj>
                </mc:Fallback>
              </mc:AlternateContent>
            </a:graphicData>
          </a:graphic>
        </p:graphicFrame>
      </p:grpSp>
      <p:sp>
        <p:nvSpPr>
          <p:cNvPr id="12" name="Rectangle 5"/>
          <p:cNvSpPr>
            <a:spLocks noChangeArrowheads="1"/>
          </p:cNvSpPr>
          <p:nvPr/>
        </p:nvSpPr>
        <p:spPr bwMode="auto">
          <a:xfrm>
            <a:off x="34925" y="44450"/>
            <a:ext cx="5400675" cy="48013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indent="-457200">
              <a:lnSpc>
                <a:spcPct val="90000"/>
              </a:lnSpc>
              <a:buClr>
                <a:srgbClr val="0000FF"/>
              </a:buClr>
              <a:buSzPct val="90000"/>
              <a:buFont typeface="Wingdings" panose="05000000000000000000" pitchFamily="2" charset="2"/>
              <a:buChar char="Ø"/>
              <a:defRPr/>
            </a:pPr>
            <a:r>
              <a:rPr kumimoji="1" lang="en-US" altLang="zh-CN" sz="2800" b="1" dirty="0">
                <a:solidFill>
                  <a:srgbClr val="0000FF"/>
                </a:solidFill>
                <a:effectLst>
                  <a:outerShdw blurRad="38100" dist="38100" dir="2700000" algn="tl">
                    <a:srgbClr val="C0C0C0"/>
                  </a:outerShdw>
                </a:effectLst>
                <a:ea typeface="楷体_GB2312" pitchFamily="49" charset="-122"/>
              </a:rPr>
              <a:t>Jacobi </a:t>
            </a:r>
            <a:r>
              <a:rPr kumimoji="1" lang="zh-CN" altLang="en-US" sz="2800" b="1" dirty="0">
                <a:solidFill>
                  <a:srgbClr val="0000FF"/>
                </a:solidFill>
                <a:effectLst>
                  <a:outerShdw blurRad="38100" dist="38100" dir="2700000" algn="tl">
                    <a:srgbClr val="C0C0C0"/>
                  </a:outerShdw>
                </a:effectLst>
                <a:ea typeface="楷体_GB2312" pitchFamily="49" charset="-122"/>
              </a:rPr>
              <a:t>迭代法向量形式</a:t>
            </a:r>
            <a:endParaRPr kumimoji="1" lang="zh-CN" altLang="en-US" sz="2800" b="1" dirty="0">
              <a:solidFill>
                <a:srgbClr val="0000FF"/>
              </a:solidFill>
              <a:effectLst>
                <a:outerShdw blurRad="38100" dist="38100" dir="2700000" algn="tl">
                  <a:srgbClr val="C0C0C0"/>
                </a:outerShdw>
              </a:effectLst>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0-#ppt_w/2"/>
                                          </p:val>
                                        </p:tav>
                                        <p:tav tm="100000">
                                          <p:val>
                                            <p:strVal val="#ppt_x"/>
                                          </p:val>
                                        </p:tav>
                                      </p:tavLst>
                                    </p:anim>
                                    <p:anim calcmode="lin" valueType="num">
                                      <p:cBhvr additive="base">
                                        <p:cTn id="20"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0-#ppt_w/2"/>
                                          </p:val>
                                        </p:tav>
                                        <p:tav tm="100000">
                                          <p:val>
                                            <p:strVal val="#ppt_x"/>
                                          </p:val>
                                        </p:tav>
                                      </p:tavLst>
                                    </p:anim>
                                    <p:anim calcmode="lin" valueType="num">
                                      <p:cBhvr additive="base">
                                        <p:cTn id="32"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395" name="Object 75"/>
          <p:cNvGraphicFramePr>
            <a:graphicFrameLocks noChangeAspect="1"/>
          </p:cNvGraphicFramePr>
          <p:nvPr/>
        </p:nvGraphicFramePr>
        <p:xfrm>
          <a:off x="611560" y="1484784"/>
          <a:ext cx="6756400" cy="752475"/>
        </p:xfrm>
        <a:graphic>
          <a:graphicData uri="http://schemas.openxmlformats.org/presentationml/2006/ole">
            <mc:AlternateContent xmlns:mc="http://schemas.openxmlformats.org/markup-compatibility/2006">
              <mc:Choice xmlns:v="urn:schemas-microsoft-com:vml" Requires="v">
                <p:oleObj spid="_x0000_s0" name="Equation" r:id="rId1" imgW="3543300" imgH="381000" progId="Equation.3">
                  <p:embed/>
                </p:oleObj>
              </mc:Choice>
              <mc:Fallback>
                <p:oleObj name="Equation" r:id="rId1" imgW="3543300" imgH="381000" progId="Equation.3">
                  <p:embed/>
                  <p:pic>
                    <p:nvPicPr>
                      <p:cNvPr id="0" name="Object 7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484784"/>
                        <a:ext cx="6756400" cy="752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96" name="Object 76"/>
          <p:cNvGraphicFramePr>
            <a:graphicFrameLocks noChangeAspect="1"/>
          </p:cNvGraphicFramePr>
          <p:nvPr/>
        </p:nvGraphicFramePr>
        <p:xfrm>
          <a:off x="535360" y="2246784"/>
          <a:ext cx="7024688" cy="752475"/>
        </p:xfrm>
        <a:graphic>
          <a:graphicData uri="http://schemas.openxmlformats.org/presentationml/2006/ole">
            <mc:AlternateContent xmlns:mc="http://schemas.openxmlformats.org/markup-compatibility/2006">
              <mc:Choice xmlns:v="urn:schemas-microsoft-com:vml" Requires="v">
                <p:oleObj spid="_x0000_s2" name="Equation" r:id="rId3" imgW="3683000" imgH="381000" progId="Equation.3">
                  <p:embed/>
                </p:oleObj>
              </mc:Choice>
              <mc:Fallback>
                <p:oleObj name="Equation" r:id="rId3" imgW="3683000" imgH="381000" progId="Equation.3">
                  <p:embed/>
                  <p:pic>
                    <p:nvPicPr>
                      <p:cNvPr id="0" name="Object 7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360" y="2246784"/>
                        <a:ext cx="7024688" cy="752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97" name="Rectangle 77"/>
          <p:cNvSpPr>
            <a:spLocks noChangeArrowheads="1"/>
          </p:cNvSpPr>
          <p:nvPr/>
        </p:nvSpPr>
        <p:spPr bwMode="auto">
          <a:xfrm>
            <a:off x="2059360" y="2322984"/>
            <a:ext cx="1143000" cy="533400"/>
          </a:xfrm>
          <a:prstGeom prst="rect">
            <a:avLst/>
          </a:prstGeom>
          <a:solidFill>
            <a:srgbClr val="FF0000">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aphicFrame>
        <p:nvGraphicFramePr>
          <p:cNvPr id="56398" name="Object 78"/>
          <p:cNvGraphicFramePr>
            <a:graphicFrameLocks noChangeAspect="1"/>
          </p:cNvGraphicFramePr>
          <p:nvPr/>
        </p:nvGraphicFramePr>
        <p:xfrm>
          <a:off x="535360" y="3008784"/>
          <a:ext cx="7192963" cy="752475"/>
        </p:xfrm>
        <a:graphic>
          <a:graphicData uri="http://schemas.openxmlformats.org/presentationml/2006/ole">
            <mc:AlternateContent xmlns:mc="http://schemas.openxmlformats.org/markup-compatibility/2006">
              <mc:Choice xmlns:v="urn:schemas-microsoft-com:vml" Requires="v">
                <p:oleObj spid="_x0000_s3" name="Equation" r:id="rId5" imgW="3771900" imgH="381000" progId="Equation.3">
                  <p:embed/>
                </p:oleObj>
              </mc:Choice>
              <mc:Fallback>
                <p:oleObj name="Equation" r:id="rId5" imgW="3771900" imgH="381000" progId="Equation.3">
                  <p:embed/>
                  <p:pic>
                    <p:nvPicPr>
                      <p:cNvPr id="0" name="Object 7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5360" y="3008784"/>
                        <a:ext cx="7192963" cy="752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99" name="Rectangle 79"/>
          <p:cNvSpPr>
            <a:spLocks noChangeArrowheads="1"/>
          </p:cNvSpPr>
          <p:nvPr/>
        </p:nvSpPr>
        <p:spPr bwMode="auto">
          <a:xfrm>
            <a:off x="2059360" y="3075459"/>
            <a:ext cx="2362200" cy="533400"/>
          </a:xfrm>
          <a:prstGeom prst="rect">
            <a:avLst/>
          </a:prstGeom>
          <a:solidFill>
            <a:srgbClr val="FF0000">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aphicFrame>
        <p:nvGraphicFramePr>
          <p:cNvPr id="56400" name="Object 80"/>
          <p:cNvGraphicFramePr>
            <a:graphicFrameLocks noChangeAspect="1"/>
          </p:cNvGraphicFramePr>
          <p:nvPr/>
        </p:nvGraphicFramePr>
        <p:xfrm>
          <a:off x="459160" y="4151784"/>
          <a:ext cx="7847013" cy="752475"/>
        </p:xfrm>
        <a:graphic>
          <a:graphicData uri="http://schemas.openxmlformats.org/presentationml/2006/ole">
            <mc:AlternateContent xmlns:mc="http://schemas.openxmlformats.org/markup-compatibility/2006">
              <mc:Choice xmlns:v="urn:schemas-microsoft-com:vml" Requires="v">
                <p:oleObj spid="_x0000_s4" name="Equation" r:id="rId7" imgW="4114800" imgH="381000" progId="Equation.3">
                  <p:embed/>
                </p:oleObj>
              </mc:Choice>
              <mc:Fallback>
                <p:oleObj name="Equation" r:id="rId7" imgW="4114800" imgH="381000" progId="Equation.3">
                  <p:embed/>
                  <p:pic>
                    <p:nvPicPr>
                      <p:cNvPr id="0" name="Object 8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9160" y="4151784"/>
                        <a:ext cx="7847013" cy="752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401" name="Text Box 81"/>
          <p:cNvSpPr txBox="1">
            <a:spLocks noChangeArrowheads="1"/>
          </p:cNvSpPr>
          <p:nvPr/>
        </p:nvSpPr>
        <p:spPr bwMode="auto">
          <a:xfrm>
            <a:off x="2287960" y="3618384"/>
            <a:ext cx="3276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b="1"/>
              <a:t>…    …    …    …</a:t>
            </a:r>
            <a:endParaRPr lang="en-US" altLang="zh-CN" b="1"/>
          </a:p>
        </p:txBody>
      </p:sp>
      <p:sp>
        <p:nvSpPr>
          <p:cNvPr id="56402" name="Rectangle 82"/>
          <p:cNvSpPr>
            <a:spLocks noChangeArrowheads="1"/>
          </p:cNvSpPr>
          <p:nvPr/>
        </p:nvSpPr>
        <p:spPr bwMode="auto">
          <a:xfrm>
            <a:off x="1983160" y="4218459"/>
            <a:ext cx="5638800" cy="533400"/>
          </a:xfrm>
          <a:prstGeom prst="rect">
            <a:avLst/>
          </a:prstGeom>
          <a:solidFill>
            <a:srgbClr val="FF0000">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78" name="Rectangle 5"/>
          <p:cNvSpPr>
            <a:spLocks noChangeArrowheads="1"/>
          </p:cNvSpPr>
          <p:nvPr/>
        </p:nvSpPr>
        <p:spPr bwMode="auto">
          <a:xfrm>
            <a:off x="34925" y="44450"/>
            <a:ext cx="5400675" cy="48013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indent="-457200">
              <a:lnSpc>
                <a:spcPct val="90000"/>
              </a:lnSpc>
              <a:buClr>
                <a:srgbClr val="0000FF"/>
              </a:buClr>
              <a:buSzPct val="90000"/>
              <a:buFont typeface="Wingdings" panose="05000000000000000000" pitchFamily="2" charset="2"/>
              <a:buChar char="Ø"/>
              <a:defRPr/>
            </a:pPr>
            <a:r>
              <a:rPr kumimoji="1" lang="en-US" altLang="zh-CN" sz="2800" b="1" dirty="0">
                <a:solidFill>
                  <a:srgbClr val="0000FF"/>
                </a:solidFill>
                <a:effectLst>
                  <a:outerShdw blurRad="38100" dist="38100" dir="2700000" algn="tl">
                    <a:srgbClr val="C0C0C0"/>
                  </a:outerShdw>
                </a:effectLst>
                <a:ea typeface="楷体_GB2312" pitchFamily="49" charset="-122"/>
              </a:rPr>
              <a:t>Seidel </a:t>
            </a:r>
            <a:r>
              <a:rPr kumimoji="1" lang="zh-CN" altLang="en-US" sz="2800" b="1" dirty="0">
                <a:solidFill>
                  <a:srgbClr val="0000FF"/>
                </a:solidFill>
                <a:effectLst>
                  <a:outerShdw blurRad="38100" dist="38100" dir="2700000" algn="tl">
                    <a:srgbClr val="C0C0C0"/>
                  </a:outerShdw>
                </a:effectLst>
                <a:ea typeface="楷体_GB2312" pitchFamily="49" charset="-122"/>
              </a:rPr>
              <a:t>迭代法向量形式</a:t>
            </a:r>
            <a:endParaRPr kumimoji="1" lang="zh-CN" altLang="en-US" sz="2800" b="1" dirty="0">
              <a:solidFill>
                <a:srgbClr val="0000FF"/>
              </a:solidFill>
              <a:effectLst>
                <a:outerShdw blurRad="38100" dist="38100" dir="2700000" algn="tl">
                  <a:srgbClr val="C0C0C0"/>
                </a:outerShdw>
              </a:effectLst>
              <a:ea typeface="楷体_GB2312" pitchFamily="49" charset="-122"/>
            </a:endParaRPr>
          </a:p>
        </p:txBody>
      </p:sp>
      <p:graphicFrame>
        <p:nvGraphicFramePr>
          <p:cNvPr id="63" name="Object 15"/>
          <p:cNvGraphicFramePr>
            <a:graphicFrameLocks noChangeAspect="1"/>
          </p:cNvGraphicFramePr>
          <p:nvPr/>
        </p:nvGraphicFramePr>
        <p:xfrm>
          <a:off x="4430116" y="899293"/>
          <a:ext cx="4398555" cy="585491"/>
        </p:xfrm>
        <a:graphic>
          <a:graphicData uri="http://schemas.openxmlformats.org/presentationml/2006/ole">
            <mc:AlternateContent xmlns:mc="http://schemas.openxmlformats.org/markup-compatibility/2006">
              <mc:Choice xmlns:v="urn:schemas-microsoft-com:vml" Requires="v">
                <p:oleObj spid="_x0000_s5" name="Equation" r:id="rId9" imgW="2183765" imgH="266700" progId="Equation.DSMT4">
                  <p:embed/>
                </p:oleObj>
              </mc:Choice>
              <mc:Fallback>
                <p:oleObj name="Equation" r:id="rId9" imgW="2183765" imgH="266700" progId="Equation.DSMT4">
                  <p:embed/>
                  <p:pic>
                    <p:nvPicPr>
                      <p:cNvPr id="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30116" y="899293"/>
                        <a:ext cx="4398555" cy="585491"/>
                      </a:xfrm>
                      <a:prstGeom prst="rect">
                        <a:avLst/>
                      </a:prstGeom>
                      <a:noFill/>
                      <a:ln>
                        <a:noFill/>
                      </a:ln>
                      <a:effectLst/>
                    </p:spPr>
                  </p:pic>
                </p:oleObj>
              </mc:Fallback>
            </mc:AlternateContent>
          </a:graphicData>
        </a:graphic>
      </p:graphicFrame>
      <p:sp>
        <p:nvSpPr>
          <p:cNvPr id="6" name="矩形 5"/>
          <p:cNvSpPr/>
          <p:nvPr/>
        </p:nvSpPr>
        <p:spPr>
          <a:xfrm>
            <a:off x="516195" y="915106"/>
            <a:ext cx="4132863" cy="461665"/>
          </a:xfrm>
          <a:prstGeom prst="rect">
            <a:avLst/>
          </a:prstGeom>
        </p:spPr>
        <p:txBody>
          <a:bodyPr wrap="none">
            <a:spAutoFit/>
          </a:bodyPr>
          <a:lstStyle/>
          <a:p>
            <a:r>
              <a:rPr lang="en-US" altLang="zh-CN" b="1" dirty="0">
                <a:solidFill>
                  <a:srgbClr val="FF0000"/>
                </a:solidFill>
              </a:rPr>
              <a:t>Jacobi</a:t>
            </a:r>
            <a:r>
              <a:rPr lang="zh-CN" altLang="en-US" b="1" dirty="0"/>
              <a:t>迭代的向量迭代公式：</a:t>
            </a:r>
            <a:endParaRPr lang="en-GB" b="1" dirty="0"/>
          </a:p>
        </p:txBody>
      </p:sp>
      <p:sp>
        <p:nvSpPr>
          <p:cNvPr id="13" name="Text Box 40"/>
          <p:cNvSpPr txBox="1">
            <a:spLocks noChangeArrowheads="1"/>
          </p:cNvSpPr>
          <p:nvPr/>
        </p:nvSpPr>
        <p:spPr bwMode="auto">
          <a:xfrm>
            <a:off x="390897" y="4927982"/>
            <a:ext cx="5622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同理，有</a:t>
            </a:r>
            <a:r>
              <a:rPr lang="en-US" altLang="zh-CN" sz="2400" dirty="0">
                <a:solidFill>
                  <a:srgbClr val="FF0000"/>
                </a:solidFill>
                <a:ea typeface="宋体" panose="02010600030101010101" pitchFamily="2" charset="-122"/>
              </a:rPr>
              <a:t>Seidel</a:t>
            </a:r>
            <a:r>
              <a:rPr lang="zh-CN" altLang="en-US" sz="2400" dirty="0">
                <a:ea typeface="宋体" panose="02010600030101010101" pitchFamily="2" charset="-122"/>
              </a:rPr>
              <a:t>迭代向量迭代公式：</a:t>
            </a:r>
            <a:endParaRPr lang="zh-CN" altLang="en-US" sz="2400" dirty="0">
              <a:ea typeface="宋体" panose="02010600030101010101" pitchFamily="2" charset="-122"/>
            </a:endParaRPr>
          </a:p>
        </p:txBody>
      </p:sp>
      <p:graphicFrame>
        <p:nvGraphicFramePr>
          <p:cNvPr id="14" name="Object 15"/>
          <p:cNvGraphicFramePr>
            <a:graphicFrameLocks noChangeAspect="1"/>
          </p:cNvGraphicFramePr>
          <p:nvPr/>
        </p:nvGraphicFramePr>
        <p:xfrm>
          <a:off x="1369589" y="5475036"/>
          <a:ext cx="4462462" cy="1168400"/>
        </p:xfrm>
        <a:graphic>
          <a:graphicData uri="http://schemas.openxmlformats.org/presentationml/2006/ole">
            <mc:AlternateContent xmlns:mc="http://schemas.openxmlformats.org/markup-compatibility/2006">
              <mc:Choice xmlns:v="urn:schemas-microsoft-com:vml" Requires="v">
                <p:oleObj spid="_x0000_s7" name="Equation" r:id="rId11" imgW="2222500" imgH="533400" progId="Equation.DSMT4">
                  <p:embed/>
                </p:oleObj>
              </mc:Choice>
              <mc:Fallback>
                <p:oleObj name="Equation" r:id="rId11" imgW="2222500" imgH="533400" progId="Equation.DSMT4">
                  <p:embed/>
                  <p:pic>
                    <p:nvPicPr>
                      <p:cNvPr id="0"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69589" y="5475036"/>
                        <a:ext cx="4462462" cy="1168400"/>
                      </a:xfrm>
                      <a:prstGeom prst="rect">
                        <a:avLst/>
                      </a:prstGeom>
                      <a:noFill/>
                      <a:ln w="9525">
                        <a:noFill/>
                        <a:miter lim="800000"/>
                        <a:headEnd/>
                        <a:tailEnd/>
                      </a:ln>
                      <a:effectLst/>
                    </p:spPr>
                  </p:pic>
                </p:oleObj>
              </mc:Fallback>
            </mc:AlternateContent>
          </a:graphicData>
        </a:graphic>
      </p:graphicFrame>
      <p:graphicFrame>
        <p:nvGraphicFramePr>
          <p:cNvPr id="15" name="Object 15"/>
          <p:cNvGraphicFramePr>
            <a:graphicFrameLocks noChangeAspect="1"/>
          </p:cNvGraphicFramePr>
          <p:nvPr/>
        </p:nvGraphicFramePr>
        <p:xfrm>
          <a:off x="5971770" y="5767376"/>
          <a:ext cx="2884488" cy="514350"/>
        </p:xfrm>
        <a:graphic>
          <a:graphicData uri="http://schemas.openxmlformats.org/presentationml/2006/ole">
            <mc:AlternateContent xmlns:mc="http://schemas.openxmlformats.org/markup-compatibility/2006">
              <mc:Choice xmlns:v="urn:schemas-microsoft-com:vml" Requires="v">
                <p:oleObj spid="_x0000_s8" name="Equation" r:id="rId13" imgW="1409700" imgH="228600" progId="Equation.DSMT4">
                  <p:embed/>
                </p:oleObj>
              </mc:Choice>
              <mc:Fallback>
                <p:oleObj name="Equation" r:id="rId13" imgW="1409700" imgH="228600" progId="Equation.DSMT4">
                  <p:embed/>
                  <p:pic>
                    <p:nvPicPr>
                      <p:cNvPr id="0" name="Object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71770" y="5767376"/>
                        <a:ext cx="2884488" cy="514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par>
                                <p:cTn id="14" presetID="22" presetClass="entr" presetSubtype="8"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15"/>
          <p:cNvGraphicFramePr>
            <a:graphicFrameLocks noChangeAspect="1"/>
          </p:cNvGraphicFramePr>
          <p:nvPr/>
        </p:nvGraphicFramePr>
        <p:xfrm>
          <a:off x="2267744" y="1193257"/>
          <a:ext cx="4462462" cy="1168400"/>
        </p:xfrm>
        <a:graphic>
          <a:graphicData uri="http://schemas.openxmlformats.org/presentationml/2006/ole">
            <mc:AlternateContent xmlns:mc="http://schemas.openxmlformats.org/markup-compatibility/2006">
              <mc:Choice xmlns:v="urn:schemas-microsoft-com:vml" Requires="v">
                <p:oleObj spid="_x0000_s0" name="Equation" r:id="rId1" imgW="2222500" imgH="533400" progId="Equation.DSMT4">
                  <p:embed/>
                </p:oleObj>
              </mc:Choice>
              <mc:Fallback>
                <p:oleObj name="Equation" r:id="rId1" imgW="2222500" imgH="533400" progId="Equation.DSMT4">
                  <p:embed/>
                  <p:pic>
                    <p:nvPicPr>
                      <p:cNvPr id="0" name="Object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1193257"/>
                        <a:ext cx="4462462" cy="1168400"/>
                      </a:xfrm>
                      <a:prstGeom prst="rect">
                        <a:avLst/>
                      </a:prstGeom>
                      <a:noFill/>
                      <a:ln w="9525">
                        <a:noFill/>
                        <a:miter lim="800000"/>
                        <a:headEnd/>
                        <a:tailEnd/>
                      </a:ln>
                      <a:effectLst/>
                    </p:spPr>
                  </p:pic>
                </p:oleObj>
              </mc:Fallback>
            </mc:AlternateContent>
          </a:graphicData>
        </a:graphic>
      </p:graphicFrame>
      <p:sp>
        <p:nvSpPr>
          <p:cNvPr id="21" name="Text Box 40"/>
          <p:cNvSpPr txBox="1">
            <a:spLocks noChangeArrowheads="1"/>
          </p:cNvSpPr>
          <p:nvPr/>
        </p:nvSpPr>
        <p:spPr bwMode="auto">
          <a:xfrm>
            <a:off x="436103" y="2384357"/>
            <a:ext cx="45640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en-US" altLang="zh-CN" sz="2400" dirty="0">
                <a:solidFill>
                  <a:srgbClr val="FF0000"/>
                </a:solidFill>
                <a:ea typeface="宋体" panose="02010600030101010101" pitchFamily="2" charset="-122"/>
              </a:rPr>
              <a:t>SOR</a:t>
            </a:r>
            <a:r>
              <a:rPr lang="zh-CN" altLang="en-US" sz="2400" dirty="0">
                <a:solidFill>
                  <a:srgbClr val="FF0000"/>
                </a:solidFill>
                <a:ea typeface="宋体" panose="02010600030101010101" pitchFamily="2" charset="-122"/>
              </a:rPr>
              <a:t>方法向量迭代公式：</a:t>
            </a:r>
            <a:endParaRPr lang="zh-CN" altLang="en-US" sz="2400" dirty="0">
              <a:solidFill>
                <a:srgbClr val="FF0000"/>
              </a:solidFill>
              <a:ea typeface="宋体" panose="02010600030101010101" pitchFamily="2" charset="-122"/>
            </a:endParaRPr>
          </a:p>
        </p:txBody>
      </p:sp>
      <p:graphicFrame>
        <p:nvGraphicFramePr>
          <p:cNvPr id="23" name="Object 15"/>
          <p:cNvGraphicFramePr>
            <a:graphicFrameLocks noChangeAspect="1"/>
          </p:cNvGraphicFramePr>
          <p:nvPr/>
        </p:nvGraphicFramePr>
        <p:xfrm>
          <a:off x="1259632" y="2853972"/>
          <a:ext cx="6800850" cy="1277938"/>
        </p:xfrm>
        <a:graphic>
          <a:graphicData uri="http://schemas.openxmlformats.org/presentationml/2006/ole">
            <mc:AlternateContent xmlns:mc="http://schemas.openxmlformats.org/markup-compatibility/2006">
              <mc:Choice xmlns:v="urn:schemas-microsoft-com:vml" Requires="v">
                <p:oleObj spid="_x0000_s2" name="Equation" r:id="rId3" imgW="3251200" imgH="558800" progId="Equation.DSMT4">
                  <p:embed/>
                </p:oleObj>
              </mc:Choice>
              <mc:Fallback>
                <p:oleObj name="Equation" r:id="rId3" imgW="3251200" imgH="558800" progId="Equation.DSMT4">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2853972"/>
                        <a:ext cx="6800850" cy="1277938"/>
                      </a:xfrm>
                      <a:prstGeom prst="rect">
                        <a:avLst/>
                      </a:prstGeom>
                      <a:noFill/>
                      <a:ln w="9525">
                        <a:noFill/>
                        <a:miter lim="800000"/>
                        <a:headEnd/>
                        <a:tailEnd/>
                      </a:ln>
                      <a:effectLst/>
                    </p:spPr>
                  </p:pic>
                </p:oleObj>
              </mc:Fallback>
            </mc:AlternateContent>
          </a:graphicData>
        </a:graphic>
      </p:graphicFrame>
      <p:sp>
        <p:nvSpPr>
          <p:cNvPr id="28" name="Text Box 40"/>
          <p:cNvSpPr txBox="1">
            <a:spLocks noChangeArrowheads="1"/>
          </p:cNvSpPr>
          <p:nvPr/>
        </p:nvSpPr>
        <p:spPr bwMode="auto">
          <a:xfrm>
            <a:off x="395536" y="4188900"/>
            <a:ext cx="7010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上面三种向量迭代格式可以</a:t>
            </a:r>
            <a:r>
              <a:rPr lang="zh-CN" altLang="en-US" sz="2400" dirty="0">
                <a:solidFill>
                  <a:srgbClr val="FF0000"/>
                </a:solidFill>
                <a:ea typeface="宋体" panose="02010600030101010101" pitchFamily="2" charset="-122"/>
              </a:rPr>
              <a:t>写成一种</a:t>
            </a:r>
            <a:r>
              <a:rPr lang="zh-CN" altLang="en-US" sz="2400" dirty="0">
                <a:ea typeface="宋体" panose="02010600030101010101" pitchFamily="2" charset="-122"/>
              </a:rPr>
              <a:t>：</a:t>
            </a:r>
            <a:endParaRPr lang="zh-CN" altLang="en-US" sz="2400" dirty="0">
              <a:ea typeface="宋体" panose="02010600030101010101" pitchFamily="2" charset="-122"/>
            </a:endParaRPr>
          </a:p>
        </p:txBody>
      </p:sp>
      <p:graphicFrame>
        <p:nvGraphicFramePr>
          <p:cNvPr id="29" name="Object 15"/>
          <p:cNvGraphicFramePr>
            <a:graphicFrameLocks noChangeAspect="1"/>
          </p:cNvGraphicFramePr>
          <p:nvPr/>
        </p:nvGraphicFramePr>
        <p:xfrm>
          <a:off x="1331640" y="4717841"/>
          <a:ext cx="3096344" cy="689560"/>
        </p:xfrm>
        <a:graphic>
          <a:graphicData uri="http://schemas.openxmlformats.org/presentationml/2006/ole">
            <mc:AlternateContent xmlns:mc="http://schemas.openxmlformats.org/markup-compatibility/2006">
              <mc:Choice xmlns:v="urn:schemas-microsoft-com:vml" Requires="v">
                <p:oleObj spid="_x0000_s3" name="Equation" r:id="rId5" imgW="1180465" imgH="241300" progId="Equation.DSMT4">
                  <p:embed/>
                </p:oleObj>
              </mc:Choice>
              <mc:Fallback>
                <p:oleObj name="Equation" r:id="rId5" imgW="1180465" imgH="241300" progId="Equation.DSMT4">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640" y="4717841"/>
                        <a:ext cx="3096344" cy="689560"/>
                      </a:xfrm>
                      <a:prstGeom prst="rect">
                        <a:avLst/>
                      </a:prstGeom>
                      <a:noFill/>
                      <a:ln w="9525">
                        <a:noFill/>
                        <a:miter lim="800000"/>
                        <a:headEnd/>
                        <a:tailEnd/>
                      </a:ln>
                      <a:effectLst/>
                    </p:spPr>
                  </p:pic>
                </p:oleObj>
              </mc:Fallback>
            </mc:AlternateContent>
          </a:graphicData>
        </a:graphic>
      </p:graphicFrame>
      <p:graphicFrame>
        <p:nvGraphicFramePr>
          <p:cNvPr id="30" name="Object 15"/>
          <p:cNvGraphicFramePr>
            <a:graphicFrameLocks noChangeAspect="1"/>
          </p:cNvGraphicFramePr>
          <p:nvPr/>
        </p:nvGraphicFramePr>
        <p:xfrm>
          <a:off x="4691639" y="4920740"/>
          <a:ext cx="2047723" cy="509346"/>
        </p:xfrm>
        <a:graphic>
          <a:graphicData uri="http://schemas.openxmlformats.org/presentationml/2006/ole">
            <mc:AlternateContent xmlns:mc="http://schemas.openxmlformats.org/markup-compatibility/2006">
              <mc:Choice xmlns:v="urn:schemas-microsoft-com:vml" Requires="v">
                <p:oleObj spid="_x0000_s4" name="Equation" r:id="rId7" imgW="951865" imgH="215900" progId="Equation.DSMT4">
                  <p:embed/>
                </p:oleObj>
              </mc:Choice>
              <mc:Fallback>
                <p:oleObj name="Equation" r:id="rId7" imgW="951865" imgH="215900" progId="Equation.DSMT4">
                  <p:embed/>
                  <p:pic>
                    <p:nvPicPr>
                      <p:cNvPr id="0"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1639" y="4920740"/>
                        <a:ext cx="2047723" cy="509346"/>
                      </a:xfrm>
                      <a:prstGeom prst="rect">
                        <a:avLst/>
                      </a:prstGeom>
                      <a:noFill/>
                      <a:ln>
                        <a:noFill/>
                      </a:ln>
                      <a:effectLst/>
                    </p:spPr>
                  </p:pic>
                </p:oleObj>
              </mc:Fallback>
            </mc:AlternateContent>
          </a:graphicData>
        </a:graphic>
      </p:graphicFrame>
      <p:grpSp>
        <p:nvGrpSpPr>
          <p:cNvPr id="5" name="组合 4"/>
          <p:cNvGrpSpPr/>
          <p:nvPr/>
        </p:nvGrpSpPr>
        <p:grpSpPr>
          <a:xfrm>
            <a:off x="0" y="5735622"/>
            <a:ext cx="9253257" cy="476990"/>
            <a:chOff x="0" y="5851108"/>
            <a:chExt cx="9253257" cy="476990"/>
          </a:xfrm>
        </p:grpSpPr>
        <p:grpSp>
          <p:nvGrpSpPr>
            <p:cNvPr id="24" name="组合 23"/>
            <p:cNvGrpSpPr/>
            <p:nvPr/>
          </p:nvGrpSpPr>
          <p:grpSpPr>
            <a:xfrm>
              <a:off x="0" y="5851108"/>
              <a:ext cx="9144000" cy="461665"/>
              <a:chOff x="1180149" y="3112418"/>
              <a:chExt cx="9144000" cy="461665"/>
            </a:xfrm>
          </p:grpSpPr>
          <p:sp>
            <p:nvSpPr>
              <p:cNvPr id="34" name="矩形 33"/>
              <p:cNvSpPr/>
              <p:nvPr/>
            </p:nvSpPr>
            <p:spPr>
              <a:xfrm>
                <a:off x="1180149" y="3112418"/>
                <a:ext cx="9144000" cy="461665"/>
              </a:xfrm>
              <a:prstGeom prst="rect">
                <a:avLst/>
              </a:prstGeom>
              <a:solidFill>
                <a:srgbClr val="FFFF00"/>
              </a:solidFill>
            </p:spPr>
            <p:txBody>
              <a:bodyPr wrap="square">
                <a:spAutoFit/>
              </a:bodyPr>
              <a:lstStyle/>
              <a:p>
                <a:r>
                  <a:rPr lang="zh-CN" altLang="en-US" b="1" dirty="0">
                    <a:ea typeface="楷体_GB2312" pitchFamily="49" charset="-122"/>
                  </a:rPr>
                  <a:t>建立迭代公式</a:t>
                </a:r>
                <a:r>
                  <a:rPr lang="en-US" altLang="zh-CN" b="1" i="1" dirty="0">
                    <a:ea typeface="楷体_GB2312" pitchFamily="49" charset="-122"/>
                  </a:rPr>
                  <a:t>x</a:t>
                </a:r>
                <a:r>
                  <a:rPr lang="en-US" altLang="zh-CN" b="1" i="1" baseline="-25000" dirty="0">
                    <a:ea typeface="楷体_GB2312" pitchFamily="49" charset="-122"/>
                  </a:rPr>
                  <a:t>k</a:t>
                </a:r>
                <a:r>
                  <a:rPr lang="en-US" altLang="zh-CN" b="1" baseline="-25000" dirty="0">
                    <a:ea typeface="楷体_GB2312" pitchFamily="49" charset="-122"/>
                  </a:rPr>
                  <a:t>+1</a:t>
                </a:r>
                <a:r>
                  <a:rPr lang="en-US" altLang="zh-CN" b="1" dirty="0">
                    <a:ea typeface="楷体_GB2312" pitchFamily="49" charset="-122"/>
                  </a:rPr>
                  <a:t> = </a:t>
                </a:r>
                <a:r>
                  <a:rPr lang="en-US" altLang="zh-CN" dirty="0">
                    <a:sym typeface="Symbol" panose="05050102010706020507" pitchFamily="18" charset="2"/>
                  </a:rPr>
                  <a:t></a:t>
                </a:r>
                <a:r>
                  <a:rPr lang="en-US" altLang="zh-CN" b="1" dirty="0">
                    <a:ea typeface="楷体_GB2312" pitchFamily="49" charset="-122"/>
                  </a:rPr>
                  <a:t>(</a:t>
                </a:r>
                <a:r>
                  <a:rPr lang="en-US" altLang="zh-CN" b="1" i="1" dirty="0" err="1">
                    <a:ea typeface="楷体_GB2312" pitchFamily="49" charset="-122"/>
                  </a:rPr>
                  <a:t>x</a:t>
                </a:r>
                <a:r>
                  <a:rPr lang="en-US" altLang="zh-CN" b="1" i="1" baseline="-25000" dirty="0" err="1">
                    <a:ea typeface="楷体_GB2312" pitchFamily="49" charset="-122"/>
                  </a:rPr>
                  <a:t>k</a:t>
                </a:r>
                <a:r>
                  <a:rPr lang="en-US" altLang="zh-CN" b="1" dirty="0">
                    <a:ea typeface="楷体_GB2312" pitchFamily="49" charset="-122"/>
                  </a:rPr>
                  <a:t>)</a:t>
                </a:r>
                <a:endParaRPr lang="en-GB" dirty="0"/>
              </a:p>
            </p:txBody>
          </p:sp>
          <p:sp>
            <p:nvSpPr>
              <p:cNvPr id="32" name="右箭头 31"/>
              <p:cNvSpPr/>
              <p:nvPr/>
            </p:nvSpPr>
            <p:spPr>
              <a:xfrm>
                <a:off x="4696439" y="3300214"/>
                <a:ext cx="451625" cy="14420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mc:AlternateContent xmlns:mc="http://schemas.openxmlformats.org/markup-compatibility/2006">
          <mc:Choice xmlns:a14="http://schemas.microsoft.com/office/drawing/2010/main" Requires="a14">
            <p:sp>
              <p:nvSpPr>
                <p:cNvPr id="6" name="矩形 5"/>
                <p:cNvSpPr/>
                <p:nvPr/>
              </p:nvSpPr>
              <p:spPr>
                <a:xfrm>
                  <a:off x="3929343" y="5851108"/>
                  <a:ext cx="5323914" cy="476990"/>
                </a:xfrm>
                <a:prstGeom prst="rect">
                  <a:avLst/>
                </a:prstGeom>
              </p:spPr>
              <p:txBody>
                <a:bodyPr wrap="square">
                  <a:spAutoFit/>
                </a:bodyPr>
                <a:lstStyle/>
                <a:p>
                  <a:r>
                    <a:rPr lang="zh-CN" altLang="en-US" b="1" dirty="0"/>
                    <a:t>建立</a:t>
                  </a:r>
                  <a:r>
                    <a:rPr lang="zh-CN" altLang="en-US" b="1" dirty="0">
                      <a:solidFill>
                        <a:srgbClr val="FF0000"/>
                      </a:solidFill>
                    </a:rPr>
                    <a:t>向量</a:t>
                  </a:r>
                  <a:r>
                    <a:rPr lang="zh-CN" altLang="en-US" b="1" dirty="0"/>
                    <a:t>迭代公式 </a:t>
                  </a:r>
                  <a14:m>
                    <m:oMath xmlns:m="http://schemas.openxmlformats.org/officeDocument/2006/math">
                      <m:sSup>
                        <m:sSupPr>
                          <m:ctrlPr>
                            <a:rPr lang="en-US" altLang="zh-CN" b="1" i="1" dirty="0">
                              <a:latin typeface="Cambria Math" panose="02040503050406030204" pitchFamily="18" charset="0"/>
                            </a:rPr>
                          </m:ctrlPr>
                        </m:sSupPr>
                        <m:e>
                          <m:r>
                            <a:rPr lang="en-US" altLang="zh-CN" b="1" i="1" dirty="0">
                              <a:latin typeface="Cambria Math" panose="02040503050406030204" pitchFamily="18" charset="0"/>
                            </a:rPr>
                            <m:t>𝒙</m:t>
                          </m:r>
                        </m:e>
                        <m:sup>
                          <m:r>
                            <a:rPr lang="en-US" altLang="zh-CN" b="1" i="1" dirty="0">
                              <a:latin typeface="Cambria Math" panose="02040503050406030204" pitchFamily="18" charset="0"/>
                            </a:rPr>
                            <m:t>(</m:t>
                          </m:r>
                          <m:r>
                            <a:rPr lang="en-US" altLang="zh-CN" b="1" i="1" dirty="0">
                              <a:latin typeface="Cambria Math" panose="02040503050406030204" pitchFamily="18" charset="0"/>
                            </a:rPr>
                            <m:t>𝒌</m:t>
                          </m:r>
                          <m:r>
                            <a:rPr lang="en-US" altLang="zh-CN" b="1" i="1" dirty="0">
                              <a:latin typeface="Cambria Math" panose="02040503050406030204" pitchFamily="18" charset="0"/>
                            </a:rPr>
                            <m:t>+</m:t>
                          </m:r>
                          <m:r>
                            <a:rPr lang="en-US" altLang="zh-CN" b="1" i="1" dirty="0">
                              <a:latin typeface="Cambria Math" panose="02040503050406030204" pitchFamily="18" charset="0"/>
                            </a:rPr>
                            <m:t>𝟏</m:t>
                          </m:r>
                          <m:r>
                            <a:rPr lang="en-US" altLang="zh-CN" b="1" i="1" dirty="0">
                              <a:latin typeface="Cambria Math" panose="02040503050406030204" pitchFamily="18" charset="0"/>
                            </a:rPr>
                            <m:t>)</m:t>
                          </m:r>
                        </m:sup>
                      </m:sSup>
                      <m:r>
                        <a:rPr lang="en-US" altLang="zh-CN" b="1" i="1" dirty="0">
                          <a:latin typeface="Cambria Math" panose="02040503050406030204" pitchFamily="18" charset="0"/>
                        </a:rPr>
                        <m:t>=</m:t>
                      </m:r>
                      <m:r>
                        <a:rPr lang="en-US" altLang="zh-CN" b="1" i="1" dirty="0">
                          <a:latin typeface="Cambria Math" panose="02040503050406030204" pitchFamily="18" charset="0"/>
                        </a:rPr>
                        <m:t>𝑩</m:t>
                      </m:r>
                      <m:sSup>
                        <m:sSupPr>
                          <m:ctrlPr>
                            <a:rPr lang="en-US" altLang="zh-CN" b="1" i="1" dirty="0">
                              <a:latin typeface="Cambria Math" panose="02040503050406030204" pitchFamily="18" charset="0"/>
                            </a:rPr>
                          </m:ctrlPr>
                        </m:sSupPr>
                        <m:e>
                          <m:r>
                            <a:rPr lang="en-US" altLang="zh-CN" b="1" i="1" dirty="0">
                              <a:latin typeface="Cambria Math" panose="02040503050406030204" pitchFamily="18" charset="0"/>
                            </a:rPr>
                            <m:t>𝒙</m:t>
                          </m:r>
                        </m:e>
                        <m:sup>
                          <m:r>
                            <a:rPr lang="en-US" altLang="zh-CN" b="1" i="1" dirty="0">
                              <a:latin typeface="Cambria Math" panose="02040503050406030204" pitchFamily="18" charset="0"/>
                            </a:rPr>
                            <m:t>(</m:t>
                          </m:r>
                          <m:r>
                            <a:rPr lang="en-US" altLang="zh-CN" b="1" i="1" dirty="0">
                              <a:latin typeface="Cambria Math" panose="02040503050406030204" pitchFamily="18" charset="0"/>
                            </a:rPr>
                            <m:t>𝒌</m:t>
                          </m:r>
                          <m:r>
                            <a:rPr lang="en-US" altLang="zh-CN" b="1" i="1" dirty="0">
                              <a:latin typeface="Cambria Math" panose="02040503050406030204" pitchFamily="18" charset="0"/>
                            </a:rPr>
                            <m:t>)</m:t>
                          </m:r>
                        </m:sup>
                      </m:sSup>
                      <m:r>
                        <a:rPr lang="en-US" altLang="zh-CN" b="1" i="1" dirty="0">
                          <a:latin typeface="Cambria Math" panose="02040503050406030204" pitchFamily="18" charset="0"/>
                        </a:rPr>
                        <m:t>+</m:t>
                      </m:r>
                      <m:r>
                        <a:rPr lang="en-US" altLang="zh-CN" b="1" i="1" dirty="0">
                          <a:latin typeface="Cambria Math" panose="02040503050406030204" pitchFamily="18" charset="0"/>
                        </a:rPr>
                        <m:t>𝒈</m:t>
                      </m:r>
                      <m:r>
                        <a:rPr lang="en-US" altLang="zh-CN" b="1" i="1" dirty="0">
                          <a:latin typeface="Cambria Math" panose="02040503050406030204" pitchFamily="18" charset="0"/>
                        </a:rPr>
                        <m:t> </m:t>
                      </m:r>
                    </m:oMath>
                  </a14:m>
                  <a:endParaRPr lang="en-GB" dirty="0"/>
                </a:p>
              </p:txBody>
            </p:sp>
          </mc:Choice>
          <mc:Fallback>
            <p:sp>
              <p:nvSpPr>
                <p:cNvPr id="6" name="矩形 5"/>
                <p:cNvSpPr>
                  <a:spLocks noRot="1" noChangeAspect="1" noMove="1" noResize="1" noEditPoints="1" noAdjustHandles="1" noChangeArrowheads="1" noChangeShapeType="1" noTextEdit="1"/>
                </p:cNvSpPr>
                <p:nvPr/>
              </p:nvSpPr>
              <p:spPr>
                <a:xfrm>
                  <a:off x="3929343" y="5851108"/>
                  <a:ext cx="5323914" cy="476990"/>
                </a:xfrm>
                <a:prstGeom prst="rect">
                  <a:avLst/>
                </a:prstGeom>
                <a:blipFill rotWithShape="1">
                  <a:blip r:embed="rId9"/>
                </a:blipFill>
              </p:spPr>
              <p:txBody>
                <a:bodyPr/>
                <a:lstStyle/>
                <a:p>
                  <a:r>
                    <a:rPr lang="zh-CN" altLang="en-US">
                      <a:noFill/>
                    </a:rPr>
                    <a:t> </a:t>
                  </a:r>
                </a:p>
              </p:txBody>
            </p:sp>
          </mc:Fallback>
        </mc:AlternateContent>
      </p:grpSp>
      <p:sp>
        <p:nvSpPr>
          <p:cNvPr id="15" name="Rectangle 5"/>
          <p:cNvSpPr>
            <a:spLocks noChangeArrowheads="1"/>
          </p:cNvSpPr>
          <p:nvPr/>
        </p:nvSpPr>
        <p:spPr bwMode="auto">
          <a:xfrm>
            <a:off x="34925" y="44450"/>
            <a:ext cx="7129363" cy="48013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lnSpc>
                <a:spcPct val="90000"/>
              </a:lnSpc>
              <a:buClr>
                <a:srgbClr val="0000FF"/>
              </a:buClr>
              <a:buSzPct val="90000"/>
              <a:buFont typeface="Wingdings" panose="05000000000000000000" pitchFamily="2" charset="2"/>
              <a:buChar char="Ø"/>
              <a:defRPr/>
            </a:pPr>
            <a:r>
              <a:rPr kumimoji="1" lang="en-US" altLang="zh-CN" sz="2800" b="1" dirty="0">
                <a:solidFill>
                  <a:srgbClr val="0000FF"/>
                </a:solidFill>
                <a:effectLst>
                  <a:outerShdw blurRad="38100" dist="38100" dir="2700000" algn="tl">
                    <a:srgbClr val="C0C0C0"/>
                  </a:outerShdw>
                </a:effectLst>
                <a:ea typeface="楷体_GB2312" pitchFamily="49" charset="-122"/>
              </a:rPr>
              <a:t>SOR</a:t>
            </a:r>
            <a:r>
              <a:rPr kumimoji="1" lang="zh-CN" altLang="en-US" sz="2800" b="1" dirty="0">
                <a:solidFill>
                  <a:srgbClr val="0000FF"/>
                </a:solidFill>
                <a:effectLst>
                  <a:outerShdw blurRad="38100" dist="38100" dir="2700000" algn="tl">
                    <a:srgbClr val="C0C0C0"/>
                  </a:outerShdw>
                </a:effectLst>
                <a:ea typeface="楷体_GB2312" pitchFamily="49" charset="-122"/>
              </a:rPr>
              <a:t>迭代法向量形式</a:t>
            </a:r>
            <a:endParaRPr kumimoji="1" lang="zh-CN" altLang="en-US" sz="2800" b="1" dirty="0">
              <a:solidFill>
                <a:srgbClr val="0000FF"/>
              </a:solidFill>
              <a:effectLst>
                <a:outerShdw blurRad="38100" dist="38100" dir="2700000" algn="tl">
                  <a:srgbClr val="C0C0C0"/>
                </a:outerShdw>
              </a:effectLst>
              <a:ea typeface="楷体_GB2312" pitchFamily="49" charset="-122"/>
            </a:endParaRPr>
          </a:p>
        </p:txBody>
      </p:sp>
      <p:sp>
        <p:nvSpPr>
          <p:cNvPr id="16" name="Text Box 40"/>
          <p:cNvSpPr txBox="1">
            <a:spLocks noChangeArrowheads="1"/>
          </p:cNvSpPr>
          <p:nvPr/>
        </p:nvSpPr>
        <p:spPr bwMode="auto">
          <a:xfrm>
            <a:off x="611560" y="6368064"/>
            <a:ext cx="36147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dirty="0"/>
              <a:t>逐次算出</a:t>
            </a:r>
            <a:r>
              <a:rPr lang="zh-CN" altLang="en-US" dirty="0">
                <a:solidFill>
                  <a:srgbClr val="FF0000"/>
                </a:solidFill>
              </a:rPr>
              <a:t>向量</a:t>
            </a:r>
            <a:r>
              <a:rPr lang="zh-CN" altLang="en-US" dirty="0"/>
              <a:t>序列</a:t>
            </a:r>
            <a:endParaRPr lang="zh-CN" altLang="en-US" dirty="0">
              <a:latin typeface="华文行楷" panose="02010800040101010101" pitchFamily="2" charset="-122"/>
              <a:ea typeface="华文行楷" panose="02010800040101010101" pitchFamily="2" charset="-122"/>
            </a:endParaRPr>
          </a:p>
        </p:txBody>
      </p:sp>
      <p:graphicFrame>
        <p:nvGraphicFramePr>
          <p:cNvPr id="17" name="Object 3"/>
          <p:cNvGraphicFramePr>
            <a:graphicFrameLocks noChangeAspect="1"/>
          </p:cNvGraphicFramePr>
          <p:nvPr/>
        </p:nvGraphicFramePr>
        <p:xfrm>
          <a:off x="3625320" y="6269602"/>
          <a:ext cx="2994025" cy="635000"/>
        </p:xfrm>
        <a:graphic>
          <a:graphicData uri="http://schemas.openxmlformats.org/presentationml/2006/ole">
            <mc:AlternateContent xmlns:mc="http://schemas.openxmlformats.org/markup-compatibility/2006">
              <mc:Choice xmlns:v="urn:schemas-microsoft-com:vml" Requires="v">
                <p:oleObj spid="_x0000_s7" name="Equation" r:id="rId10" imgW="1116965" imgH="254000" progId="Equation.DSMT4">
                  <p:embed/>
                </p:oleObj>
              </mc:Choice>
              <mc:Fallback>
                <p:oleObj name="Equation" r:id="rId10" imgW="1116965" imgH="254000" progId="Equation.DSMT4">
                  <p:embed/>
                  <p:pic>
                    <p:nvPicPr>
                      <p:cNvPr id="0" name="Object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25320" y="6269602"/>
                        <a:ext cx="2994025" cy="63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15"/>
          <p:cNvGraphicFramePr>
            <a:graphicFrameLocks noChangeAspect="1"/>
          </p:cNvGraphicFramePr>
          <p:nvPr/>
        </p:nvGraphicFramePr>
        <p:xfrm>
          <a:off x="2339752" y="539906"/>
          <a:ext cx="4130832" cy="549855"/>
        </p:xfrm>
        <a:graphic>
          <a:graphicData uri="http://schemas.openxmlformats.org/presentationml/2006/ole">
            <mc:AlternateContent xmlns:mc="http://schemas.openxmlformats.org/markup-compatibility/2006">
              <mc:Choice xmlns:v="urn:schemas-microsoft-com:vml" Requires="v">
                <p:oleObj spid="_x0000_s8" name="Equation" r:id="rId12" imgW="2183765" imgH="266700" progId="Equation.DSMT4">
                  <p:embed/>
                </p:oleObj>
              </mc:Choice>
              <mc:Fallback>
                <p:oleObj name="Equation" r:id="rId12" imgW="2183765" imgH="266700" progId="Equation.DSMT4">
                  <p:embed/>
                  <p:pic>
                    <p:nvPicPr>
                      <p:cNvPr id="0" name="Object 1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39752" y="539906"/>
                        <a:ext cx="4130832" cy="549855"/>
                      </a:xfrm>
                      <a:prstGeom prst="rect">
                        <a:avLst/>
                      </a:prstGeom>
                      <a:noFill/>
                      <a:ln>
                        <a:noFill/>
                      </a:ln>
                      <a:effectLst/>
                    </p:spPr>
                  </p:pic>
                </p:oleObj>
              </mc:Fallback>
            </mc:AlternateContent>
          </a:graphicData>
        </a:graphic>
      </p:graphicFrame>
      <p:sp>
        <p:nvSpPr>
          <p:cNvPr id="20" name="文本框 19"/>
          <p:cNvSpPr txBox="1"/>
          <p:nvPr/>
        </p:nvSpPr>
        <p:spPr>
          <a:xfrm>
            <a:off x="428180" y="553181"/>
            <a:ext cx="4777272" cy="461665"/>
          </a:xfrm>
          <a:prstGeom prst="rect">
            <a:avLst/>
          </a:prstGeom>
          <a:noFill/>
        </p:spPr>
        <p:txBody>
          <a:bodyPr wrap="square">
            <a:spAutoFit/>
          </a:bodyPr>
          <a:lstStyle/>
          <a:p>
            <a:r>
              <a:rPr lang="en-US" altLang="zh-CN" b="1" dirty="0">
                <a:solidFill>
                  <a:srgbClr val="FF0000"/>
                </a:solidFill>
              </a:rPr>
              <a:t>Jacobi</a:t>
            </a:r>
            <a:r>
              <a:rPr lang="zh-CN" altLang="en-US" b="1" dirty="0"/>
              <a:t>迭代</a:t>
            </a:r>
            <a:endParaRPr lang="zh-CN" altLang="en-US" dirty="0"/>
          </a:p>
        </p:txBody>
      </p:sp>
      <p:sp>
        <p:nvSpPr>
          <p:cNvPr id="22" name="文本框 21"/>
          <p:cNvSpPr txBox="1"/>
          <p:nvPr/>
        </p:nvSpPr>
        <p:spPr>
          <a:xfrm>
            <a:off x="467544" y="1219610"/>
            <a:ext cx="4777272" cy="461665"/>
          </a:xfrm>
          <a:prstGeom prst="rect">
            <a:avLst/>
          </a:prstGeom>
          <a:noFill/>
        </p:spPr>
        <p:txBody>
          <a:bodyPr wrap="square">
            <a:spAutoFit/>
          </a:bodyPr>
          <a:lstStyle/>
          <a:p>
            <a:r>
              <a:rPr lang="en-US" altLang="zh-CN" sz="2400" b="1" dirty="0">
                <a:solidFill>
                  <a:srgbClr val="FF0000"/>
                </a:solidFill>
                <a:ea typeface="宋体" panose="02010600030101010101" pitchFamily="2" charset="-122"/>
              </a:rPr>
              <a:t>Seidel</a:t>
            </a:r>
            <a:r>
              <a:rPr lang="zh-CN" altLang="en-US" sz="2400" b="1" dirty="0">
                <a:ea typeface="宋体" panose="02010600030101010101" pitchFamily="2" charset="-122"/>
              </a:rPr>
              <a:t>迭代</a:t>
            </a:r>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left)">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0-#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left)">
                                      <p:cBhvr>
                                        <p:cTn id="24" dur="500"/>
                                        <p:tgtEl>
                                          <p:spTgt spid="29"/>
                                        </p:tgtEl>
                                      </p:cBhvr>
                                    </p:animEffect>
                                  </p:childTnLst>
                                </p:cTn>
                              </p:par>
                              <p:par>
                                <p:cTn id="25" presetID="22" presetClass="entr" presetSubtype="8"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left)">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0-#ppt_w/2"/>
                                          </p:val>
                                        </p:tav>
                                        <p:tav tm="100000">
                                          <p:val>
                                            <p:strVal val="#ppt_x"/>
                                          </p:val>
                                        </p:tav>
                                      </p:tavLst>
                                    </p:anim>
                                    <p:anim calcmode="lin" valueType="num">
                                      <p:cBhvr additive="base">
                                        <p:cTn id="33"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left)">
                                      <p:cBhvr>
                                        <p:cTn id="3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14"/>
          <p:cNvGrpSpPr/>
          <p:nvPr/>
        </p:nvGrpSpPr>
        <p:grpSpPr bwMode="auto">
          <a:xfrm>
            <a:off x="2571199" y="2278934"/>
            <a:ext cx="5311071" cy="942683"/>
            <a:chOff x="3120" y="642"/>
            <a:chExt cx="3622" cy="624"/>
          </a:xfrm>
        </p:grpSpPr>
        <p:sp>
          <p:nvSpPr>
            <p:cNvPr id="9" name="Text Box 113"/>
            <p:cNvSpPr txBox="1">
              <a:spLocks noChangeArrowheads="1"/>
            </p:cNvSpPr>
            <p:nvPr/>
          </p:nvSpPr>
          <p:spPr bwMode="auto">
            <a:xfrm>
              <a:off x="3120" y="689"/>
              <a:ext cx="1470" cy="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defRPr/>
              </a:pPr>
              <a:endParaRPr kumimoji="0" lang="en-US" altLang="en-US" sz="2000" b="1" i="1" u="none" strike="noStrike" kern="1200" cap="none" spc="0" normalizeH="0" baseline="-2500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grpSp>
          <p:nvGrpSpPr>
            <p:cNvPr id="5" name="Group 106"/>
            <p:cNvGrpSpPr/>
            <p:nvPr/>
          </p:nvGrpSpPr>
          <p:grpSpPr bwMode="auto">
            <a:xfrm>
              <a:off x="3314" y="642"/>
              <a:ext cx="3428" cy="624"/>
              <a:chOff x="3554" y="978"/>
              <a:chExt cx="3428" cy="624"/>
            </a:xfrm>
          </p:grpSpPr>
          <p:graphicFrame>
            <p:nvGraphicFramePr>
              <p:cNvPr id="6" name="Object 100"/>
              <p:cNvGraphicFramePr>
                <a:graphicFrameLocks noChangeAspect="1"/>
              </p:cNvGraphicFramePr>
              <p:nvPr/>
            </p:nvGraphicFramePr>
            <p:xfrm>
              <a:off x="3554" y="978"/>
              <a:ext cx="2112" cy="624"/>
            </p:xfrm>
            <a:graphic>
              <a:graphicData uri="http://schemas.openxmlformats.org/presentationml/2006/ole">
                <mc:AlternateContent xmlns:mc="http://schemas.openxmlformats.org/markup-compatibility/2006">
                  <mc:Choice xmlns:v="urn:schemas-microsoft-com:vml" Requires="v">
                    <p:oleObj spid="_x0000_s0" name="Equation" r:id="rId1" imgW="1191895" imgH="382270" progId="Equation.3">
                      <p:embed/>
                    </p:oleObj>
                  </mc:Choice>
                  <mc:Fallback>
                    <p:oleObj name="Equation" r:id="rId1" imgW="1191895" imgH="382270" progId="Equation.3">
                      <p:embed/>
                      <p:pic>
                        <p:nvPicPr>
                          <p:cNvPr id="0" name="Object 1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4" y="978"/>
                            <a:ext cx="2112" cy="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101"/>
              <p:cNvGraphicFramePr>
                <a:graphicFrameLocks noChangeAspect="1"/>
              </p:cNvGraphicFramePr>
              <p:nvPr/>
            </p:nvGraphicFramePr>
            <p:xfrm>
              <a:off x="5803" y="1152"/>
              <a:ext cx="1179" cy="222"/>
            </p:xfrm>
            <a:graphic>
              <a:graphicData uri="http://schemas.openxmlformats.org/presentationml/2006/ole">
                <mc:AlternateContent xmlns:mc="http://schemas.openxmlformats.org/markup-compatibility/2006">
                  <mc:Choice xmlns:v="urn:schemas-microsoft-com:vml" Requires="v">
                    <p:oleObj spid="_x0000_s2" name="Equation" r:id="rId3" imgW="554990" imgH="145415" progId="Equation.3">
                      <p:embed/>
                    </p:oleObj>
                  </mc:Choice>
                  <mc:Fallback>
                    <p:oleObj name="Equation" r:id="rId3" imgW="554990" imgH="145415" progId="Equation.3">
                      <p:embed/>
                      <p:pic>
                        <p:nvPicPr>
                          <p:cNvPr id="0" name="Object 1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3" y="1152"/>
                            <a:ext cx="1179" cy="222"/>
                          </a:xfrm>
                          <a:prstGeom prst="rect">
                            <a:avLst/>
                          </a:prstGeom>
                          <a:noFill/>
                          <a:ln>
                            <a:noFill/>
                          </a:ln>
                          <a:effectLst/>
                        </p:spPr>
                      </p:pic>
                    </p:oleObj>
                  </mc:Fallback>
                </mc:AlternateContent>
              </a:graphicData>
            </a:graphic>
          </p:graphicFrame>
        </p:grpSp>
      </p:grpSp>
      <p:grpSp>
        <p:nvGrpSpPr>
          <p:cNvPr id="10" name="Group 153"/>
          <p:cNvGrpSpPr/>
          <p:nvPr/>
        </p:nvGrpSpPr>
        <p:grpSpPr bwMode="auto">
          <a:xfrm>
            <a:off x="-98734" y="3383337"/>
            <a:ext cx="8071869" cy="1408113"/>
            <a:chOff x="864" y="2857"/>
            <a:chExt cx="5236" cy="887"/>
          </a:xfrm>
        </p:grpSpPr>
        <p:sp>
          <p:nvSpPr>
            <p:cNvPr id="14" name="Text Box 152"/>
            <p:cNvSpPr txBox="1">
              <a:spLocks noChangeArrowheads="1"/>
            </p:cNvSpPr>
            <p:nvPr/>
          </p:nvSpPr>
          <p:spPr bwMode="auto">
            <a:xfrm>
              <a:off x="864" y="3218"/>
              <a:ext cx="2450" cy="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defRPr/>
              </a:pPr>
              <a:endParaRPr kumimoji="0" lang="en-US" altLang="en-US" sz="2000" b="1" i="1" u="none" strike="noStrike" kern="1200" cap="none" spc="0" normalizeH="0" baseline="-2500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graphicFrame>
          <p:nvGraphicFramePr>
            <p:cNvPr id="12" name="Object 95"/>
            <p:cNvGraphicFramePr>
              <a:graphicFrameLocks noChangeAspect="1"/>
            </p:cNvGraphicFramePr>
            <p:nvPr/>
          </p:nvGraphicFramePr>
          <p:xfrm>
            <a:off x="2734" y="2857"/>
            <a:ext cx="3366" cy="887"/>
          </p:xfrm>
          <a:graphic>
            <a:graphicData uri="http://schemas.openxmlformats.org/presentationml/2006/ole">
              <mc:AlternateContent xmlns:mc="http://schemas.openxmlformats.org/markup-compatibility/2006">
                <mc:Choice xmlns:v="urn:schemas-microsoft-com:vml" Requires="v">
                  <p:oleObj spid="_x0000_s4" name="Equation" r:id="rId5" imgW="1801495" imgH="546100" progId="Equation.3">
                    <p:embed/>
                  </p:oleObj>
                </mc:Choice>
                <mc:Fallback>
                  <p:oleObj name="Equation" r:id="rId5" imgW="1801495" imgH="546100" progId="Equation.3">
                    <p:embed/>
                    <p:pic>
                      <p:nvPicPr>
                        <p:cNvPr id="0" name="Object 9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4" y="2857"/>
                          <a:ext cx="3366" cy="887"/>
                        </a:xfrm>
                        <a:prstGeom prst="rect">
                          <a:avLst/>
                        </a:prstGeom>
                        <a:noFill/>
                        <a:ln>
                          <a:noFill/>
                        </a:ln>
                        <a:effectLst/>
                      </p:spPr>
                    </p:pic>
                  </p:oleObj>
                </mc:Fallback>
              </mc:AlternateContent>
            </a:graphicData>
          </a:graphic>
        </p:graphicFrame>
      </p:grpSp>
      <p:graphicFrame>
        <p:nvGraphicFramePr>
          <p:cNvPr id="15" name="Object 3"/>
          <p:cNvGraphicFramePr>
            <a:graphicFrameLocks noChangeAspect="1"/>
          </p:cNvGraphicFramePr>
          <p:nvPr/>
        </p:nvGraphicFramePr>
        <p:xfrm>
          <a:off x="2653938" y="4772968"/>
          <a:ext cx="6597266" cy="1427222"/>
        </p:xfrm>
        <a:graphic>
          <a:graphicData uri="http://schemas.openxmlformats.org/presentationml/2006/ole">
            <mc:AlternateContent xmlns:mc="http://schemas.openxmlformats.org/markup-compatibility/2006">
              <mc:Choice xmlns:v="urn:schemas-microsoft-com:vml" Requires="v">
                <p:oleObj spid="_x0000_s8" name="Equation" r:id="rId7" imgW="3213100" imgH="711200" progId="Equation.DSMT4">
                  <p:embed/>
                </p:oleObj>
              </mc:Choice>
              <mc:Fallback>
                <p:oleObj name="Equation" r:id="rId7" imgW="3213100" imgH="711200" progId="Equation.DSMT4">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53938" y="4772968"/>
                        <a:ext cx="6597266" cy="1427222"/>
                      </a:xfrm>
                      <a:prstGeom prst="rect">
                        <a:avLst/>
                      </a:prstGeom>
                      <a:noFill/>
                      <a:ln>
                        <a:noFill/>
                      </a:ln>
                      <a:effectLst/>
                    </p:spPr>
                  </p:pic>
                </p:oleObj>
              </mc:Fallback>
            </mc:AlternateContent>
          </a:graphicData>
        </a:graphic>
      </p:graphicFrame>
      <p:sp>
        <p:nvSpPr>
          <p:cNvPr id="23" name="Rectangle 2"/>
          <p:cNvSpPr txBox="1">
            <a:spLocks noChangeArrowheads="1"/>
          </p:cNvSpPr>
          <p:nvPr/>
        </p:nvSpPr>
        <p:spPr bwMode="auto">
          <a:xfrm>
            <a:off x="479116" y="2440933"/>
            <a:ext cx="2304257" cy="547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Jacobi</a:t>
            </a:r>
            <a:r>
              <a:rPr kumimoji="1" lang="zh-CN" altLang="en-US" sz="24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迭代公式</a:t>
            </a:r>
            <a:endParaRPr kumimoji="1" lang="zh-CN" altLang="en-US" sz="24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p:txBody>
      </p:sp>
      <p:sp>
        <p:nvSpPr>
          <p:cNvPr id="24" name="Text Box 24"/>
          <p:cNvSpPr txBox="1">
            <a:spLocks noChangeArrowheads="1"/>
          </p:cNvSpPr>
          <p:nvPr/>
        </p:nvSpPr>
        <p:spPr bwMode="auto">
          <a:xfrm>
            <a:off x="479116" y="3547420"/>
            <a:ext cx="28114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Seidel</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迭代公式</a:t>
            </a:r>
            <a:endPar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5" name="Text Box 24"/>
          <p:cNvSpPr txBox="1">
            <a:spLocks noChangeArrowheads="1"/>
          </p:cNvSpPr>
          <p:nvPr/>
        </p:nvSpPr>
        <p:spPr bwMode="auto">
          <a:xfrm>
            <a:off x="479116" y="5005727"/>
            <a:ext cx="24076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SOR</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迭代公式</a:t>
            </a:r>
            <a:endPar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endParaRPr>
          </a:p>
        </p:txBody>
      </p:sp>
      <p:pic>
        <p:nvPicPr>
          <p:cNvPr id="16" name="图片 15"/>
          <p:cNvPicPr>
            <a:picLocks noChangeAspect="1"/>
          </p:cNvPicPr>
          <p:nvPr/>
        </p:nvPicPr>
        <p:blipFill>
          <a:blip r:embed="rId9"/>
          <a:stretch>
            <a:fillRect/>
          </a:stretch>
        </p:blipFill>
        <p:spPr>
          <a:xfrm>
            <a:off x="4860032" y="5661248"/>
            <a:ext cx="4034982" cy="592872"/>
          </a:xfrm>
          <a:prstGeom prst="rect">
            <a:avLst/>
          </a:prstGeom>
        </p:spPr>
      </p:pic>
      <p:sp>
        <p:nvSpPr>
          <p:cNvPr id="18" name="Rectangle 2"/>
          <p:cNvSpPr txBox="1">
            <a:spLocks noChangeArrowheads="1"/>
          </p:cNvSpPr>
          <p:nvPr/>
        </p:nvSpPr>
        <p:spPr>
          <a:xfrm>
            <a:off x="444668" y="1430955"/>
            <a:ext cx="4025900" cy="76200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b="1">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b="1">
                <a:solidFill>
                  <a:schemeClr val="tx1"/>
                </a:solidFill>
                <a:latin typeface="+mn-lt"/>
              </a:defRPr>
            </a:lvl3pPr>
            <a:lvl4pPr marL="1600200" indent="-228600" algn="l" rtl="0" eaLnBrk="0" fontAlgn="base" hangingPunct="0">
              <a:spcBef>
                <a:spcPct val="20000"/>
              </a:spcBef>
              <a:spcAft>
                <a:spcPct val="0"/>
              </a:spcAft>
              <a:buChar char="–"/>
              <a:defRPr sz="2400" b="1">
                <a:solidFill>
                  <a:schemeClr val="tx1"/>
                </a:solidFill>
                <a:latin typeface="+mn-lt"/>
              </a:defRPr>
            </a:lvl4pPr>
            <a:lvl5pPr marL="2057400" indent="-228600" algn="l" rtl="0" eaLnBrk="0" fontAlgn="base" hangingPunct="0">
              <a:spcBef>
                <a:spcPct val="20000"/>
              </a:spcBef>
              <a:spcAft>
                <a:spcPct val="0"/>
              </a:spcAft>
              <a:buChar char="»"/>
              <a:defRPr sz="2400" b="1">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457200" marR="0" lvl="0" indent="-457200" algn="l" defTabSz="914400" rtl="0" eaLnBrk="0" fontAlgn="base" latinLnBrk="0" hangingPunct="0">
              <a:lnSpc>
                <a:spcPct val="100000"/>
              </a:lnSpc>
              <a:spcBef>
                <a:spcPct val="20000"/>
              </a:spcBef>
              <a:spcAft>
                <a:spcPct val="0"/>
              </a:spcAft>
              <a:buClr>
                <a:srgbClr val="7DA0D3"/>
              </a:buClr>
              <a:buSzTx/>
              <a:buFont typeface="Wingdings" panose="05000000000000000000" pitchFamily="2" charset="2"/>
              <a:buChar char="Ø"/>
              <a:defRPr/>
            </a:pPr>
            <a:r>
              <a:rPr kumimoji="0" lang="en-US" altLang="zh-CN" sz="2800" b="1" i="0" u="none" strike="noStrike" kern="0" cap="none" spc="0" normalizeH="0" baseline="0" noProof="0">
                <a:ln>
                  <a:noFill/>
                </a:ln>
                <a:solidFill>
                  <a:srgbClr val="000099"/>
                </a:solidFill>
                <a:effectLst/>
                <a:uLnTx/>
                <a:uFillTx/>
                <a:latin typeface="宋体" panose="02010600030101010101" pitchFamily="2" charset="-122"/>
                <a:ea typeface="宋体" panose="02010600030101010101" pitchFamily="2" charset="-122"/>
                <a:cs typeface="+mn-cs"/>
              </a:rPr>
              <a:t>1.</a:t>
            </a:r>
            <a:r>
              <a:rPr kumimoji="0" lang="zh-CN" altLang="en-US" sz="2800" b="1" i="0" u="none" strike="noStrike" kern="0" cap="none" spc="0" normalizeH="0" baseline="0" noProof="0">
                <a:ln>
                  <a:noFill/>
                </a:ln>
                <a:solidFill>
                  <a:srgbClr val="000099"/>
                </a:solidFill>
                <a:effectLst/>
                <a:uLnTx/>
                <a:uFillTx/>
                <a:latin typeface="宋体" panose="02010600030101010101" pitchFamily="2" charset="-122"/>
                <a:ea typeface="宋体" panose="02010600030101010101" pitchFamily="2" charset="-122"/>
                <a:cs typeface="+mn-cs"/>
              </a:rPr>
              <a:t>迭代方法</a:t>
            </a:r>
            <a:endParaRPr kumimoji="0" lang="en-US" altLang="zh-CN" sz="2800" b="1" i="0" u="none" strike="noStrike" kern="0" cap="none" spc="0" normalizeH="0" baseline="0" noProof="0" dirty="0">
              <a:ln>
                <a:noFill/>
              </a:ln>
              <a:solidFill>
                <a:srgbClr val="000099"/>
              </a:solidFill>
              <a:effectLst/>
              <a:uLnTx/>
              <a:uFillTx/>
              <a:latin typeface="宋体" panose="02010600030101010101" pitchFamily="2" charset="-122"/>
              <a:ea typeface="宋体" panose="02010600030101010101" pitchFamily="2" charset="-122"/>
              <a:cs typeface="+mn-cs"/>
            </a:endParaRPr>
          </a:p>
        </p:txBody>
      </p:sp>
      <p:sp>
        <p:nvSpPr>
          <p:cNvPr id="19" name="标题 1"/>
          <p:cNvSpPr txBox="1"/>
          <p:nvPr/>
        </p:nvSpPr>
        <p:spPr>
          <a:xfrm>
            <a:off x="914400" y="685800"/>
            <a:ext cx="7391400" cy="563563"/>
          </a:xfrm>
          <a:prstGeom prst="rect">
            <a:avLst/>
          </a:prstGeom>
          <a:noFill/>
          <a:ln w="9525">
            <a:noFill/>
          </a:ln>
        </p:spPr>
        <p:txBody>
          <a:bodyPr anchor="ctr"/>
          <a:lstStyle>
            <a:lvl1pPr algn="ctr" rtl="0" eaLnBrk="0" fontAlgn="base" hangingPunct="0">
              <a:spcBef>
                <a:spcPct val="0"/>
              </a:spcBef>
              <a:spcAft>
                <a:spcPct val="0"/>
              </a:spcAft>
              <a:defRPr sz="3600" b="1">
                <a:solidFill>
                  <a:schemeClr val="bg1"/>
                </a:solidFill>
                <a:latin typeface="+mj-lt"/>
                <a:ea typeface="+mj-ea"/>
                <a:cs typeface="+mj-cs"/>
              </a:defRPr>
            </a:lvl1pPr>
            <a:lvl2pPr algn="ctr" rtl="0" eaLnBrk="0" fontAlgn="base" hangingPunct="0">
              <a:spcBef>
                <a:spcPct val="0"/>
              </a:spcBef>
              <a:spcAft>
                <a:spcPct val="0"/>
              </a:spcAft>
              <a:defRPr sz="3600" b="1">
                <a:solidFill>
                  <a:schemeClr val="bg1"/>
                </a:solidFill>
                <a:latin typeface="Arial" panose="020B0604020202020204" pitchFamily="34" charset="0"/>
              </a:defRPr>
            </a:lvl2pPr>
            <a:lvl3pPr algn="ctr" rtl="0" eaLnBrk="0" fontAlgn="base" hangingPunct="0">
              <a:spcBef>
                <a:spcPct val="0"/>
              </a:spcBef>
              <a:spcAft>
                <a:spcPct val="0"/>
              </a:spcAft>
              <a:defRPr sz="3600" b="1">
                <a:solidFill>
                  <a:schemeClr val="bg1"/>
                </a:solidFill>
                <a:latin typeface="Arial" panose="020B0604020202020204" pitchFamily="34" charset="0"/>
              </a:defRPr>
            </a:lvl3pPr>
            <a:lvl4pPr algn="ctr" rtl="0" eaLnBrk="0" fontAlgn="base" hangingPunct="0">
              <a:spcBef>
                <a:spcPct val="0"/>
              </a:spcBef>
              <a:spcAft>
                <a:spcPct val="0"/>
              </a:spcAft>
              <a:defRPr sz="3600" b="1">
                <a:solidFill>
                  <a:schemeClr val="bg1"/>
                </a:solidFill>
                <a:latin typeface="Arial" panose="020B0604020202020204" pitchFamily="34" charset="0"/>
              </a:defRPr>
            </a:lvl4pPr>
            <a:lvl5pPr algn="ctr" rtl="0" eaLnBrk="0" fontAlgn="base" hangingPunct="0">
              <a:spcBef>
                <a:spcPct val="0"/>
              </a:spcBef>
              <a:spcAft>
                <a:spcPct val="0"/>
              </a:spcAft>
              <a:defRPr sz="3600" b="1">
                <a:solidFill>
                  <a:schemeClr val="bg1"/>
                </a:solidFill>
                <a:latin typeface="Arial" panose="020B0604020202020204" pitchFamily="34" charset="0"/>
              </a:defRPr>
            </a:lvl5pPr>
            <a:lvl6pPr marL="457200" algn="ctr" rtl="0" fontAlgn="base">
              <a:spcBef>
                <a:spcPct val="0"/>
              </a:spcBef>
              <a:spcAft>
                <a:spcPct val="0"/>
              </a:spcAft>
              <a:defRPr sz="3600" b="1">
                <a:solidFill>
                  <a:schemeClr val="bg1"/>
                </a:solidFill>
                <a:latin typeface="Arial" panose="020B0604020202020204" pitchFamily="34" charset="0"/>
              </a:defRPr>
            </a:lvl6pPr>
            <a:lvl7pPr marL="914400" algn="ctr" rtl="0" fontAlgn="base">
              <a:spcBef>
                <a:spcPct val="0"/>
              </a:spcBef>
              <a:spcAft>
                <a:spcPct val="0"/>
              </a:spcAft>
              <a:defRPr sz="3600" b="1">
                <a:solidFill>
                  <a:schemeClr val="bg1"/>
                </a:solidFill>
                <a:latin typeface="Arial" panose="020B0604020202020204" pitchFamily="34" charset="0"/>
              </a:defRPr>
            </a:lvl7pPr>
            <a:lvl8pPr marL="1371600" algn="ctr" rtl="0" fontAlgn="base">
              <a:spcBef>
                <a:spcPct val="0"/>
              </a:spcBef>
              <a:spcAft>
                <a:spcPct val="0"/>
              </a:spcAft>
              <a:defRPr sz="3600" b="1">
                <a:solidFill>
                  <a:schemeClr val="bg1"/>
                </a:solidFill>
                <a:latin typeface="Arial" panose="020B0604020202020204" pitchFamily="34" charset="0"/>
              </a:defRPr>
            </a:lvl8pPr>
            <a:lvl9pPr marL="1828800" algn="ctr" rtl="0" fontAlgn="base">
              <a:spcBef>
                <a:spcPct val="0"/>
              </a:spcBef>
              <a:spcAft>
                <a:spcPct val="0"/>
              </a:spcAft>
              <a:defRPr sz="3600" b="1">
                <a:solidFill>
                  <a:schemeClr val="bg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0" cap="none" spc="0" normalizeH="0" baseline="0" noProof="0" dirty="0">
                <a:ln>
                  <a:noFill/>
                </a:ln>
                <a:solidFill>
                  <a:srgbClr val="FFFFFF"/>
                </a:solidFill>
                <a:effectLst/>
                <a:uLnTx/>
                <a:uFillTx/>
                <a:latin typeface="Times New Roman" panose="02020603050405020304" pitchFamily="18" charset="0"/>
                <a:ea typeface="楷体_GB2312"/>
                <a:cs typeface="+mj-cs"/>
              </a:rPr>
              <a:t>小结</a:t>
            </a:r>
            <a:endParaRPr kumimoji="0" lang="zh-CN" altLang="en-US" sz="3600" b="1" i="0" u="none" strike="noStrike" kern="0" cap="none" spc="0" normalizeH="0" baseline="0" noProof="0" dirty="0">
              <a:ln>
                <a:noFill/>
              </a:ln>
              <a:solidFill>
                <a:srgbClr val="FFFFFF"/>
              </a:solidFill>
              <a:effectLst/>
              <a:uLnTx/>
              <a:uFillTx/>
              <a:latin typeface="Times New Roman" panose="02020603050405020304" pitchFamily="18" charset="0"/>
              <a:ea typeface="楷体_GB2312"/>
              <a:cs typeface="+mj-cs"/>
            </a:endParaRPr>
          </a:p>
        </p:txBody>
      </p:sp>
      <p:graphicFrame>
        <p:nvGraphicFramePr>
          <p:cNvPr id="20" name="Object 15"/>
          <p:cNvGraphicFramePr>
            <a:graphicFrameLocks noChangeAspect="1"/>
          </p:cNvGraphicFramePr>
          <p:nvPr/>
        </p:nvGraphicFramePr>
        <p:xfrm>
          <a:off x="2987824" y="1427697"/>
          <a:ext cx="2701280" cy="601579"/>
        </p:xfrm>
        <a:graphic>
          <a:graphicData uri="http://schemas.openxmlformats.org/presentationml/2006/ole">
            <mc:AlternateContent xmlns:mc="http://schemas.openxmlformats.org/markup-compatibility/2006">
              <mc:Choice xmlns:v="urn:schemas-microsoft-com:vml" Requires="v">
                <p:oleObj spid="_x0000_s11" name="Equation" r:id="rId10" imgW="1180465" imgH="241300" progId="Equation.DSMT4">
                  <p:embed/>
                </p:oleObj>
              </mc:Choice>
              <mc:Fallback>
                <p:oleObj name="Equation" r:id="rId10" imgW="1180465" imgH="241300" progId="Equation.DSMT4">
                  <p:embed/>
                  <p:pic>
                    <p:nvPicPr>
                      <p:cNvPr id="0"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87824" y="1427697"/>
                        <a:ext cx="2701280" cy="601579"/>
                      </a:xfrm>
                      <a:prstGeom prst="rect">
                        <a:avLst/>
                      </a:prstGeom>
                      <a:noFill/>
                      <a:ln w="9525">
                        <a:noFill/>
                        <a:miter lim="800000"/>
                        <a:headEnd/>
                        <a:tailEnd/>
                      </a:ln>
                      <a:effectLst/>
                    </p:spPr>
                  </p:pic>
                </p:oleObj>
              </mc:Fallback>
            </mc:AlternateContent>
          </a:graphicData>
        </a:graphic>
      </p:graphicFrame>
      <p:graphicFrame>
        <p:nvGraphicFramePr>
          <p:cNvPr id="21" name="Object 3"/>
          <p:cNvGraphicFramePr>
            <a:graphicFrameLocks noChangeAspect="1"/>
          </p:cNvGraphicFramePr>
          <p:nvPr/>
        </p:nvGraphicFramePr>
        <p:xfrm>
          <a:off x="1352550" y="3043238"/>
          <a:ext cx="2165350" cy="503237"/>
        </p:xfrm>
        <a:graphic>
          <a:graphicData uri="http://schemas.openxmlformats.org/presentationml/2006/ole">
            <mc:AlternateContent xmlns:mc="http://schemas.openxmlformats.org/markup-compatibility/2006">
              <mc:Choice xmlns:v="urn:schemas-microsoft-com:vml" Requires="v">
                <p:oleObj spid="_x0000_s13" name="Equation" r:id="rId12" imgW="24993600" imgH="5791200" progId="Equation.DSMT4">
                  <p:embed/>
                </p:oleObj>
              </mc:Choice>
              <mc:Fallback>
                <p:oleObj name="Equation" r:id="rId12" imgW="24993600" imgH="5791200" progId="Equation.DSMT4">
                  <p:embed/>
                  <p:pic>
                    <p:nvPicPr>
                      <p:cNvPr id="0" name="Object 3"/>
                      <p:cNvPicPr>
                        <a:picLocks noChangeAspect="1" noChangeArrowheads="1"/>
                      </p:cNvPicPr>
                      <p:nvPr/>
                    </p:nvPicPr>
                    <p:blipFill>
                      <a:blip r:embed="rId13"/>
                      <a:srcRect/>
                      <a:stretch>
                        <a:fillRect/>
                      </a:stretch>
                    </p:blipFill>
                    <p:spPr bwMode="auto">
                      <a:xfrm>
                        <a:off x="1352550" y="3043238"/>
                        <a:ext cx="2165350" cy="503237"/>
                      </a:xfrm>
                      <a:prstGeom prst="rect">
                        <a:avLst/>
                      </a:prstGeom>
                      <a:noFill/>
                      <a:ln>
                        <a:noFill/>
                      </a:ln>
                      <a:effectLst/>
                    </p:spPr>
                  </p:pic>
                </p:oleObj>
              </mc:Fallback>
            </mc:AlternateContent>
          </a:graphicData>
        </a:graphic>
      </p:graphicFrame>
      <p:graphicFrame>
        <p:nvGraphicFramePr>
          <p:cNvPr id="22" name="Object 4"/>
          <p:cNvGraphicFramePr>
            <a:graphicFrameLocks noChangeAspect="1"/>
          </p:cNvGraphicFramePr>
          <p:nvPr/>
        </p:nvGraphicFramePr>
        <p:xfrm>
          <a:off x="1366838" y="4262438"/>
          <a:ext cx="2393950" cy="554037"/>
        </p:xfrm>
        <a:graphic>
          <a:graphicData uri="http://schemas.openxmlformats.org/presentationml/2006/ole">
            <mc:AlternateContent xmlns:mc="http://schemas.openxmlformats.org/markup-compatibility/2006">
              <mc:Choice xmlns:v="urn:schemas-microsoft-com:vml" Requires="v">
                <p:oleObj spid="_x0000_s17" name="Equation" r:id="rId14" imgW="24993600" imgH="5791200" progId="Equation.DSMT4">
                  <p:embed/>
                </p:oleObj>
              </mc:Choice>
              <mc:Fallback>
                <p:oleObj name="Equation" r:id="rId14" imgW="24993600" imgH="5791200" progId="Equation.DSMT4">
                  <p:embed/>
                  <p:pic>
                    <p:nvPicPr>
                      <p:cNvPr id="0" name="Object 4"/>
                      <p:cNvPicPr>
                        <a:picLocks noChangeAspect="1" noChangeArrowheads="1"/>
                      </p:cNvPicPr>
                      <p:nvPr/>
                    </p:nvPicPr>
                    <p:blipFill>
                      <a:blip r:embed="rId15"/>
                      <a:srcRect/>
                      <a:stretch>
                        <a:fillRect/>
                      </a:stretch>
                    </p:blipFill>
                    <p:spPr bwMode="auto">
                      <a:xfrm>
                        <a:off x="1366838" y="4262438"/>
                        <a:ext cx="2393950" cy="554037"/>
                      </a:xfrm>
                      <a:prstGeom prst="rect">
                        <a:avLst/>
                      </a:prstGeom>
                      <a:noFill/>
                      <a:ln>
                        <a:noFill/>
                      </a:ln>
                      <a:effectLst/>
                    </p:spPr>
                  </p:pic>
                </p:oleObj>
              </mc:Fallback>
            </mc:AlternateContent>
          </a:graphicData>
        </a:graphic>
      </p:graphicFrame>
      <p:graphicFrame>
        <p:nvGraphicFramePr>
          <p:cNvPr id="27" name="Object 5"/>
          <p:cNvGraphicFramePr>
            <a:graphicFrameLocks noChangeAspect="1"/>
          </p:cNvGraphicFramePr>
          <p:nvPr/>
        </p:nvGraphicFramePr>
        <p:xfrm>
          <a:off x="1174750" y="6254750"/>
          <a:ext cx="4129088" cy="574675"/>
        </p:xfrm>
        <a:graphic>
          <a:graphicData uri="http://schemas.openxmlformats.org/presentationml/2006/ole">
            <mc:AlternateContent xmlns:mc="http://schemas.openxmlformats.org/markup-compatibility/2006">
              <mc:Choice xmlns:v="urn:schemas-microsoft-com:vml" Requires="v">
                <p:oleObj spid="_x0000_s26" name="Equation" r:id="rId16" imgW="49072800" imgH="6096000" progId="Equation.DSMT4">
                  <p:embed/>
                </p:oleObj>
              </mc:Choice>
              <mc:Fallback>
                <p:oleObj name="Equation" r:id="rId16" imgW="49072800" imgH="6096000" progId="Equation.DSMT4">
                  <p:embed/>
                  <p:pic>
                    <p:nvPicPr>
                      <p:cNvPr id="0" name="Object 5"/>
                      <p:cNvPicPr>
                        <a:picLocks noChangeAspect="1" noChangeArrowheads="1"/>
                      </p:cNvPicPr>
                      <p:nvPr/>
                    </p:nvPicPr>
                    <p:blipFill>
                      <a:blip r:embed="rId17"/>
                      <a:srcRect/>
                      <a:stretch>
                        <a:fillRect/>
                      </a:stretch>
                    </p:blipFill>
                    <p:spPr bwMode="auto">
                      <a:xfrm>
                        <a:off x="1174750" y="6254750"/>
                        <a:ext cx="4129088" cy="574675"/>
                      </a:xfrm>
                      <a:prstGeom prst="rect">
                        <a:avLst/>
                      </a:prstGeom>
                      <a:noFill/>
                      <a:ln>
                        <a:noFill/>
                      </a:ln>
                      <a:effectLst/>
                    </p:spPr>
                  </p:pic>
                </p:oleObj>
              </mc:Fallback>
            </mc:AlternateContent>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楷体_GB2312"/>
              </a:rPr>
              <a:t>第</a:t>
            </a:r>
            <a:r>
              <a:rPr lang="en-US" altLang="zh-CN" dirty="0">
                <a:latin typeface="Times New Roman" panose="02020603050405020304" pitchFamily="18" charset="0"/>
                <a:ea typeface="楷体_GB2312"/>
              </a:rPr>
              <a:t>3</a:t>
            </a:r>
            <a:r>
              <a:rPr lang="zh-CN" altLang="en-US" dirty="0">
                <a:latin typeface="Times New Roman" panose="02020603050405020304" pitchFamily="18" charset="0"/>
                <a:ea typeface="楷体_GB2312"/>
              </a:rPr>
              <a:t>章  线性方程组的解法 </a:t>
            </a:r>
            <a:endParaRPr lang="zh-CN" altLang="en-US" dirty="0">
              <a:latin typeface="Times New Roman" panose="02020603050405020304" pitchFamily="18" charset="0"/>
              <a:ea typeface="楷体_GB2312"/>
            </a:endParaRPr>
          </a:p>
        </p:txBody>
      </p:sp>
      <p:sp>
        <p:nvSpPr>
          <p:cNvPr id="3" name="内容占位符 2"/>
          <p:cNvSpPr>
            <a:spLocks noGrp="1"/>
          </p:cNvSpPr>
          <p:nvPr>
            <p:ph idx="1"/>
          </p:nvPr>
        </p:nvSpPr>
        <p:spPr/>
        <p:txBody>
          <a:bodyPr/>
          <a:lstStyle/>
          <a:p>
            <a:r>
              <a:rPr lang="en-US" altLang="zh-CN" dirty="0">
                <a:latin typeface="Times New Roman" panose="02020603050405020304" pitchFamily="18" charset="0"/>
                <a:ea typeface="楷体_GB2312"/>
              </a:rPr>
              <a:t>§1  </a:t>
            </a:r>
            <a:r>
              <a:rPr lang="zh-CN" altLang="en-US" dirty="0">
                <a:latin typeface="Times New Roman" panose="02020603050405020304" pitchFamily="18" charset="0"/>
                <a:ea typeface="楷体_GB2312"/>
              </a:rPr>
              <a:t>迭代方法</a:t>
            </a:r>
            <a:endParaRPr lang="en-US" altLang="zh-CN" dirty="0">
              <a:latin typeface="Times New Roman" panose="02020603050405020304" pitchFamily="18" charset="0"/>
              <a:ea typeface="楷体_GB2312"/>
            </a:endParaRPr>
          </a:p>
          <a:p>
            <a:r>
              <a:rPr lang="en-US" altLang="zh-CN" dirty="0">
                <a:latin typeface="Times New Roman" panose="02020603050405020304" pitchFamily="18" charset="0"/>
                <a:ea typeface="楷体_GB2312"/>
              </a:rPr>
              <a:t>§2  </a:t>
            </a:r>
            <a:r>
              <a:rPr lang="zh-CN" altLang="en-US" dirty="0">
                <a:latin typeface="Times New Roman" panose="02020603050405020304" pitchFamily="18" charset="0"/>
                <a:ea typeface="楷体_GB2312"/>
              </a:rPr>
              <a:t>向量范数和矩阵范数</a:t>
            </a:r>
            <a:endParaRPr lang="zh-CN" altLang="en-US" dirty="0">
              <a:latin typeface="Times New Roman" panose="02020603050405020304" pitchFamily="18" charset="0"/>
              <a:ea typeface="楷体_GB2312"/>
            </a:endParaRPr>
          </a:p>
          <a:p>
            <a:r>
              <a:rPr lang="en-US" altLang="zh-CN" dirty="0">
                <a:latin typeface="Times New Roman" panose="02020603050405020304" pitchFamily="18" charset="0"/>
                <a:ea typeface="楷体_GB2312"/>
              </a:rPr>
              <a:t>§3  </a:t>
            </a:r>
            <a:r>
              <a:rPr lang="zh-CN" altLang="en-US" dirty="0">
                <a:latin typeface="Times New Roman" panose="02020603050405020304" pitchFamily="18" charset="0"/>
                <a:ea typeface="楷体_GB2312"/>
              </a:rPr>
              <a:t>迭代法的收敛条件</a:t>
            </a:r>
            <a:endParaRPr lang="en-US" altLang="zh-CN" dirty="0">
              <a:latin typeface="Times New Roman" panose="02020603050405020304" pitchFamily="18" charset="0"/>
              <a:ea typeface="楷体_GB2312"/>
            </a:endParaRPr>
          </a:p>
          <a:p>
            <a:r>
              <a:rPr lang="en-US" altLang="zh-CN" dirty="0">
                <a:latin typeface="Times New Roman" panose="02020603050405020304" pitchFamily="18" charset="0"/>
                <a:ea typeface="楷体_GB2312"/>
              </a:rPr>
              <a:t>§4  Gauss</a:t>
            </a:r>
            <a:r>
              <a:rPr lang="zh-CN" altLang="en-US" dirty="0">
                <a:latin typeface="Times New Roman" panose="02020603050405020304" pitchFamily="18" charset="0"/>
                <a:ea typeface="楷体_GB2312"/>
              </a:rPr>
              <a:t>消元法</a:t>
            </a:r>
            <a:endParaRPr lang="en-US" altLang="zh-CN" dirty="0">
              <a:latin typeface="Times New Roman" panose="02020603050405020304" pitchFamily="18" charset="0"/>
              <a:ea typeface="楷体_GB2312"/>
            </a:endParaRPr>
          </a:p>
          <a:p>
            <a:r>
              <a:rPr lang="en-US" altLang="zh-CN" dirty="0">
                <a:latin typeface="Times New Roman" panose="02020603050405020304" pitchFamily="18" charset="0"/>
                <a:ea typeface="楷体_GB2312"/>
              </a:rPr>
              <a:t>§5  LU</a:t>
            </a:r>
            <a:r>
              <a:rPr lang="zh-CN" altLang="en-US" dirty="0">
                <a:latin typeface="Times New Roman" panose="02020603050405020304" pitchFamily="18" charset="0"/>
                <a:ea typeface="楷体_GB2312"/>
              </a:rPr>
              <a:t>分解法</a:t>
            </a:r>
            <a:endParaRPr lang="zh-CN" altLang="en-US" dirty="0">
              <a:latin typeface="Times New Roman" panose="02020603050405020304" pitchFamily="18" charset="0"/>
              <a:ea typeface="楷体_GB231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69" name="AutoShape 33">
            <a:hlinkClick r:id="" action="ppaction://hlinkshowjump?jump=endshow"/>
          </p:cNvPr>
          <p:cNvSpPr>
            <a:spLocks noChangeArrowheads="1"/>
          </p:cNvSpPr>
          <p:nvPr/>
        </p:nvSpPr>
        <p:spPr bwMode="auto">
          <a:xfrm>
            <a:off x="8532813" y="6524625"/>
            <a:ext cx="107950" cy="215900"/>
          </a:xfrm>
          <a:prstGeom prst="roundRect">
            <a:avLst>
              <a:gd name="adj" fmla="val 16667"/>
            </a:avLst>
          </a:prstGeom>
          <a:noFill/>
          <a:ln w="9525" algn="ctr">
            <a:solidFill>
              <a:srgbClr val="FF3300"/>
            </a:solidFill>
            <a:rou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15366" name="AutoShape 34">
            <a:hlinkClick r:id="" action="ppaction://hlinkshowjump?jump=nextslide"/>
          </p:cNvPr>
          <p:cNvSpPr>
            <a:spLocks noChangeArrowheads="1"/>
          </p:cNvSpPr>
          <p:nvPr/>
        </p:nvSpPr>
        <p:spPr bwMode="auto">
          <a:xfrm>
            <a:off x="8280400" y="6524625"/>
            <a:ext cx="142875" cy="2159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15367" name="AutoShape 35">
            <a:hlinkClick r:id="" action="ppaction://hlinkshowjump?jump=previousslide"/>
          </p:cNvPr>
          <p:cNvSpPr>
            <a:spLocks noChangeArrowheads="1"/>
          </p:cNvSpPr>
          <p:nvPr/>
        </p:nvSpPr>
        <p:spPr bwMode="auto">
          <a:xfrm flipV="1">
            <a:off x="8750300" y="6524625"/>
            <a:ext cx="142875" cy="2159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7" name="Rectangle 5"/>
          <p:cNvSpPr>
            <a:spLocks noChangeArrowheads="1"/>
          </p:cNvSpPr>
          <p:nvPr/>
        </p:nvSpPr>
        <p:spPr bwMode="auto">
          <a:xfrm>
            <a:off x="34925" y="44450"/>
            <a:ext cx="7129363" cy="48013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lnSpc>
                <a:spcPct val="90000"/>
              </a:lnSpc>
              <a:buClr>
                <a:srgbClr val="0000FF"/>
              </a:buClr>
              <a:buSzPct val="90000"/>
              <a:buFont typeface="Wingdings" panose="05000000000000000000" pitchFamily="2" charset="2"/>
              <a:buChar char="Ø"/>
              <a:defRPr/>
            </a:pPr>
            <a:r>
              <a:rPr kumimoji="1" lang="zh-CN" altLang="en-US" sz="2800" b="1" dirty="0">
                <a:solidFill>
                  <a:srgbClr val="0000FF"/>
                </a:solidFill>
                <a:effectLst>
                  <a:outerShdw blurRad="38100" dist="38100" dir="2700000" algn="tl">
                    <a:srgbClr val="C0C0C0"/>
                  </a:outerShdw>
                </a:effectLst>
                <a:ea typeface="楷体_GB2312" pitchFamily="49" charset="-122"/>
              </a:rPr>
              <a:t>向量序列收敛的定义</a:t>
            </a:r>
            <a:endParaRPr kumimoji="1" lang="zh-CN" altLang="en-US" sz="2800" b="1" dirty="0">
              <a:solidFill>
                <a:srgbClr val="0000FF"/>
              </a:solidFill>
              <a:effectLst>
                <a:outerShdw blurRad="38100" dist="38100" dir="2700000" algn="tl">
                  <a:srgbClr val="C0C0C0"/>
                </a:outerShdw>
              </a:effectLst>
              <a:ea typeface="楷体_GB2312" pitchFamily="49" charset="-122"/>
            </a:endParaRPr>
          </a:p>
        </p:txBody>
      </p:sp>
      <p:grpSp>
        <p:nvGrpSpPr>
          <p:cNvPr id="2" name="组合 1"/>
          <p:cNvGrpSpPr/>
          <p:nvPr/>
        </p:nvGrpSpPr>
        <p:grpSpPr>
          <a:xfrm>
            <a:off x="609494" y="1052736"/>
            <a:ext cx="7848872" cy="2116808"/>
            <a:chOff x="683941" y="1340768"/>
            <a:chExt cx="7848872" cy="2116808"/>
          </a:xfrm>
        </p:grpSpPr>
        <p:graphicFrame>
          <p:nvGraphicFramePr>
            <p:cNvPr id="270348" name="Object 2"/>
            <p:cNvGraphicFramePr>
              <a:graphicFrameLocks noChangeAspect="1"/>
            </p:cNvGraphicFramePr>
            <p:nvPr/>
          </p:nvGraphicFramePr>
          <p:xfrm>
            <a:off x="683941" y="1340768"/>
            <a:ext cx="7848872" cy="2116808"/>
          </p:xfrm>
          <a:graphic>
            <a:graphicData uri="http://schemas.openxmlformats.org/presentationml/2006/ole">
              <mc:AlternateContent xmlns:mc="http://schemas.openxmlformats.org/markup-compatibility/2006">
                <mc:Choice xmlns:v="urn:schemas-microsoft-com:vml" Requires="v">
                  <p:oleObj spid="_x0000_s0" name="Equation" r:id="rId1" imgW="3721100" imgH="977900" progId="Equation.DSMT4">
                    <p:embed/>
                  </p:oleObj>
                </mc:Choice>
                <mc:Fallback>
                  <p:oleObj name="Equation" r:id="rId1" imgW="3721100" imgH="977900" progId="Equation.DSMT4">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941" y="1340768"/>
                          <a:ext cx="7848872" cy="2116808"/>
                        </a:xfrm>
                        <a:prstGeom prst="rect">
                          <a:avLst/>
                        </a:prstGeom>
                        <a:noFill/>
                        <a:ln>
                          <a:noFill/>
                        </a:ln>
                        <a:effectLst/>
                      </p:spPr>
                    </p:pic>
                  </p:oleObj>
                </mc:Fallback>
              </mc:AlternateContent>
            </a:graphicData>
          </a:graphic>
        </p:graphicFrame>
        <p:sp>
          <p:nvSpPr>
            <p:cNvPr id="8" name="AutoShape 28" descr="水滴"/>
            <p:cNvSpPr>
              <a:spLocks noChangeArrowheads="1"/>
            </p:cNvSpPr>
            <p:nvPr/>
          </p:nvSpPr>
          <p:spPr bwMode="auto">
            <a:xfrm>
              <a:off x="683941" y="1364884"/>
              <a:ext cx="1128487" cy="498475"/>
            </a:xfrm>
            <a:prstGeom prst="roundRect">
              <a:avLst>
                <a:gd name="adj" fmla="val 16667"/>
              </a:avLst>
            </a:prstGeom>
            <a:blipFill dpi="0" rotWithShape="0">
              <a:blip r:embed="rId3"/>
              <a:srcRect/>
              <a:tile tx="0" ty="0" sx="100000" sy="100000" flip="none" algn="tl"/>
            </a:blipFill>
            <a:ln w="9525">
              <a:round/>
            </a:ln>
            <a:effectLst/>
            <a:scene3d>
              <a:camera prst="legacyObliqueTopLeft"/>
              <a:lightRig rig="legacyFlat3" dir="t"/>
            </a:scene3d>
            <a:sp3d extrusionH="201600" prstMaterial="legacyMatte">
              <a:bevelT w="13500" h="13500" prst="angle"/>
              <a:bevelB w="13500" h="13500" prst="angle"/>
              <a:extrusionClr>
                <a:srgbClr val="CCFFFF"/>
              </a:extrusionClr>
              <a:contourClr>
                <a:srgbClr val="CC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0" lang="zh-CN" altLang="en-US" sz="2800" b="1" dirty="0">
                  <a:solidFill>
                    <a:schemeClr val="accent2"/>
                  </a:solidFill>
                  <a:ea typeface="楷体_GB2312" pitchFamily="49" charset="-122"/>
                </a:rPr>
                <a:t>定义</a:t>
              </a:r>
              <a:r>
                <a:rPr kumimoji="0" lang="en-US" altLang="zh-CN" sz="2800" b="1" dirty="0">
                  <a:solidFill>
                    <a:schemeClr val="accent2"/>
                  </a:solidFill>
                  <a:ea typeface="楷体_GB2312" pitchFamily="49" charset="-122"/>
                </a:rPr>
                <a:t>3-1</a:t>
              </a:r>
              <a:endParaRPr kumimoji="0" lang="zh-CN" altLang="en-US" sz="2800" b="1" dirty="0">
                <a:solidFill>
                  <a:schemeClr val="accent2"/>
                </a:solidFill>
                <a:ea typeface="楷体_GB2312" pitchFamily="49" charset="-122"/>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矩形 1"/>
          <p:cNvSpPr/>
          <p:nvPr/>
        </p:nvSpPr>
        <p:spPr>
          <a:xfrm>
            <a:off x="539552" y="1412776"/>
            <a:ext cx="7920880" cy="4270464"/>
          </a:xfrm>
          <a:prstGeom prst="rect">
            <a:avLst/>
          </a:prstGeom>
        </p:spPr>
        <p:txBody>
          <a:bodyPr wrap="square">
            <a:spAutoFit/>
          </a:bodyPr>
          <a:lstStyle/>
          <a:p>
            <a:pPr marL="0">
              <a:lnSpc>
                <a:spcPct val="114000"/>
              </a:lnSpc>
              <a:buNone/>
            </a:pPr>
            <a:r>
              <a:rPr lang="zh-CN" altLang="en-US" b="1" dirty="0">
                <a:latin typeface="楷体_GB2312" pitchFamily="49" charset="-122"/>
                <a:ea typeface="楷体_GB2312" pitchFamily="49" charset="-122"/>
              </a:rPr>
              <a:t>工程与科学领域：</a:t>
            </a:r>
            <a:endParaRPr lang="en-US" altLang="zh-CN" b="1" dirty="0">
              <a:latin typeface="楷体_GB2312" pitchFamily="49" charset="-122"/>
              <a:ea typeface="楷体_GB2312" pitchFamily="49" charset="-122"/>
            </a:endParaRPr>
          </a:p>
          <a:p>
            <a:pPr marL="0" indent="720090">
              <a:lnSpc>
                <a:spcPct val="114000"/>
              </a:lnSpc>
              <a:buNone/>
            </a:pPr>
            <a:r>
              <a:rPr lang="zh-CN" altLang="en-US" b="1" dirty="0">
                <a:latin typeface="楷体_GB2312" pitchFamily="49" charset="-122"/>
                <a:ea typeface="楷体_GB2312" pitchFamily="49" charset="-122"/>
              </a:rPr>
              <a:t>很多问题</a:t>
            </a:r>
            <a:r>
              <a:rPr lang="zh-CN" altLang="en-US" b="1" dirty="0">
                <a:solidFill>
                  <a:srgbClr val="0000FF"/>
                </a:solidFill>
                <a:latin typeface="楷体_GB2312" pitchFamily="49" charset="-122"/>
                <a:ea typeface="楷体_GB2312" pitchFamily="49" charset="-122"/>
              </a:rPr>
              <a:t>归结于求解某些线性代数方程组</a:t>
            </a:r>
            <a:endParaRPr lang="en-US" altLang="zh-CN" b="1" dirty="0">
              <a:solidFill>
                <a:srgbClr val="0000FF"/>
              </a:solidFill>
              <a:latin typeface="楷体_GB2312" pitchFamily="49" charset="-122"/>
              <a:ea typeface="楷体_GB2312" pitchFamily="49" charset="-122"/>
            </a:endParaRPr>
          </a:p>
          <a:p>
            <a:pPr marL="0" indent="720090">
              <a:lnSpc>
                <a:spcPct val="114000"/>
              </a:lnSpc>
              <a:buNone/>
            </a:pPr>
            <a:endParaRPr lang="en-US" altLang="zh-CN" b="1" dirty="0">
              <a:latin typeface="楷体_GB2312" pitchFamily="49" charset="-122"/>
              <a:ea typeface="楷体_GB2312" pitchFamily="49" charset="-122"/>
            </a:endParaRPr>
          </a:p>
          <a:p>
            <a:pPr>
              <a:lnSpc>
                <a:spcPct val="114000"/>
              </a:lnSpc>
            </a:pPr>
            <a:r>
              <a:rPr lang="zh-CN" altLang="en-US" b="1" dirty="0">
                <a:latin typeface="楷体_GB2312" pitchFamily="49" charset="-122"/>
                <a:ea typeface="楷体_GB2312" pitchFamily="49" charset="-122"/>
              </a:rPr>
              <a:t>如： 解非线性方程组问题</a:t>
            </a:r>
            <a:endParaRPr lang="en-US" altLang="zh-CN" b="1" dirty="0">
              <a:latin typeface="楷体_GB2312" pitchFamily="49" charset="-122"/>
              <a:ea typeface="楷体_GB2312" pitchFamily="49" charset="-122"/>
            </a:endParaRPr>
          </a:p>
          <a:p>
            <a:pPr>
              <a:lnSpc>
                <a:spcPct val="114000"/>
              </a:lnSpc>
            </a:pPr>
            <a:r>
              <a:rPr lang="en-US" altLang="zh-CN" b="1" dirty="0">
                <a:latin typeface="楷体_GB2312" pitchFamily="49" charset="-122"/>
                <a:ea typeface="楷体_GB2312" pitchFamily="49" charset="-122"/>
              </a:rPr>
              <a:t>        </a:t>
            </a:r>
            <a:r>
              <a:rPr lang="zh-CN" altLang="en-US" b="1" dirty="0">
                <a:latin typeface="楷体_GB2312" pitchFamily="49" charset="-122"/>
                <a:ea typeface="楷体_GB2312" pitchFamily="49" charset="-122"/>
              </a:rPr>
              <a:t>电学中的网络问题</a:t>
            </a:r>
            <a:endParaRPr lang="en-US" altLang="zh-CN" b="1" dirty="0">
              <a:latin typeface="楷体_GB2312" pitchFamily="49" charset="-122"/>
              <a:ea typeface="楷体_GB2312" pitchFamily="49" charset="-122"/>
            </a:endParaRPr>
          </a:p>
          <a:p>
            <a:pPr marL="0" indent="720090">
              <a:lnSpc>
                <a:spcPct val="114000"/>
              </a:lnSpc>
              <a:buNone/>
            </a:pPr>
            <a:r>
              <a:rPr lang="zh-CN" altLang="en-US" b="1" dirty="0">
                <a:latin typeface="楷体_GB2312" pitchFamily="49" charset="-122"/>
                <a:ea typeface="楷体_GB2312" pitchFamily="49" charset="-122"/>
              </a:rPr>
              <a:t>船体数学放样中建立三次样条函数问题</a:t>
            </a:r>
            <a:endParaRPr lang="en-US" altLang="zh-CN" b="1" dirty="0">
              <a:latin typeface="楷体_GB2312" pitchFamily="49" charset="-122"/>
              <a:ea typeface="楷体_GB2312" pitchFamily="49" charset="-122"/>
            </a:endParaRPr>
          </a:p>
          <a:p>
            <a:pPr marL="0" indent="720090">
              <a:lnSpc>
                <a:spcPct val="114000"/>
              </a:lnSpc>
              <a:buNone/>
            </a:pPr>
            <a:r>
              <a:rPr lang="zh-CN" altLang="en-US" b="1" dirty="0">
                <a:latin typeface="楷体_GB2312" pitchFamily="49" charset="-122"/>
                <a:ea typeface="楷体_GB2312" pitchFamily="49" charset="-122"/>
              </a:rPr>
              <a:t>用最小二乘法求实验数据的曲线拟合问题</a:t>
            </a:r>
            <a:endParaRPr lang="en-US" altLang="zh-CN" b="1" dirty="0">
              <a:latin typeface="楷体_GB2312" pitchFamily="49" charset="-122"/>
              <a:ea typeface="楷体_GB2312" pitchFamily="49" charset="-122"/>
            </a:endParaRPr>
          </a:p>
          <a:p>
            <a:pPr marL="0" indent="720090">
              <a:lnSpc>
                <a:spcPct val="114000"/>
              </a:lnSpc>
              <a:buNone/>
            </a:pPr>
            <a:r>
              <a:rPr lang="zh-CN" altLang="en-US" b="1" dirty="0">
                <a:latin typeface="楷体_GB2312" pitchFamily="49" charset="-122"/>
                <a:ea typeface="楷体_GB2312" pitchFamily="49" charset="-122"/>
              </a:rPr>
              <a:t>用差分法或者有限元方法解常微分方程</a:t>
            </a:r>
            <a:endParaRPr lang="en-US" altLang="zh-CN" b="1" dirty="0">
              <a:latin typeface="楷体_GB2312" pitchFamily="49" charset="-122"/>
              <a:ea typeface="楷体_GB2312" pitchFamily="49" charset="-122"/>
            </a:endParaRPr>
          </a:p>
          <a:p>
            <a:pPr marL="0" indent="720090">
              <a:lnSpc>
                <a:spcPct val="114000"/>
              </a:lnSpc>
              <a:buNone/>
            </a:pPr>
            <a:r>
              <a:rPr lang="zh-CN" altLang="en-US" b="1" dirty="0">
                <a:latin typeface="楷体_GB2312" pitchFamily="49" charset="-122"/>
                <a:ea typeface="楷体_GB2312" pitchFamily="49" charset="-122"/>
              </a:rPr>
              <a:t>偏微分方程边值问题等</a:t>
            </a:r>
            <a:endParaRPr lang="en-US" altLang="zh-CN" b="1" dirty="0">
              <a:latin typeface="楷体_GB2312" pitchFamily="49" charset="-122"/>
              <a:ea typeface="楷体_GB2312" pitchFamily="49" charset="-122"/>
            </a:endParaRPr>
          </a:p>
          <a:p>
            <a:pPr marL="0" indent="720090">
              <a:lnSpc>
                <a:spcPct val="114000"/>
              </a:lnSpc>
              <a:buNone/>
            </a:pPr>
            <a:endParaRPr lang="zh-CN" altLang="en-US" b="1" dirty="0">
              <a:latin typeface="楷体_GB2312" pitchFamily="49" charset="-122"/>
              <a:ea typeface="楷体_GB2312" pitchFamily="49" charset="-122"/>
            </a:endParaRPr>
          </a:p>
        </p:txBody>
      </p:sp>
      <p:sp>
        <p:nvSpPr>
          <p:cNvPr id="7" name="Rectangle 6"/>
          <p:cNvSpPr>
            <a:spLocks noChangeArrowheads="1"/>
          </p:cNvSpPr>
          <p:nvPr/>
        </p:nvSpPr>
        <p:spPr bwMode="auto">
          <a:xfrm>
            <a:off x="35496" y="298522"/>
            <a:ext cx="20875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457200" indent="-457200">
              <a:spcBef>
                <a:spcPct val="0"/>
              </a:spcBef>
              <a:buFont typeface="Wingdings" panose="05000000000000000000" pitchFamily="2" charset="2"/>
              <a:buChar char="Ø"/>
            </a:pPr>
            <a:r>
              <a:rPr lang="zh-CN" altLang="en-US" sz="2800" b="1" dirty="0">
                <a:solidFill>
                  <a:srgbClr val="000099"/>
                </a:solidFill>
                <a:effectLst>
                  <a:outerShdw blurRad="38100" dist="38100" dir="2700000" algn="tl">
                    <a:srgbClr val="C0C0C0"/>
                  </a:outerShdw>
                </a:effectLst>
                <a:latin typeface="宋体" panose="02010600030101010101" pitchFamily="2" charset="-122"/>
              </a:rPr>
              <a:t>引言</a:t>
            </a:r>
            <a:endParaRPr lang="zh-CN" altLang="en-US" sz="2800" b="1" dirty="0">
              <a:solidFill>
                <a:srgbClr val="000099"/>
              </a:solidFill>
              <a:effectLst>
                <a:outerShdw blurRad="38100" dist="38100" dir="2700000" algn="tl">
                  <a:srgbClr val="C0C0C0"/>
                </a:outerShdw>
              </a:effectLst>
              <a:latin typeface="宋体" panose="02010600030101010101" pitchFamily="2" charset="-122"/>
            </a:endParaRPr>
          </a:p>
        </p:txBody>
      </p:sp>
    </p:spTree>
  </p:cSld>
  <p:clrMapOvr>
    <a:masterClrMapping/>
  </p:clrMapOvr>
  <p:transition>
    <p:blinds/>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04" name="Text Box 16"/>
          <p:cNvSpPr txBox="1">
            <a:spLocks noChangeArrowheads="1"/>
          </p:cNvSpPr>
          <p:nvPr/>
        </p:nvSpPr>
        <p:spPr bwMode="auto">
          <a:xfrm>
            <a:off x="539552" y="1561112"/>
            <a:ext cx="7991475" cy="98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spcBef>
                <a:spcPct val="50000"/>
              </a:spcBef>
            </a:pPr>
            <a:r>
              <a:rPr lang="zh-CN" altLang="en-US" sz="2400" b="1" dirty="0">
                <a:latin typeface="+mn-ea"/>
                <a:ea typeface="+mn-ea"/>
              </a:rPr>
              <a:t>　　在实数域中，数的大小、两个数之间的距离是通过</a:t>
            </a:r>
            <a:r>
              <a:rPr lang="zh-CN" altLang="en-US" sz="2400" b="1" dirty="0">
                <a:solidFill>
                  <a:srgbClr val="FF0000"/>
                </a:solidFill>
                <a:latin typeface="+mn-ea"/>
                <a:ea typeface="+mn-ea"/>
              </a:rPr>
              <a:t>绝对值</a:t>
            </a:r>
            <a:r>
              <a:rPr lang="zh-CN" altLang="en-US" sz="2400" b="1" dirty="0">
                <a:latin typeface="+mn-ea"/>
                <a:ea typeface="+mn-ea"/>
              </a:rPr>
              <a:t>来度量的。</a:t>
            </a:r>
            <a:endParaRPr lang="en-US" altLang="zh-CN" sz="2400" b="1" dirty="0">
              <a:latin typeface="+mn-ea"/>
              <a:ea typeface="+mn-ea"/>
            </a:endParaRPr>
          </a:p>
        </p:txBody>
      </p:sp>
      <p:sp>
        <p:nvSpPr>
          <p:cNvPr id="63513" name="Text Box 25"/>
          <p:cNvSpPr txBox="1">
            <a:spLocks noChangeArrowheads="1"/>
          </p:cNvSpPr>
          <p:nvPr/>
        </p:nvSpPr>
        <p:spPr bwMode="auto">
          <a:xfrm>
            <a:off x="488504" y="3905927"/>
            <a:ext cx="8137525" cy="984500"/>
          </a:xfrm>
          <a:prstGeom prst="rect">
            <a:avLst/>
          </a:prstGeom>
          <a:solidFill>
            <a:schemeClr val="bg1"/>
          </a:solidFill>
          <a:ln>
            <a:noFill/>
          </a:ln>
          <a:effectLst/>
          <a:extLst>
            <a:ext uri="{91240B29-F687-4F45-9708-019B960494DF}">
              <a14:hiddenLine xmlns:a14="http://schemas.microsoft.com/office/drawing/2010/main" w="1587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30000"/>
              </a:lnSpc>
            </a:pPr>
            <a:r>
              <a:rPr lang="zh-CN" altLang="en-US" b="1" dirty="0">
                <a:latin typeface="宋体" panose="02010600030101010101" pitchFamily="2" charset="-122"/>
              </a:rPr>
              <a:t>    为对矩阵运算进行数值分析，要对</a:t>
            </a:r>
            <a:r>
              <a:rPr lang="zh-CN" altLang="en-US" b="1" dirty="0">
                <a:solidFill>
                  <a:srgbClr val="FF0000"/>
                </a:solidFill>
                <a:latin typeface="宋体" panose="02010600030101010101" pitchFamily="2" charset="-122"/>
              </a:rPr>
              <a:t>向量和矩阵的“大小”</a:t>
            </a:r>
            <a:r>
              <a:rPr lang="zh-CN" altLang="en-US" b="1" dirty="0">
                <a:latin typeface="宋体" panose="02010600030101010101" pitchFamily="2" charset="-122"/>
              </a:rPr>
              <a:t>引进某种度量。</a:t>
            </a:r>
            <a:endParaRPr lang="en-US" altLang="zh-CN" b="1" dirty="0">
              <a:latin typeface="宋体" panose="02010600030101010101" pitchFamily="2" charset="-122"/>
            </a:endParaRPr>
          </a:p>
        </p:txBody>
      </p:sp>
      <p:grpSp>
        <p:nvGrpSpPr>
          <p:cNvPr id="11" name="Group 27"/>
          <p:cNvGrpSpPr/>
          <p:nvPr/>
        </p:nvGrpSpPr>
        <p:grpSpPr bwMode="auto">
          <a:xfrm>
            <a:off x="107504" y="381000"/>
            <a:ext cx="7239000" cy="868363"/>
            <a:chOff x="288" y="288"/>
            <a:chExt cx="4560" cy="547"/>
          </a:xfrm>
        </p:grpSpPr>
        <p:sp>
          <p:nvSpPr>
            <p:cNvPr id="13" name="Text Box 8"/>
            <p:cNvSpPr txBox="1">
              <a:spLocks noChangeArrowheads="1"/>
            </p:cNvSpPr>
            <p:nvPr/>
          </p:nvSpPr>
          <p:spPr bwMode="auto">
            <a:xfrm>
              <a:off x="528" y="288"/>
              <a:ext cx="4320"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t>§2  </a:t>
              </a:r>
              <a:r>
                <a:rPr lang="zh-CN" altLang="en-US" b="1" dirty="0"/>
                <a:t>向量范数与矩阵范数</a:t>
              </a:r>
              <a:endParaRPr lang="zh-CN" altLang="en-US" b="1" dirty="0"/>
            </a:p>
            <a:p>
              <a:pPr>
                <a:spcBef>
                  <a:spcPct val="10000"/>
                </a:spcBef>
              </a:pPr>
              <a:r>
                <a:rPr lang="zh-CN" altLang="en-US" b="1" dirty="0"/>
                <a:t>         </a:t>
              </a:r>
              <a:r>
                <a:rPr lang="en-US" altLang="zh-CN" sz="2000" b="1" dirty="0">
                  <a:solidFill>
                    <a:srgbClr val="008000"/>
                  </a:solidFill>
                  <a:latin typeface="Arial" panose="020B0604020202020204" pitchFamily="34" charset="0"/>
                </a:rPr>
                <a:t>/* </a:t>
              </a:r>
              <a:r>
                <a:rPr lang="en-GB" altLang="zh-CN" sz="2000" b="1" dirty="0">
                  <a:solidFill>
                    <a:srgbClr val="008000"/>
                  </a:solidFill>
                  <a:latin typeface="Arial" panose="020B0604020202020204" pitchFamily="34" charset="0"/>
                </a:rPr>
                <a:t>Norms of Vectors and Matrices </a:t>
              </a:r>
              <a:r>
                <a:rPr lang="en-US" altLang="zh-CN" sz="2000" b="1" dirty="0">
                  <a:solidFill>
                    <a:srgbClr val="008000"/>
                  </a:solidFill>
                  <a:latin typeface="Arial" panose="020B0604020202020204" pitchFamily="34" charset="0"/>
                </a:rPr>
                <a:t>*/</a:t>
              </a:r>
              <a:endParaRPr lang="en-US" altLang="zh-CN" sz="2000" b="1" dirty="0">
                <a:solidFill>
                  <a:srgbClr val="008000"/>
                </a:solidFill>
                <a:latin typeface="Arial" panose="020B0604020202020204" pitchFamily="34" charset="0"/>
              </a:endParaRPr>
            </a:p>
          </p:txBody>
        </p:sp>
        <p:pic>
          <p:nvPicPr>
            <p:cNvPr id="14" name="Picture 25" descr="toolbox"/>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8" y="288"/>
              <a:ext cx="288" cy="281"/>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文本框 7"/>
          <p:cNvSpPr txBox="1"/>
          <p:nvPr/>
        </p:nvSpPr>
        <p:spPr>
          <a:xfrm>
            <a:off x="1043608" y="5157192"/>
            <a:ext cx="4572000" cy="504369"/>
          </a:xfrm>
          <a:prstGeom prst="rect">
            <a:avLst/>
          </a:prstGeom>
          <a:noFill/>
        </p:spPr>
        <p:txBody>
          <a:bodyPr wrap="square">
            <a:spAutoFit/>
          </a:bodyPr>
          <a:lstStyle/>
          <a:p>
            <a:pPr algn="ctr">
              <a:lnSpc>
                <a:spcPct val="130000"/>
              </a:lnSpc>
            </a:pPr>
            <a:r>
              <a:rPr lang="zh-CN" altLang="en-US" b="1" dirty="0">
                <a:solidFill>
                  <a:srgbClr val="FF0000"/>
                </a:solidFill>
                <a:latin typeface="宋体" panose="02010600030101010101" pitchFamily="2" charset="-122"/>
              </a:rPr>
              <a:t>范数</a:t>
            </a:r>
            <a:r>
              <a:rPr lang="zh-CN" altLang="en-US" b="1" dirty="0">
                <a:latin typeface="宋体" panose="02010600030101010101" pitchFamily="2" charset="-122"/>
              </a:rPr>
              <a:t>是绝对值概念的自然推广。</a:t>
            </a:r>
            <a:endParaRPr lang="zh-CN" altLang="en-US" b="1" dirty="0">
              <a:latin typeface="宋体" panose="02010600030101010101" pitchFamily="2" charset="-122"/>
            </a:endParaRPr>
          </a:p>
        </p:txBody>
      </p:sp>
      <p:sp>
        <p:nvSpPr>
          <p:cNvPr id="12" name="文本框 11"/>
          <p:cNvSpPr txBox="1"/>
          <p:nvPr/>
        </p:nvSpPr>
        <p:spPr>
          <a:xfrm>
            <a:off x="488504" y="2638183"/>
            <a:ext cx="7991474" cy="1000980"/>
          </a:xfrm>
          <a:prstGeom prst="rect">
            <a:avLst/>
          </a:prstGeom>
          <a:noFill/>
        </p:spPr>
        <p:txBody>
          <a:bodyPr wrap="square">
            <a:spAutoFit/>
          </a:bodyPr>
          <a:lstStyle/>
          <a:p>
            <a:pPr indent="720090">
              <a:lnSpc>
                <a:spcPct val="130000"/>
              </a:lnSpc>
            </a:pPr>
            <a:r>
              <a:rPr lang="zh-CN" altLang="en-US" sz="2400" b="1" dirty="0">
                <a:latin typeface="+mn-ea"/>
                <a:ea typeface="+mn-ea"/>
              </a:rPr>
              <a:t>在解析几何中，向量的大小和两个向量之差的大小是用“长度”和“距离”的概念来度量的。</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3504"/>
                                        </p:tgtEl>
                                        <p:attrNameLst>
                                          <p:attrName>style.visibility</p:attrName>
                                        </p:attrNameLst>
                                      </p:cBhvr>
                                      <p:to>
                                        <p:strVal val="visible"/>
                                      </p:to>
                                    </p:set>
                                    <p:animEffect transition="in" filter="barn(inVertical)">
                                      <p:cBhvr>
                                        <p:cTn id="7" dur="500"/>
                                        <p:tgtEl>
                                          <p:spTgt spid="6350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3513"/>
                                        </p:tgtEl>
                                        <p:attrNameLst>
                                          <p:attrName>style.visibility</p:attrName>
                                        </p:attrNameLst>
                                      </p:cBhvr>
                                      <p:to>
                                        <p:strVal val="visible"/>
                                      </p:to>
                                    </p:set>
                                    <p:animEffect transition="in" filter="wipe(left)">
                                      <p:cBhvr>
                                        <p:cTn id="17" dur="500"/>
                                        <p:tgtEl>
                                          <p:spTgt spid="6351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04" grpId="0"/>
      <p:bldP spid="63513" grpId="0" animBg="1" autoUpdateAnimBg="0"/>
      <p:bldP spid="8" grpId="0"/>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1607" name="Object 7"/>
          <p:cNvGraphicFramePr>
            <a:graphicFrameLocks noChangeAspect="1"/>
          </p:cNvGraphicFramePr>
          <p:nvPr/>
        </p:nvGraphicFramePr>
        <p:xfrm>
          <a:off x="539552" y="2315853"/>
          <a:ext cx="4680519" cy="1052545"/>
        </p:xfrm>
        <a:graphic>
          <a:graphicData uri="http://schemas.openxmlformats.org/presentationml/2006/ole">
            <mc:AlternateContent xmlns:mc="http://schemas.openxmlformats.org/markup-compatibility/2006">
              <mc:Choice xmlns:v="urn:schemas-microsoft-com:vml" Requires="v">
                <p:oleObj spid="_x0000_s0" name="Equation" r:id="rId1" imgW="2476500" imgH="508000" progId="Equation.DSMT4">
                  <p:embed/>
                </p:oleObj>
              </mc:Choice>
              <mc:Fallback>
                <p:oleObj name="Equation" r:id="rId1" imgW="2476500" imgH="508000" progId="Equation.DSMT4">
                  <p:embed/>
                  <p:pic>
                    <p:nvPicPr>
                      <p:cNvPr id="0" name="Object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315853"/>
                        <a:ext cx="4680519" cy="1052545"/>
                      </a:xfrm>
                      <a:prstGeom prst="rect">
                        <a:avLst/>
                      </a:prstGeom>
                      <a:noFill/>
                      <a:ln>
                        <a:noFill/>
                      </a:ln>
                      <a:effectLst/>
                    </p:spPr>
                  </p:pic>
                </p:oleObj>
              </mc:Fallback>
            </mc:AlternateContent>
          </a:graphicData>
        </a:graphic>
      </p:graphicFrame>
      <p:graphicFrame>
        <p:nvGraphicFramePr>
          <p:cNvPr id="281615" name="Object 15"/>
          <p:cNvGraphicFramePr>
            <a:graphicFrameLocks noChangeAspect="1"/>
          </p:cNvGraphicFramePr>
          <p:nvPr/>
        </p:nvGraphicFramePr>
        <p:xfrm>
          <a:off x="467205" y="3507655"/>
          <a:ext cx="5400599" cy="1099500"/>
        </p:xfrm>
        <a:graphic>
          <a:graphicData uri="http://schemas.openxmlformats.org/presentationml/2006/ole">
            <mc:AlternateContent xmlns:mc="http://schemas.openxmlformats.org/markup-compatibility/2006">
              <mc:Choice xmlns:v="urn:schemas-microsoft-com:vml" Requires="v">
                <p:oleObj spid="_x0000_s2" name="Equation" r:id="rId3" imgW="2590800" imgH="558800" progId="Equation.DSMT4">
                  <p:embed/>
                </p:oleObj>
              </mc:Choice>
              <mc:Fallback>
                <p:oleObj name="Equation" r:id="rId3" imgW="2590800" imgH="558800" progId="Equation.DSMT4">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205" y="3507655"/>
                        <a:ext cx="5400599" cy="1099500"/>
                      </a:xfrm>
                      <a:prstGeom prst="rect">
                        <a:avLst/>
                      </a:prstGeom>
                      <a:noFill/>
                      <a:ln>
                        <a:noFill/>
                      </a:ln>
                      <a:effectLst/>
                    </p:spPr>
                  </p:pic>
                </p:oleObj>
              </mc:Fallback>
            </mc:AlternateContent>
          </a:graphicData>
        </a:graphic>
      </p:graphicFrame>
      <p:graphicFrame>
        <p:nvGraphicFramePr>
          <p:cNvPr id="281616" name="Object 16"/>
          <p:cNvGraphicFramePr>
            <a:graphicFrameLocks noChangeAspect="1"/>
          </p:cNvGraphicFramePr>
          <p:nvPr/>
        </p:nvGraphicFramePr>
        <p:xfrm>
          <a:off x="467205" y="4639812"/>
          <a:ext cx="5184575" cy="1020730"/>
        </p:xfrm>
        <a:graphic>
          <a:graphicData uri="http://schemas.openxmlformats.org/presentationml/2006/ole">
            <mc:AlternateContent xmlns:mc="http://schemas.openxmlformats.org/markup-compatibility/2006">
              <mc:Choice xmlns:v="urn:schemas-microsoft-com:vml" Requires="v">
                <p:oleObj spid="_x0000_s3" name="Equation" r:id="rId5" imgW="2578100" imgH="508000" progId="Equation.DSMT4">
                  <p:embed/>
                </p:oleObj>
              </mc:Choice>
              <mc:Fallback>
                <p:oleObj name="Equation" r:id="rId5" imgW="2578100" imgH="508000" progId="Equation.DSMT4">
                  <p:embed/>
                  <p:pic>
                    <p:nvPicPr>
                      <p:cNvPr id="0"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205" y="4639812"/>
                        <a:ext cx="5184575" cy="1020730"/>
                      </a:xfrm>
                      <a:prstGeom prst="rect">
                        <a:avLst/>
                      </a:prstGeom>
                      <a:noFill/>
                      <a:ln>
                        <a:noFill/>
                      </a:ln>
                      <a:effectLst/>
                    </p:spPr>
                  </p:pic>
                </p:oleObj>
              </mc:Fallback>
            </mc:AlternateContent>
          </a:graphicData>
        </a:graphic>
      </p:graphicFrame>
      <p:sp>
        <p:nvSpPr>
          <p:cNvPr id="281619" name="Text Box 19"/>
          <p:cNvSpPr txBox="1">
            <a:spLocks noChangeArrowheads="1"/>
          </p:cNvSpPr>
          <p:nvPr/>
        </p:nvSpPr>
        <p:spPr bwMode="auto">
          <a:xfrm>
            <a:off x="441171" y="5755455"/>
            <a:ext cx="27732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latin typeface="宋体" panose="02010600030101010101" pitchFamily="2" charset="-122"/>
                <a:ea typeface="宋体" panose="02010600030101010101" pitchFamily="2" charset="-122"/>
              </a:rPr>
              <a:t>线性运算定义：</a:t>
            </a:r>
            <a:endParaRPr lang="zh-CN" altLang="en-US" sz="2400" dirty="0">
              <a:latin typeface="宋体" panose="02010600030101010101" pitchFamily="2" charset="-122"/>
              <a:ea typeface="宋体" panose="02010600030101010101" pitchFamily="2" charset="-122"/>
            </a:endParaRPr>
          </a:p>
        </p:txBody>
      </p:sp>
      <p:graphicFrame>
        <p:nvGraphicFramePr>
          <p:cNvPr id="281621" name="Object 21"/>
          <p:cNvGraphicFramePr>
            <a:graphicFrameLocks noChangeAspect="1"/>
          </p:cNvGraphicFramePr>
          <p:nvPr/>
        </p:nvGraphicFramePr>
        <p:xfrm>
          <a:off x="2771800" y="5813162"/>
          <a:ext cx="4178275" cy="981811"/>
        </p:xfrm>
        <a:graphic>
          <a:graphicData uri="http://schemas.openxmlformats.org/presentationml/2006/ole">
            <mc:AlternateContent xmlns:mc="http://schemas.openxmlformats.org/markup-compatibility/2006">
              <mc:Choice xmlns:v="urn:schemas-microsoft-com:vml" Requires="v">
                <p:oleObj spid="_x0000_s4" name="Equation" r:id="rId7" imgW="2171700" imgH="508000" progId="Equation.DSMT4">
                  <p:embed/>
                </p:oleObj>
              </mc:Choice>
              <mc:Fallback>
                <p:oleObj name="Equation" r:id="rId7" imgW="2171700" imgH="508000" progId="Equation.DSMT4">
                  <p:embed/>
                  <p:pic>
                    <p:nvPicPr>
                      <p:cNvPr id="0" name="Object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71800" y="5813162"/>
                        <a:ext cx="4178275" cy="981811"/>
                      </a:xfrm>
                      <a:prstGeom prst="rect">
                        <a:avLst/>
                      </a:prstGeom>
                      <a:noFill/>
                      <a:ln>
                        <a:noFill/>
                      </a:ln>
                      <a:effectLst/>
                    </p:spPr>
                  </p:pic>
                </p:oleObj>
              </mc:Fallback>
            </mc:AlternateContent>
          </a:graphicData>
        </a:graphic>
      </p:graphicFrame>
      <p:sp>
        <p:nvSpPr>
          <p:cNvPr id="11" name="Rectangle 29"/>
          <p:cNvSpPr>
            <a:spLocks noChangeArrowheads="1"/>
          </p:cNvSpPr>
          <p:nvPr/>
        </p:nvSpPr>
        <p:spPr bwMode="auto">
          <a:xfrm>
            <a:off x="3657600" y="0"/>
            <a:ext cx="5486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§2  Norms of Vectors and Matrices</a:t>
            </a:r>
            <a:endParaRPr lang="en-US" altLang="zh-CN" sz="1800" b="1" dirty="0"/>
          </a:p>
        </p:txBody>
      </p:sp>
      <p:sp>
        <p:nvSpPr>
          <p:cNvPr id="15" name="Text Box 1032"/>
          <p:cNvSpPr txBox="1">
            <a:spLocks noChangeArrowheads="1"/>
          </p:cNvSpPr>
          <p:nvPr/>
        </p:nvSpPr>
        <p:spPr bwMode="auto">
          <a:xfrm>
            <a:off x="33121" y="28731"/>
            <a:ext cx="77955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b="1" dirty="0">
                <a:solidFill>
                  <a:schemeClr val="accent2"/>
                </a:solidFill>
                <a:latin typeface="楷体_GB2312" pitchFamily="49" charset="-122"/>
                <a:sym typeface="Wingdings" panose="05000000000000000000" pitchFamily="2" charset="2"/>
              </a:rPr>
              <a:t> </a:t>
            </a:r>
            <a:r>
              <a:rPr lang="zh-CN" altLang="en-US" sz="2400" b="1" dirty="0">
                <a:solidFill>
                  <a:schemeClr val="accent2"/>
                </a:solidFill>
                <a:latin typeface="楷体_GB2312" pitchFamily="49" charset="-122"/>
                <a:sym typeface="Wingdings" panose="05000000000000000000" pitchFamily="2" charset="2"/>
              </a:rPr>
              <a:t>几种常用的</a:t>
            </a:r>
            <a:r>
              <a:rPr lang="zh-CN" altLang="en-US" sz="2400" b="1" dirty="0">
                <a:solidFill>
                  <a:srgbClr val="FF0000"/>
                </a:solidFill>
                <a:latin typeface="楷体_GB2312" pitchFamily="49" charset="-122"/>
                <a:sym typeface="Wingdings" panose="05000000000000000000" pitchFamily="2" charset="2"/>
              </a:rPr>
              <a:t>线性空间</a:t>
            </a:r>
            <a:endParaRPr lang="zh-CN" altLang="en-US" b="1" dirty="0">
              <a:solidFill>
                <a:srgbClr val="FF0000"/>
              </a:solidFill>
              <a:latin typeface="楷体_GB2312" pitchFamily="49" charset="-122"/>
              <a:sym typeface="Wingdings" panose="05000000000000000000" pitchFamily="2" charset="2"/>
            </a:endParaRPr>
          </a:p>
        </p:txBody>
      </p:sp>
      <p:sp>
        <p:nvSpPr>
          <p:cNvPr id="17" name="Text Box 27"/>
          <p:cNvSpPr txBox="1">
            <a:spLocks noChangeArrowheads="1"/>
          </p:cNvSpPr>
          <p:nvPr/>
        </p:nvSpPr>
        <p:spPr bwMode="auto">
          <a:xfrm>
            <a:off x="467205" y="1124744"/>
            <a:ext cx="8280920" cy="984500"/>
          </a:xfrm>
          <a:prstGeom prst="rect">
            <a:avLst/>
          </a:prstGeom>
          <a:solidFill>
            <a:schemeClr val="bg1"/>
          </a:solidFill>
          <a:ln>
            <a:noFill/>
          </a:ln>
          <a:effectLst/>
          <a:extLst>
            <a:ext uri="{91240B29-F687-4F45-9708-019B960494DF}">
              <a14:hiddenLine xmlns:a14="http://schemas.microsoft.com/office/drawing/2010/main" w="1587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nSpc>
                <a:spcPct val="130000"/>
              </a:lnSpc>
            </a:pPr>
            <a:r>
              <a:rPr kumimoji="1" lang="zh-CN" altLang="en-US" b="1" dirty="0">
                <a:latin typeface="宋体" panose="02010600030101010101" pitchFamily="2" charset="-122"/>
              </a:rPr>
              <a:t>将向量空间推广更具一般性，</a:t>
            </a:r>
            <a:r>
              <a:rPr kumimoji="1" lang="zh-CN" altLang="en-US" b="1" dirty="0">
                <a:solidFill>
                  <a:srgbClr val="FF3300"/>
                </a:solidFill>
                <a:latin typeface="宋体" panose="02010600030101010101" pitchFamily="2" charset="-122"/>
              </a:rPr>
              <a:t>又称为线性空间</a:t>
            </a:r>
            <a:r>
              <a:rPr kumimoji="1" lang="en-US" altLang="zh-CN" b="1" dirty="0">
                <a:solidFill>
                  <a:srgbClr val="FF3300"/>
                </a:solidFill>
                <a:latin typeface="宋体" panose="02010600030101010101" pitchFamily="2" charset="-122"/>
              </a:rPr>
              <a:t>:</a:t>
            </a:r>
            <a:endParaRPr kumimoji="1" lang="en-US" altLang="zh-CN" b="1" dirty="0">
              <a:solidFill>
                <a:srgbClr val="FF3300"/>
              </a:solidFill>
              <a:latin typeface="宋体" panose="02010600030101010101" pitchFamily="2" charset="-122"/>
            </a:endParaRPr>
          </a:p>
          <a:p>
            <a:pPr>
              <a:lnSpc>
                <a:spcPct val="130000"/>
              </a:lnSpc>
            </a:pPr>
            <a:r>
              <a:rPr kumimoji="1" lang="en-US" altLang="zh-CN" sz="2400" b="1" dirty="0">
                <a:solidFill>
                  <a:srgbClr val="FF3300"/>
                </a:solidFill>
                <a:latin typeface="宋体" panose="02010600030101010101" pitchFamily="2" charset="-122"/>
              </a:rPr>
              <a:t>    </a:t>
            </a:r>
            <a:r>
              <a:rPr kumimoji="1" lang="zh-CN" altLang="en-US" sz="2400" b="1" dirty="0">
                <a:latin typeface="宋体" panose="02010600030101010101" pitchFamily="2" charset="-122"/>
              </a:rPr>
              <a:t>对加法和数量乘法（线性运算）都封闭的集合</a:t>
            </a:r>
            <a:r>
              <a:rPr kumimoji="1" lang="zh-CN" altLang="en-US" b="1" dirty="0">
                <a:solidFill>
                  <a:srgbClr val="FF3300"/>
                </a:solidFill>
                <a:latin typeface="宋体" panose="02010600030101010101" pitchFamily="2" charset="-122"/>
              </a:rPr>
              <a:t>。</a:t>
            </a:r>
            <a:endParaRPr kumimoji="1" lang="zh-CN" altLang="en-US" b="1" dirty="0">
              <a:solidFill>
                <a:srgbClr val="FF3300"/>
              </a:solidFill>
              <a:latin typeface="宋体" panose="02010600030101010101" pitchFamily="2" charset="-122"/>
            </a:endParaRPr>
          </a:p>
        </p:txBody>
      </p:sp>
      <p:grpSp>
        <p:nvGrpSpPr>
          <p:cNvPr id="19" name="Group 62"/>
          <p:cNvGrpSpPr/>
          <p:nvPr/>
        </p:nvGrpSpPr>
        <p:grpSpPr bwMode="auto">
          <a:xfrm>
            <a:off x="467205" y="528532"/>
            <a:ext cx="8471324" cy="523875"/>
            <a:chOff x="576" y="942"/>
            <a:chExt cx="4128" cy="330"/>
          </a:xfrm>
        </p:grpSpPr>
        <p:sp>
          <p:nvSpPr>
            <p:cNvPr id="20" name="Rectangle 20" descr="Rectangle: Click to edit Master text styles&#10;Second level&#10;Third level&#10;Fourth level&#10;Fifth level"/>
            <p:cNvSpPr>
              <a:spLocks noChangeArrowheads="1"/>
            </p:cNvSpPr>
            <p:nvPr/>
          </p:nvSpPr>
          <p:spPr bwMode="auto">
            <a:xfrm>
              <a:off x="576" y="958"/>
              <a:ext cx="4128"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90000"/>
                </a:lnSpc>
                <a:spcBef>
                  <a:spcPct val="20000"/>
                </a:spcBef>
                <a:buClr>
                  <a:schemeClr val="hlink"/>
                </a:buClr>
                <a:buSzPct val="110000"/>
                <a:buFont typeface="Wingdings" panose="05000000000000000000" pitchFamily="2" charset="2"/>
                <a:buNone/>
              </a:pPr>
              <a:r>
                <a:rPr lang="zh-CN" altLang="en-US" b="1" dirty="0">
                  <a:latin typeface="宋体" panose="02010600030101010101" pitchFamily="2" charset="-122"/>
                </a:rPr>
                <a:t>我们用    表示 </a:t>
              </a:r>
              <a:r>
                <a:rPr lang="en-US" altLang="zh-CN" b="1" i="1" dirty="0">
                  <a:solidFill>
                    <a:srgbClr val="FF0000"/>
                  </a:solidFill>
                  <a:latin typeface="+mn-lt"/>
                </a:rPr>
                <a:t>n</a:t>
              </a:r>
              <a:r>
                <a:rPr lang="en-US" altLang="zh-CN" b="1" i="1" dirty="0">
                  <a:latin typeface="宋体" panose="02010600030101010101" pitchFamily="2" charset="-122"/>
                </a:rPr>
                <a:t> </a:t>
              </a:r>
              <a:r>
                <a:rPr lang="zh-CN" altLang="en-US" b="1" dirty="0">
                  <a:latin typeface="宋体" panose="02010600030101010101" pitchFamily="2" charset="-122"/>
                </a:rPr>
                <a:t>维实向量构成的集合，称为</a:t>
              </a:r>
              <a:r>
                <a:rPr lang="zh-CN" altLang="en-US" b="1" dirty="0">
                  <a:solidFill>
                    <a:srgbClr val="FF0000"/>
                  </a:solidFill>
                  <a:latin typeface="宋体" panose="02010600030101010101" pitchFamily="2" charset="-122"/>
                </a:rPr>
                <a:t>向量空间</a:t>
              </a:r>
              <a:r>
                <a:rPr lang="zh-CN" altLang="en-US" b="1" dirty="0">
                  <a:latin typeface="宋体" panose="02010600030101010101" pitchFamily="2" charset="-122"/>
                </a:rPr>
                <a:t>。</a:t>
              </a:r>
              <a:endParaRPr lang="zh-CN" altLang="en-US" b="1" dirty="0">
                <a:latin typeface="宋体" panose="02010600030101010101" pitchFamily="2" charset="-122"/>
              </a:endParaRPr>
            </a:p>
          </p:txBody>
        </p:sp>
        <p:graphicFrame>
          <p:nvGraphicFramePr>
            <p:cNvPr id="21" name="Object 21"/>
            <p:cNvGraphicFramePr>
              <a:graphicFrameLocks noChangeAspect="1"/>
            </p:cNvGraphicFramePr>
            <p:nvPr/>
          </p:nvGraphicFramePr>
          <p:xfrm>
            <a:off x="1127" y="942"/>
            <a:ext cx="176" cy="239"/>
          </p:xfrm>
          <a:graphic>
            <a:graphicData uri="http://schemas.openxmlformats.org/presentationml/2006/ole">
              <mc:AlternateContent xmlns:mc="http://schemas.openxmlformats.org/markup-compatibility/2006">
                <mc:Choice xmlns:v="urn:schemas-microsoft-com:vml" Requires="v">
                  <p:oleObj spid="_x0000_s5" name="Equation" r:id="rId9" imgW="154940" imgH="136525" progId="Equation.3">
                    <p:embed/>
                  </p:oleObj>
                </mc:Choice>
                <mc:Fallback>
                  <p:oleObj name="Equation" r:id="rId9" imgW="154940" imgH="136525" progId="Equation.3">
                    <p:embed/>
                    <p:pic>
                      <p:nvPicPr>
                        <p:cNvPr id="0" name="Object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27" y="942"/>
                          <a:ext cx="176" cy="239"/>
                        </a:xfrm>
                        <a:prstGeom prst="rect">
                          <a:avLst/>
                        </a:prstGeom>
                        <a:noFill/>
                        <a:ln>
                          <a:noFill/>
                        </a:ln>
                        <a:effec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slide(from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81607"/>
                                        </p:tgtEl>
                                        <p:attrNameLst>
                                          <p:attrName>style.visibility</p:attrName>
                                        </p:attrNameLst>
                                      </p:cBhvr>
                                      <p:to>
                                        <p:strVal val="visible"/>
                                      </p:to>
                                    </p:set>
                                    <p:animEffect transition="in" filter="wipe(left)">
                                      <p:cBhvr>
                                        <p:cTn id="17" dur="500"/>
                                        <p:tgtEl>
                                          <p:spTgt spid="28160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81615"/>
                                        </p:tgtEl>
                                        <p:attrNameLst>
                                          <p:attrName>style.visibility</p:attrName>
                                        </p:attrNameLst>
                                      </p:cBhvr>
                                      <p:to>
                                        <p:strVal val="visible"/>
                                      </p:to>
                                    </p:set>
                                    <p:animEffect transition="in" filter="wipe(left)">
                                      <p:cBhvr>
                                        <p:cTn id="22" dur="500"/>
                                        <p:tgtEl>
                                          <p:spTgt spid="2816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81616"/>
                                        </p:tgtEl>
                                        <p:attrNameLst>
                                          <p:attrName>style.visibility</p:attrName>
                                        </p:attrNameLst>
                                      </p:cBhvr>
                                      <p:to>
                                        <p:strVal val="visible"/>
                                      </p:to>
                                    </p:set>
                                    <p:animEffect transition="in" filter="wipe(left)">
                                      <p:cBhvr>
                                        <p:cTn id="27" dur="500"/>
                                        <p:tgtEl>
                                          <p:spTgt spid="2816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81619"/>
                                        </p:tgtEl>
                                        <p:attrNameLst>
                                          <p:attrName>style.visibility</p:attrName>
                                        </p:attrNameLst>
                                      </p:cBhvr>
                                      <p:to>
                                        <p:strVal val="visible"/>
                                      </p:to>
                                    </p:set>
                                    <p:animEffect transition="in" filter="wipe(left)">
                                      <p:cBhvr>
                                        <p:cTn id="32" dur="500"/>
                                        <p:tgtEl>
                                          <p:spTgt spid="281619"/>
                                        </p:tgtEl>
                                      </p:cBhvr>
                                    </p:animEffect>
                                  </p:childTnLst>
                                </p:cTn>
                              </p:par>
                              <p:par>
                                <p:cTn id="33" presetID="22" presetClass="entr" presetSubtype="8" fill="hold" nodeType="withEffect">
                                  <p:stCondLst>
                                    <p:cond delay="0"/>
                                  </p:stCondLst>
                                  <p:childTnLst>
                                    <p:set>
                                      <p:cBhvr>
                                        <p:cTn id="34" dur="1" fill="hold">
                                          <p:stCondLst>
                                            <p:cond delay="0"/>
                                          </p:stCondLst>
                                        </p:cTn>
                                        <p:tgtEl>
                                          <p:spTgt spid="281621"/>
                                        </p:tgtEl>
                                        <p:attrNameLst>
                                          <p:attrName>style.visibility</p:attrName>
                                        </p:attrNameLst>
                                      </p:cBhvr>
                                      <p:to>
                                        <p:strVal val="visible"/>
                                      </p:to>
                                    </p:set>
                                    <p:animEffect transition="in" filter="wipe(left)">
                                      <p:cBhvr>
                                        <p:cTn id="35" dur="500"/>
                                        <p:tgtEl>
                                          <p:spTgt spid="281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19" grpId="0"/>
      <p:bldP spid="17" grpId="0" animBg="1"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5003" name="Rectangle 11" descr="Rectangle: Click to edit Master text styles&#10;Second level&#10;Third level&#10;Fourth level&#10;Fifth level"/>
              <p:cNvSpPr>
                <a:spLocks noChangeArrowheads="1"/>
              </p:cNvSpPr>
              <p:nvPr/>
            </p:nvSpPr>
            <p:spPr bwMode="auto">
              <a:xfrm>
                <a:off x="241687" y="2596546"/>
                <a:ext cx="7848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buClr>
                    <a:schemeClr val="hlink"/>
                  </a:buClr>
                  <a:buSzPct val="110000"/>
                  <a:buFont typeface="Wingdings" panose="05000000000000000000" pitchFamily="2" charset="2"/>
                  <a:buNone/>
                </a:pPr>
                <a:r>
                  <a:rPr lang="en-US" altLang="zh-CN" b="1" dirty="0"/>
                  <a:t>2. </a:t>
                </a:r>
                <a14:m>
                  <m:oMath xmlns:m="http://schemas.openxmlformats.org/officeDocument/2006/math">
                    <m:d>
                      <m:dPr>
                        <m:begChr m:val="‖"/>
                        <m:endChr m:val="‖"/>
                        <m:ctrlPr>
                          <a:rPr lang="en-US" altLang="zh-CN" b="1" i="1" dirty="0">
                            <a:latin typeface="Cambria Math" panose="02040503050406030204" pitchFamily="18" charset="0"/>
                            <a:ea typeface="楷体_GB2312" pitchFamily="49" charset="-122"/>
                          </a:rPr>
                        </m:ctrlPr>
                      </m:dPr>
                      <m:e>
                        <m:r>
                          <a:rPr lang="zh-CN" altLang="en-US" b="1" i="1" dirty="0" smtClean="0">
                            <a:latin typeface="Cambria Math" panose="02040503050406030204" pitchFamily="18" charset="0"/>
                            <a:ea typeface="楷体_GB2312" pitchFamily="49" charset="-122"/>
                          </a:rPr>
                          <m:t>𝜶</m:t>
                        </m:r>
                        <m:r>
                          <a:rPr lang="en-US" altLang="zh-CN" b="1" i="1" dirty="0">
                            <a:latin typeface="Cambria Math" panose="02040503050406030204" pitchFamily="18" charset="0"/>
                            <a:ea typeface="楷体_GB2312" pitchFamily="49" charset="-122"/>
                          </a:rPr>
                          <m:t>𝒙</m:t>
                        </m:r>
                      </m:e>
                    </m:d>
                    <m:r>
                      <a:rPr lang="en-US" altLang="zh-CN" b="1" i="1" dirty="0" smtClean="0">
                        <a:latin typeface="Cambria Math" panose="02040503050406030204" pitchFamily="18" charset="0"/>
                        <a:ea typeface="Cambria Math" panose="02040503050406030204" pitchFamily="18" charset="0"/>
                      </a:rPr>
                      <m:t>=</m:t>
                    </m:r>
                    <m:d>
                      <m:dPr>
                        <m:begChr m:val="|"/>
                        <m:endChr m:val="|"/>
                        <m:ctrlPr>
                          <a:rPr lang="en-US" altLang="zh-CN" b="1" i="1" dirty="0" smtClean="0">
                            <a:latin typeface="Cambria Math" panose="02040503050406030204" pitchFamily="18" charset="0"/>
                            <a:ea typeface="Cambria Math" panose="02040503050406030204" pitchFamily="18" charset="0"/>
                          </a:rPr>
                        </m:ctrlPr>
                      </m:dPr>
                      <m:e>
                        <m:r>
                          <a:rPr lang="zh-CN" altLang="en-US" b="1" i="1" dirty="0">
                            <a:latin typeface="Cambria Math" panose="02040503050406030204" pitchFamily="18" charset="0"/>
                            <a:ea typeface="楷体_GB2312" pitchFamily="49" charset="-122"/>
                          </a:rPr>
                          <m:t>𝜶</m:t>
                        </m:r>
                      </m:e>
                    </m:d>
                    <m:r>
                      <a:rPr lang="en-US" altLang="zh-CN" b="1" i="1" dirty="0" smtClean="0">
                        <a:latin typeface="Cambria Math" panose="02040503050406030204" pitchFamily="18" charset="0"/>
                        <a:ea typeface="楷体_GB2312" pitchFamily="49" charset="-122"/>
                      </a:rPr>
                      <m:t> </m:t>
                    </m:r>
                    <m:d>
                      <m:dPr>
                        <m:begChr m:val="‖"/>
                        <m:endChr m:val="‖"/>
                        <m:ctrlPr>
                          <a:rPr lang="en-US" altLang="zh-CN" b="1" i="1" dirty="0">
                            <a:latin typeface="Cambria Math" panose="02040503050406030204" pitchFamily="18" charset="0"/>
                            <a:ea typeface="楷体_GB2312" pitchFamily="49" charset="-122"/>
                          </a:rPr>
                        </m:ctrlPr>
                      </m:dPr>
                      <m:e>
                        <m:r>
                          <a:rPr lang="en-US" altLang="zh-CN" b="1" i="1" dirty="0">
                            <a:latin typeface="Cambria Math" panose="02040503050406030204" pitchFamily="18" charset="0"/>
                            <a:ea typeface="楷体_GB2312" pitchFamily="49" charset="-122"/>
                          </a:rPr>
                          <m:t>𝒙</m:t>
                        </m:r>
                      </m:e>
                    </m:d>
                    <m:r>
                      <a:rPr lang="en-US" altLang="zh-CN" b="1" i="1" dirty="0" smtClean="0">
                        <a:latin typeface="Cambria Math" panose="02040503050406030204" pitchFamily="18" charset="0"/>
                        <a:ea typeface="楷体_GB2312" pitchFamily="49" charset="-122"/>
                      </a:rPr>
                      <m:t>,</m:t>
                    </m:r>
                    <m:r>
                      <a:rPr lang="en-US" altLang="zh-CN" b="1" i="1" dirty="0" smtClean="0">
                        <a:latin typeface="Cambria Math" panose="02040503050406030204" pitchFamily="18" charset="0"/>
                        <a:ea typeface="Cambria Math" panose="02040503050406030204" pitchFamily="18" charset="0"/>
                      </a:rPr>
                      <m:t>∀</m:t>
                    </m:r>
                    <m:r>
                      <a:rPr lang="zh-CN" altLang="en-US" b="1" i="1" dirty="0">
                        <a:latin typeface="Cambria Math" panose="02040503050406030204" pitchFamily="18" charset="0"/>
                        <a:ea typeface="楷体_GB2312" pitchFamily="49" charset="-122"/>
                      </a:rPr>
                      <m:t>𝜶</m:t>
                    </m:r>
                    <m:r>
                      <a:rPr lang="zh-CN" altLang="en-US" b="1" i="1" dirty="0" smtClean="0">
                        <a:latin typeface="Cambria Math" panose="02040503050406030204" pitchFamily="18" charset="0"/>
                        <a:ea typeface="楷体_GB2312" pitchFamily="49" charset="-122"/>
                      </a:rPr>
                      <m:t>∈</m:t>
                    </m:r>
                    <m:r>
                      <a:rPr lang="en-US" altLang="zh-CN" b="1" i="1" dirty="0" smtClean="0">
                        <a:latin typeface="Cambria Math" panose="02040503050406030204" pitchFamily="18" charset="0"/>
                        <a:ea typeface="楷体_GB2312" pitchFamily="49" charset="-122"/>
                      </a:rPr>
                      <m:t>𝑹</m:t>
                    </m:r>
                  </m:oMath>
                </a14:m>
                <a:endParaRPr lang="en-US" altLang="zh-CN" b="1" i="1" dirty="0"/>
              </a:p>
            </p:txBody>
          </p:sp>
        </mc:Choice>
        <mc:Fallback>
          <p:sp>
            <p:nvSpPr>
              <p:cNvPr id="85003" name="Rectangle 11" descr="Rectangle: Click to edit Master text styles&#10;Second level&#10;Third level&#10;Fourth level&#10;Fifth level"/>
              <p:cNvSpPr>
                <a:spLocks noRot="1" noChangeAspect="1" noMove="1" noResize="1" noEditPoints="1" noAdjustHandles="1" noChangeArrowheads="1" noChangeShapeType="1" noTextEdit="1"/>
              </p:cNvSpPr>
              <p:nvPr/>
            </p:nvSpPr>
            <p:spPr bwMode="auto">
              <a:xfrm>
                <a:off x="241687" y="2596546"/>
                <a:ext cx="7848600" cy="685800"/>
              </a:xfrm>
              <a:prstGeom prst="rect">
                <a:avLst/>
              </a:prstGeom>
              <a:blipFill rotWithShape="1">
                <a:blip r:embed="rId1"/>
                <a:stretch>
                  <a:fillRect l="-5" t="-5" r="5" b="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5008" name="Rectangle 16" descr="Rectangle: Click to edit Master text styles&#10;Second level&#10;Third level&#10;Fourth level&#10;Fifth level"/>
              <p:cNvSpPr>
                <a:spLocks noChangeArrowheads="1"/>
              </p:cNvSpPr>
              <p:nvPr/>
            </p:nvSpPr>
            <p:spPr bwMode="auto">
              <a:xfrm>
                <a:off x="241687" y="3193794"/>
                <a:ext cx="6953200" cy="685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b="1" dirty="0"/>
                  <a:t>3. </a:t>
                </a:r>
                <a14:m>
                  <m:oMath xmlns:m="http://schemas.openxmlformats.org/officeDocument/2006/math">
                    <m:d>
                      <m:dPr>
                        <m:begChr m:val="‖"/>
                        <m:endChr m:val="‖"/>
                        <m:ctrlPr>
                          <a:rPr lang="en-US" altLang="zh-CN" b="1" i="1" dirty="0">
                            <a:latin typeface="Cambria Math" panose="02040503050406030204" pitchFamily="18" charset="0"/>
                            <a:ea typeface="楷体_GB2312" pitchFamily="49" charset="-122"/>
                          </a:rPr>
                        </m:ctrlPr>
                      </m:dPr>
                      <m:e>
                        <m:r>
                          <a:rPr lang="en-US" altLang="zh-CN" b="1" i="1" dirty="0">
                            <a:latin typeface="Cambria Math" panose="02040503050406030204" pitchFamily="18" charset="0"/>
                            <a:ea typeface="楷体_GB2312" pitchFamily="49" charset="-122"/>
                          </a:rPr>
                          <m:t>𝒙</m:t>
                        </m:r>
                        <m:r>
                          <a:rPr lang="en-US" altLang="zh-CN" b="1" i="1" dirty="0" smtClean="0">
                            <a:latin typeface="Cambria Math" panose="02040503050406030204" pitchFamily="18" charset="0"/>
                            <a:ea typeface="楷体_GB2312" pitchFamily="49" charset="-122"/>
                          </a:rPr>
                          <m:t>+</m:t>
                        </m:r>
                        <m:r>
                          <a:rPr lang="en-US" altLang="zh-CN" b="1" i="1" dirty="0" smtClean="0">
                            <a:latin typeface="Cambria Math" panose="02040503050406030204" pitchFamily="18" charset="0"/>
                            <a:ea typeface="楷体_GB2312" pitchFamily="49" charset="-122"/>
                          </a:rPr>
                          <m:t>𝒚</m:t>
                        </m:r>
                      </m:e>
                    </m:d>
                    <m:r>
                      <a:rPr lang="en-US" altLang="zh-CN" b="1" i="1" dirty="0" smtClean="0">
                        <a:latin typeface="Cambria Math" panose="02040503050406030204" pitchFamily="18" charset="0"/>
                        <a:ea typeface="Cambria Math" panose="02040503050406030204" pitchFamily="18" charset="0"/>
                      </a:rPr>
                      <m:t>≤</m:t>
                    </m:r>
                    <m:d>
                      <m:dPr>
                        <m:begChr m:val="‖"/>
                        <m:endChr m:val="‖"/>
                        <m:ctrlPr>
                          <a:rPr lang="en-US" altLang="zh-CN" b="1" i="1" dirty="0">
                            <a:latin typeface="Cambria Math" panose="02040503050406030204" pitchFamily="18" charset="0"/>
                            <a:ea typeface="楷体_GB2312" pitchFamily="49" charset="-122"/>
                          </a:rPr>
                        </m:ctrlPr>
                      </m:dPr>
                      <m:e>
                        <m:r>
                          <a:rPr lang="en-US" altLang="zh-CN" b="1" i="1" dirty="0">
                            <a:latin typeface="Cambria Math" panose="02040503050406030204" pitchFamily="18" charset="0"/>
                            <a:ea typeface="楷体_GB2312" pitchFamily="49" charset="-122"/>
                          </a:rPr>
                          <m:t>𝒙</m:t>
                        </m:r>
                      </m:e>
                    </m:d>
                    <m:r>
                      <a:rPr lang="en-US" altLang="zh-CN" b="1" i="1" dirty="0" smtClean="0">
                        <a:latin typeface="Cambria Math" panose="02040503050406030204" pitchFamily="18" charset="0"/>
                        <a:ea typeface="楷体_GB2312" pitchFamily="49" charset="-122"/>
                      </a:rPr>
                      <m:t>+</m:t>
                    </m:r>
                    <m:d>
                      <m:dPr>
                        <m:begChr m:val="‖"/>
                        <m:endChr m:val="‖"/>
                        <m:ctrlPr>
                          <a:rPr lang="en-US" altLang="zh-CN" b="1" i="1" dirty="0">
                            <a:latin typeface="Cambria Math" panose="02040503050406030204" pitchFamily="18" charset="0"/>
                            <a:ea typeface="楷体_GB2312" pitchFamily="49" charset="-122"/>
                          </a:rPr>
                        </m:ctrlPr>
                      </m:dPr>
                      <m:e>
                        <m:r>
                          <a:rPr lang="en-US" altLang="zh-CN" b="1" i="1" dirty="0">
                            <a:latin typeface="Cambria Math" panose="02040503050406030204" pitchFamily="18" charset="0"/>
                            <a:ea typeface="楷体_GB2312" pitchFamily="49" charset="-122"/>
                          </a:rPr>
                          <m:t>𝒚</m:t>
                        </m:r>
                      </m:e>
                    </m:d>
                  </m:oMath>
                </a14:m>
                <a:endParaRPr lang="en-US" altLang="zh-CN" b="1" dirty="0"/>
              </a:p>
            </p:txBody>
          </p:sp>
        </mc:Choice>
        <mc:Fallback>
          <p:sp>
            <p:nvSpPr>
              <p:cNvPr id="85008" name="Rectangle 16" descr="Rectangle: Click to edit Master text styles&#10;Second level&#10;Third level&#10;Fourth level&#10;Fifth level"/>
              <p:cNvSpPr>
                <a:spLocks noRot="1" noChangeAspect="1" noMove="1" noResize="1" noEditPoints="1" noAdjustHandles="1" noChangeArrowheads="1" noChangeShapeType="1" noTextEdit="1"/>
              </p:cNvSpPr>
              <p:nvPr/>
            </p:nvSpPr>
            <p:spPr bwMode="auto">
              <a:xfrm>
                <a:off x="241687" y="3193794"/>
                <a:ext cx="6953200" cy="685800"/>
              </a:xfrm>
              <a:prstGeom prst="rect">
                <a:avLst/>
              </a:prstGeom>
              <a:blipFill rotWithShape="1">
                <a:blip r:embed="rId2"/>
                <a:stretch>
                  <a:fillRect l="-6" t="-55" r="5" b="55"/>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5027" name="Rectangle 35"/>
              <p:cNvSpPr>
                <a:spLocks noChangeArrowheads="1"/>
              </p:cNvSpPr>
              <p:nvPr/>
            </p:nvSpPr>
            <p:spPr bwMode="auto">
              <a:xfrm>
                <a:off x="336940" y="3905551"/>
                <a:ext cx="3814442" cy="461665"/>
              </a:xfrm>
              <a:prstGeom prst="rect">
                <a:avLst/>
              </a:prstGeom>
              <a:solidFill>
                <a:schemeClr val="bg1"/>
              </a:solidFill>
              <a:ln>
                <a:noFill/>
              </a:ln>
              <a:effectLst/>
            </p:spPr>
            <p:txBody>
              <a:bodyPr wrap="none">
                <a:spAutoFit/>
              </a:bodyPr>
              <a:lstStyle/>
              <a:p>
                <a:pPr>
                  <a:spcBef>
                    <a:spcPct val="20000"/>
                  </a:spcBef>
                  <a:buClr>
                    <a:schemeClr val="hlink"/>
                  </a:buClr>
                  <a:buSzPct val="110000"/>
                  <a:buFont typeface="Wingdings" panose="05000000000000000000" pitchFamily="2" charset="2"/>
                  <a:buNone/>
                </a:pPr>
                <a:r>
                  <a:rPr kumimoji="0" lang="zh-CN" altLang="en-US" b="1" dirty="0"/>
                  <a:t>则称</a:t>
                </a:r>
                <a14:m>
                  <m:oMath xmlns:m="http://schemas.openxmlformats.org/officeDocument/2006/math">
                    <m:r>
                      <a:rPr lang="en-US" altLang="zh-CN" b="1" i="1" dirty="0">
                        <a:latin typeface="Cambria Math" panose="02040503050406030204" pitchFamily="18" charset="0"/>
                        <a:ea typeface="楷体_GB2312" pitchFamily="49" charset="-122"/>
                      </a:rPr>
                      <m:t>𝑵</m:t>
                    </m:r>
                    <m:d>
                      <m:dPr>
                        <m:ctrlPr>
                          <a:rPr lang="en-US" altLang="zh-CN" b="1" i="1" dirty="0">
                            <a:latin typeface="Cambria Math" panose="02040503050406030204" pitchFamily="18" charset="0"/>
                            <a:ea typeface="楷体_GB2312" pitchFamily="49" charset="-122"/>
                          </a:rPr>
                        </m:ctrlPr>
                      </m:dPr>
                      <m:e>
                        <m:r>
                          <a:rPr lang="en-US" altLang="zh-CN" b="1" i="1" dirty="0">
                            <a:latin typeface="Cambria Math" panose="02040503050406030204" pitchFamily="18" charset="0"/>
                            <a:ea typeface="楷体_GB2312" pitchFamily="49" charset="-122"/>
                          </a:rPr>
                          <m:t>𝒙</m:t>
                        </m:r>
                      </m:e>
                    </m:d>
                  </m:oMath>
                </a14:m>
                <a:r>
                  <a:rPr kumimoji="0" lang="zh-CN" altLang="en-US" b="1" dirty="0"/>
                  <a:t>是</a:t>
                </a:r>
                <a:r>
                  <a:rPr kumimoji="0" lang="zh-CN" altLang="en-US" b="1" dirty="0">
                    <a:solidFill>
                      <a:srgbClr val="FF0000"/>
                    </a:solidFill>
                  </a:rPr>
                  <a:t>向量</a:t>
                </a:r>
                <a14:m>
                  <m:oMath xmlns:m="http://schemas.openxmlformats.org/officeDocument/2006/math">
                    <m:r>
                      <a:rPr lang="en-US" altLang="zh-CN" b="1" i="1" dirty="0" smtClean="0">
                        <a:solidFill>
                          <a:srgbClr val="FF0000"/>
                        </a:solidFill>
                        <a:latin typeface="Cambria Math" panose="02040503050406030204" pitchFamily="18" charset="0"/>
                        <a:ea typeface="楷体_GB2312" pitchFamily="49" charset="-122"/>
                      </a:rPr>
                      <m:t>𝒙</m:t>
                    </m:r>
                  </m:oMath>
                </a14:m>
                <a:r>
                  <a:rPr kumimoji="0" lang="zh-CN" altLang="en-US" b="1" dirty="0">
                    <a:solidFill>
                      <a:srgbClr val="FF0000"/>
                    </a:solidFill>
                  </a:rPr>
                  <a:t>的范数</a:t>
                </a:r>
                <a:r>
                  <a:rPr kumimoji="0" lang="zh-CN" altLang="en-US" b="1" dirty="0"/>
                  <a:t>。</a:t>
                </a:r>
                <a:endParaRPr kumimoji="0" lang="zh-CN" altLang="en-US" b="1" dirty="0"/>
              </a:p>
            </p:txBody>
          </p:sp>
        </mc:Choice>
        <mc:Fallback>
          <p:sp>
            <p:nvSpPr>
              <p:cNvPr id="85027" name="Rectangle 35"/>
              <p:cNvSpPr>
                <a:spLocks noRot="1" noChangeAspect="1" noMove="1" noResize="1" noEditPoints="1" noAdjustHandles="1" noChangeArrowheads="1" noChangeShapeType="1" noTextEdit="1"/>
              </p:cNvSpPr>
              <p:nvPr/>
            </p:nvSpPr>
            <p:spPr bwMode="auto">
              <a:xfrm>
                <a:off x="336940" y="3905551"/>
                <a:ext cx="3814442" cy="461665"/>
              </a:xfrm>
              <a:prstGeom prst="rect">
                <a:avLst/>
              </a:prstGeom>
              <a:blipFill rotWithShape="1">
                <a:blip r:embed="rId3"/>
                <a:stretch>
                  <a:fillRect l="-10" t="-65" r="10" b="70"/>
                </a:stretch>
              </a:blipFill>
              <a:ln>
                <a:noFill/>
              </a:ln>
              <a:effectLst/>
            </p:spPr>
            <p:txBody>
              <a:bodyPr/>
              <a:lstStyle/>
              <a:p>
                <a:r>
                  <a:rPr lang="zh-CN" altLang="en-US">
                    <a:noFill/>
                  </a:rPr>
                  <a:t> </a:t>
                </a:r>
              </a:p>
            </p:txBody>
          </p:sp>
        </mc:Fallback>
      </mc:AlternateContent>
      <p:grpSp>
        <p:nvGrpSpPr>
          <p:cNvPr id="85054" name="Group 62"/>
          <p:cNvGrpSpPr/>
          <p:nvPr/>
        </p:nvGrpSpPr>
        <p:grpSpPr bwMode="auto">
          <a:xfrm>
            <a:off x="325751" y="692696"/>
            <a:ext cx="8471324" cy="536575"/>
            <a:chOff x="576" y="934"/>
            <a:chExt cx="4128" cy="338"/>
          </a:xfrm>
        </p:grpSpPr>
        <p:sp>
          <p:nvSpPr>
            <p:cNvPr id="85012" name="Rectangle 20" descr="Rectangle: Click to edit Master text styles&#10;Second level&#10;Third level&#10;Fourth level&#10;Fifth level"/>
            <p:cNvSpPr>
              <a:spLocks noChangeArrowheads="1"/>
            </p:cNvSpPr>
            <p:nvPr/>
          </p:nvSpPr>
          <p:spPr bwMode="auto">
            <a:xfrm>
              <a:off x="576" y="958"/>
              <a:ext cx="4128"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90000"/>
                </a:lnSpc>
                <a:spcBef>
                  <a:spcPct val="20000"/>
                </a:spcBef>
                <a:buClr>
                  <a:schemeClr val="hlink"/>
                </a:buClr>
                <a:buSzPct val="110000"/>
                <a:buFont typeface="Wingdings" panose="05000000000000000000" pitchFamily="2" charset="2"/>
                <a:buNone/>
              </a:pPr>
              <a:r>
                <a:rPr lang="zh-CN" altLang="en-US" b="1" dirty="0"/>
                <a:t>我们用    表示</a:t>
              </a:r>
              <a:r>
                <a:rPr lang="en-US" altLang="zh-CN" b="1" i="1" dirty="0">
                  <a:solidFill>
                    <a:srgbClr val="FF0000"/>
                  </a:solidFill>
                </a:rPr>
                <a:t>n</a:t>
              </a:r>
              <a:r>
                <a:rPr lang="en-US" altLang="zh-CN" b="1" i="1" dirty="0"/>
                <a:t> </a:t>
              </a:r>
              <a:r>
                <a:rPr lang="zh-CN" altLang="en-US" b="1" dirty="0"/>
                <a:t>维实向量构成的集合，称为</a:t>
              </a:r>
              <a:r>
                <a:rPr lang="zh-CN" altLang="en-US" b="1" dirty="0">
                  <a:solidFill>
                    <a:srgbClr val="FF0000"/>
                  </a:solidFill>
                </a:rPr>
                <a:t>向量空间</a:t>
              </a:r>
              <a:r>
                <a:rPr lang="zh-CN" altLang="en-US" b="1" dirty="0"/>
                <a:t>。</a:t>
              </a:r>
              <a:endParaRPr lang="zh-CN" altLang="en-US" b="1" dirty="0"/>
            </a:p>
          </p:txBody>
        </p:sp>
        <p:graphicFrame>
          <p:nvGraphicFramePr>
            <p:cNvPr id="85013" name="Object 21"/>
            <p:cNvGraphicFramePr>
              <a:graphicFrameLocks noChangeAspect="1"/>
            </p:cNvGraphicFramePr>
            <p:nvPr/>
          </p:nvGraphicFramePr>
          <p:xfrm>
            <a:off x="1066" y="934"/>
            <a:ext cx="176" cy="239"/>
          </p:xfrm>
          <a:graphic>
            <a:graphicData uri="http://schemas.openxmlformats.org/presentationml/2006/ole">
              <mc:AlternateContent xmlns:mc="http://schemas.openxmlformats.org/markup-compatibility/2006">
                <mc:Choice xmlns:v="urn:schemas-microsoft-com:vml" Requires="v">
                  <p:oleObj spid="_x0000_s0" name="Equation" r:id="rId4" imgW="154940" imgH="136525" progId="Equation.3">
                    <p:embed/>
                  </p:oleObj>
                </mc:Choice>
                <mc:Fallback>
                  <p:oleObj name="Equation" r:id="rId4" imgW="154940" imgH="136525" progId="Equation.3">
                    <p:embed/>
                    <p:pic>
                      <p:nvPicPr>
                        <p:cNvPr id="0" name="Object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 y="934"/>
                          <a:ext cx="176" cy="239"/>
                        </a:xfrm>
                        <a:prstGeom prst="rect">
                          <a:avLst/>
                        </a:prstGeom>
                        <a:noFill/>
                        <a:ln>
                          <a:noFill/>
                        </a:ln>
                        <a:effectLst/>
                      </p:spPr>
                    </p:pic>
                  </p:oleObj>
                </mc:Fallback>
              </mc:AlternateContent>
            </a:graphicData>
          </a:graphic>
        </p:graphicFrame>
      </p:grpSp>
      <p:grpSp>
        <p:nvGrpSpPr>
          <p:cNvPr id="85047" name="Group 55"/>
          <p:cNvGrpSpPr/>
          <p:nvPr/>
        </p:nvGrpSpPr>
        <p:grpSpPr bwMode="auto">
          <a:xfrm>
            <a:off x="316376" y="1335165"/>
            <a:ext cx="9411582" cy="638176"/>
            <a:chOff x="415" y="1062"/>
            <a:chExt cx="5004" cy="402"/>
          </a:xfrm>
        </p:grpSpPr>
        <mc:AlternateContent xmlns:mc="http://schemas.openxmlformats.org/markup-compatibility/2006">
          <mc:Choice xmlns:a14="http://schemas.microsoft.com/office/drawing/2010/main" Requires="a14">
            <p:sp>
              <p:nvSpPr>
                <p:cNvPr id="84995" name="Rectangle 3" descr="Rectangle: Click to edit Master text styles&#10;Second level&#10;Third level&#10;Fourth level&#10;Fifth level"/>
                <p:cNvSpPr>
                  <a:spLocks noChangeArrowheads="1"/>
                </p:cNvSpPr>
                <p:nvPr/>
              </p:nvSpPr>
              <p:spPr bwMode="auto">
                <a:xfrm>
                  <a:off x="763" y="1063"/>
                  <a:ext cx="4656" cy="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buClr>
                      <a:schemeClr val="hlink"/>
                    </a:buClr>
                    <a:buSzPct val="110000"/>
                    <a:buFont typeface="Wingdings" panose="05000000000000000000" pitchFamily="2" charset="2"/>
                    <a:buNone/>
                  </a:pPr>
                  <a:r>
                    <a:rPr lang="en-US" altLang="zh-CN" b="1" dirty="0"/>
                    <a:t>      </a:t>
                  </a:r>
                  <a:r>
                    <a:rPr lang="zh-CN" altLang="en-US" b="1" dirty="0"/>
                    <a:t>如果向量</a:t>
                  </a:r>
                  <a14:m>
                    <m:oMath xmlns:m="http://schemas.openxmlformats.org/officeDocument/2006/math">
                      <m:r>
                        <a:rPr lang="zh-CN" altLang="en-US" b="1" i="1" dirty="0" smtClean="0">
                          <a:latin typeface="Cambria Math" panose="02040503050406030204" pitchFamily="18" charset="0"/>
                          <a:ea typeface="楷体_GB2312" pitchFamily="49" charset="-122"/>
                        </a:rPr>
                        <m:t>  </m:t>
                      </m:r>
                      <m:r>
                        <a:rPr lang="en-US" altLang="zh-CN" b="1" i="1" dirty="0" smtClean="0">
                          <a:latin typeface="Cambria Math" panose="02040503050406030204" pitchFamily="18" charset="0"/>
                          <a:ea typeface="楷体_GB2312" pitchFamily="49" charset="-122"/>
                        </a:rPr>
                        <m:t>𝒙</m:t>
                      </m:r>
                      <m:r>
                        <a:rPr lang="en-US" altLang="zh-CN" b="1" i="1" dirty="0" smtClean="0">
                          <a:latin typeface="Cambria Math" panose="02040503050406030204" pitchFamily="18" charset="0"/>
                          <a:ea typeface="Cambria Math" panose="02040503050406030204" pitchFamily="18" charset="0"/>
                        </a:rPr>
                        <m:t>∈</m:t>
                      </m:r>
                      <m:sSup>
                        <m:sSupPr>
                          <m:ctrlPr>
                            <a:rPr lang="en-US" altLang="zh-CN" b="1" i="1" dirty="0" smtClean="0">
                              <a:latin typeface="Cambria Math" panose="02040503050406030204" pitchFamily="18" charset="0"/>
                              <a:ea typeface="Cambria Math" panose="02040503050406030204" pitchFamily="18" charset="0"/>
                            </a:rPr>
                          </m:ctrlPr>
                        </m:sSupPr>
                        <m:e>
                          <m:r>
                            <a:rPr lang="en-US" altLang="zh-CN" b="1" i="1" dirty="0" smtClean="0">
                              <a:latin typeface="Cambria Math" panose="02040503050406030204" pitchFamily="18" charset="0"/>
                              <a:ea typeface="Cambria Math" panose="02040503050406030204" pitchFamily="18" charset="0"/>
                            </a:rPr>
                            <m:t>𝑹</m:t>
                          </m:r>
                        </m:e>
                        <m:sup>
                          <m:r>
                            <a:rPr lang="en-US" altLang="zh-CN" b="1" i="1" dirty="0" smtClean="0">
                              <a:latin typeface="Cambria Math" panose="02040503050406030204" pitchFamily="18" charset="0"/>
                              <a:ea typeface="Cambria Math" panose="02040503050406030204" pitchFamily="18" charset="0"/>
                            </a:rPr>
                            <m:t>𝒏</m:t>
                          </m:r>
                        </m:sup>
                      </m:sSup>
                      <m:r>
                        <a:rPr lang="zh-CN" altLang="en-US" b="1" i="1" dirty="0" smtClean="0">
                          <a:latin typeface="Cambria Math" panose="02040503050406030204" pitchFamily="18" charset="0"/>
                          <a:ea typeface="楷体_GB2312" pitchFamily="49" charset="-122"/>
                        </a:rPr>
                        <m:t>  </m:t>
                      </m:r>
                    </m:oMath>
                  </a14:m>
                  <a:r>
                    <a:rPr lang="zh-CN" altLang="en-US" b="1" dirty="0"/>
                    <a:t>的某个实值函数</a:t>
                  </a:r>
                  <a14:m>
                    <m:oMath xmlns:m="http://schemas.openxmlformats.org/officeDocument/2006/math">
                      <m:r>
                        <a:rPr lang="en-US" altLang="zh-CN" b="1" i="1" dirty="0" smtClean="0">
                          <a:latin typeface="Cambria Math" panose="02040503050406030204" pitchFamily="18" charset="0"/>
                          <a:ea typeface="楷体_GB2312" pitchFamily="49" charset="-122"/>
                        </a:rPr>
                        <m:t>𝑵</m:t>
                      </m:r>
                      <m:d>
                        <m:dPr>
                          <m:ctrlPr>
                            <a:rPr lang="en-US" altLang="zh-CN" b="1" i="1" dirty="0" smtClean="0">
                              <a:latin typeface="Cambria Math" panose="02040503050406030204" pitchFamily="18" charset="0"/>
                              <a:ea typeface="楷体_GB2312" pitchFamily="49" charset="-122"/>
                            </a:rPr>
                          </m:ctrlPr>
                        </m:dPr>
                        <m:e>
                          <m:r>
                            <a:rPr lang="en-US" altLang="zh-CN" b="1" i="1" dirty="0">
                              <a:latin typeface="Cambria Math" panose="02040503050406030204" pitchFamily="18" charset="0"/>
                              <a:ea typeface="楷体_GB2312" pitchFamily="49" charset="-122"/>
                            </a:rPr>
                            <m:t>𝒙</m:t>
                          </m:r>
                        </m:e>
                      </m:d>
                      <m:r>
                        <a:rPr lang="en-US" altLang="zh-CN" b="1" i="1" dirty="0" smtClean="0">
                          <a:latin typeface="Cambria Math" panose="02040503050406030204" pitchFamily="18" charset="0"/>
                          <a:ea typeface="楷体_GB2312" pitchFamily="49" charset="-122"/>
                        </a:rPr>
                        <m:t>=</m:t>
                      </m:r>
                      <m:d>
                        <m:dPr>
                          <m:begChr m:val="‖"/>
                          <m:endChr m:val="‖"/>
                          <m:ctrlPr>
                            <a:rPr lang="en-US" altLang="zh-CN" b="1" i="1" dirty="0" smtClean="0">
                              <a:latin typeface="Cambria Math" panose="02040503050406030204" pitchFamily="18" charset="0"/>
                              <a:ea typeface="楷体_GB2312" pitchFamily="49" charset="-122"/>
                            </a:rPr>
                          </m:ctrlPr>
                        </m:dPr>
                        <m:e>
                          <m:r>
                            <a:rPr lang="en-US" altLang="zh-CN" b="1" i="1" dirty="0" smtClean="0">
                              <a:latin typeface="Cambria Math" panose="02040503050406030204" pitchFamily="18" charset="0"/>
                              <a:ea typeface="楷体_GB2312" pitchFamily="49" charset="-122"/>
                            </a:rPr>
                            <m:t>𝒙</m:t>
                          </m:r>
                        </m:e>
                      </m:d>
                    </m:oMath>
                  </a14:m>
                  <a:r>
                    <a:rPr lang="zh-CN" altLang="en-US" b="1" dirty="0"/>
                    <a:t>满足条件</a:t>
                  </a:r>
                  <a:endParaRPr lang="zh-CN" altLang="en-US" b="1" dirty="0"/>
                </a:p>
              </p:txBody>
            </p:sp>
          </mc:Choice>
          <mc:Fallback>
            <p:sp>
              <p:nvSpPr>
                <p:cNvPr id="84995" name="Rectangle 3" descr="Rectangle: Click to edit Master text styles&#10;Second level&#10;Third level&#10;Fourth level&#10;Fifth level"/>
                <p:cNvSpPr>
                  <a:spLocks noRot="1" noChangeAspect="1" noMove="1" noResize="1" noEditPoints="1" noAdjustHandles="1" noChangeArrowheads="1" noChangeShapeType="1" noTextEdit="1"/>
                </p:cNvSpPr>
                <p:nvPr/>
              </p:nvSpPr>
              <p:spPr bwMode="auto">
                <a:xfrm>
                  <a:off x="763" y="1063"/>
                  <a:ext cx="4656" cy="401"/>
                </a:xfrm>
                <a:prstGeom prst="rect">
                  <a:avLst/>
                </a:prstGeom>
                <a:blipFill rotWithShape="1">
                  <a:blip r:embed="rId6"/>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85020" name="AutoShape 28" descr="水滴"/>
            <p:cNvSpPr>
              <a:spLocks noChangeArrowheads="1"/>
            </p:cNvSpPr>
            <p:nvPr/>
          </p:nvSpPr>
          <p:spPr bwMode="auto">
            <a:xfrm>
              <a:off x="415" y="1062"/>
              <a:ext cx="600" cy="314"/>
            </a:xfrm>
            <a:prstGeom prst="roundRect">
              <a:avLst>
                <a:gd name="adj" fmla="val 16667"/>
              </a:avLst>
            </a:prstGeom>
            <a:blipFill dpi="0" rotWithShape="0">
              <a:blip r:embed="rId7"/>
              <a:srcRect/>
              <a:tile tx="0" ty="0" sx="100000" sy="100000" flip="none" algn="tl"/>
            </a:blipFill>
            <a:ln w="9525">
              <a:round/>
            </a:ln>
            <a:effectLst/>
            <a:scene3d>
              <a:camera prst="legacyObliqueTopLeft"/>
              <a:lightRig rig="legacyFlat3" dir="t"/>
            </a:scene3d>
            <a:sp3d extrusionH="201600" prstMaterial="legacyMatte">
              <a:bevelT w="13500" h="13500" prst="angle"/>
              <a:bevelB w="13500" h="13500" prst="angle"/>
              <a:extrusionClr>
                <a:srgbClr val="CCFFFF"/>
              </a:extrusionClr>
              <a:contourClr>
                <a:srgbClr val="CC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0" lang="zh-CN" altLang="en-US" sz="2800" b="1" dirty="0">
                  <a:solidFill>
                    <a:schemeClr val="accent2"/>
                  </a:solidFill>
                  <a:ea typeface="楷体_GB2312" pitchFamily="49" charset="-122"/>
                </a:rPr>
                <a:t>定义</a:t>
              </a:r>
              <a:r>
                <a:rPr kumimoji="0" lang="en-US" altLang="zh-CN" sz="2800" b="1" dirty="0">
                  <a:solidFill>
                    <a:schemeClr val="accent2"/>
                  </a:solidFill>
                  <a:ea typeface="楷体_GB2312" pitchFamily="49" charset="-122"/>
                </a:rPr>
                <a:t>3-2</a:t>
              </a:r>
              <a:endParaRPr kumimoji="0" lang="zh-CN" altLang="en-US" sz="2800" b="1" dirty="0">
                <a:solidFill>
                  <a:schemeClr val="accent2"/>
                </a:solidFill>
                <a:ea typeface="楷体_GB2312" pitchFamily="49" charset="-122"/>
              </a:endParaRPr>
            </a:p>
          </p:txBody>
        </p:sp>
      </p:grpSp>
      <p:sp>
        <p:nvSpPr>
          <p:cNvPr id="85021" name="Rectangle 29"/>
          <p:cNvSpPr>
            <a:spLocks noChangeArrowheads="1"/>
          </p:cNvSpPr>
          <p:nvPr/>
        </p:nvSpPr>
        <p:spPr bwMode="auto">
          <a:xfrm>
            <a:off x="3657600" y="0"/>
            <a:ext cx="5486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§2  Norms of Vectors and Matrices</a:t>
            </a:r>
            <a:endParaRPr lang="en-US" altLang="zh-CN" sz="1800" b="1" dirty="0"/>
          </a:p>
        </p:txBody>
      </p:sp>
      <p:sp>
        <p:nvSpPr>
          <p:cNvPr id="85048" name="Rectangle 56"/>
          <p:cNvSpPr>
            <a:spLocks noChangeArrowheads="1"/>
          </p:cNvSpPr>
          <p:nvPr/>
        </p:nvSpPr>
        <p:spPr bwMode="auto">
          <a:xfrm>
            <a:off x="5038154" y="1988840"/>
            <a:ext cx="388279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a:t>（</a:t>
            </a:r>
            <a:r>
              <a:rPr lang="zh-CN" altLang="en-US" b="1" dirty="0">
                <a:solidFill>
                  <a:schemeClr val="accent2"/>
                </a:solidFill>
              </a:rPr>
              <a:t>非负性</a:t>
            </a:r>
            <a:r>
              <a:rPr lang="zh-CN" altLang="en-US" b="1" dirty="0"/>
              <a:t> </a:t>
            </a:r>
            <a:r>
              <a:rPr lang="en-US" altLang="zh-CN" sz="2000" b="1" dirty="0">
                <a:solidFill>
                  <a:srgbClr val="008000"/>
                </a:solidFill>
              </a:rPr>
              <a:t>/* positive definite */ </a:t>
            </a:r>
            <a:r>
              <a:rPr lang="en-US" altLang="zh-CN" b="1" dirty="0"/>
              <a:t>)</a:t>
            </a:r>
            <a:endParaRPr lang="en-US" altLang="zh-CN" b="1" dirty="0"/>
          </a:p>
        </p:txBody>
      </p:sp>
      <p:sp>
        <p:nvSpPr>
          <p:cNvPr id="85050" name="Rectangle 58"/>
          <p:cNvSpPr>
            <a:spLocks noChangeArrowheads="1"/>
          </p:cNvSpPr>
          <p:nvPr/>
        </p:nvSpPr>
        <p:spPr bwMode="auto">
          <a:xfrm>
            <a:off x="4174058" y="2606424"/>
            <a:ext cx="36782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dirty="0"/>
              <a:t>(</a:t>
            </a:r>
            <a:r>
              <a:rPr lang="zh-CN" altLang="en-US" b="1" dirty="0">
                <a:solidFill>
                  <a:schemeClr val="accent2"/>
                </a:solidFill>
              </a:rPr>
              <a:t>齐次性</a:t>
            </a:r>
            <a:r>
              <a:rPr lang="zh-CN" altLang="en-US" b="1" dirty="0"/>
              <a:t> </a:t>
            </a:r>
            <a:r>
              <a:rPr lang="en-US" altLang="zh-CN" sz="2000" b="1" dirty="0">
                <a:solidFill>
                  <a:srgbClr val="008000"/>
                </a:solidFill>
                <a:latin typeface="Arial" panose="020B0604020202020204" pitchFamily="34" charset="0"/>
              </a:rPr>
              <a:t>/* homogeneous */</a:t>
            </a:r>
            <a:r>
              <a:rPr lang="en-US" altLang="zh-CN" b="1" dirty="0"/>
              <a:t> )</a:t>
            </a:r>
            <a:endParaRPr lang="en-US" altLang="zh-CN" b="1" dirty="0"/>
          </a:p>
        </p:txBody>
      </p:sp>
      <p:sp>
        <p:nvSpPr>
          <p:cNvPr id="85051" name="Rectangle 59"/>
          <p:cNvSpPr>
            <a:spLocks noChangeArrowheads="1"/>
          </p:cNvSpPr>
          <p:nvPr/>
        </p:nvSpPr>
        <p:spPr bwMode="auto">
          <a:xfrm>
            <a:off x="3508895" y="3224797"/>
            <a:ext cx="483497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zh-CN" altLang="en-US" b="1" dirty="0"/>
              <a:t>（</a:t>
            </a:r>
            <a:r>
              <a:rPr lang="zh-CN" altLang="en-US" b="1" dirty="0">
                <a:solidFill>
                  <a:schemeClr val="accent2"/>
                </a:solidFill>
              </a:rPr>
              <a:t>三角不等式</a:t>
            </a:r>
            <a:r>
              <a:rPr lang="zh-CN" altLang="en-US" b="1" dirty="0"/>
              <a:t> </a:t>
            </a:r>
            <a:r>
              <a:rPr lang="en-US" altLang="zh-CN" sz="2000" b="1" dirty="0">
                <a:solidFill>
                  <a:srgbClr val="008000"/>
                </a:solidFill>
              </a:rPr>
              <a:t>/* triangle inequality */</a:t>
            </a:r>
            <a:r>
              <a:rPr lang="en-US" altLang="zh-CN" b="1" dirty="0"/>
              <a:t> )</a:t>
            </a:r>
            <a:endParaRPr lang="en-US" altLang="zh-CN" b="1" dirty="0"/>
          </a:p>
        </p:txBody>
      </p:sp>
      <mc:AlternateContent xmlns:mc="http://schemas.openxmlformats.org/markup-compatibility/2006">
        <mc:Choice xmlns:a14="http://schemas.microsoft.com/office/drawing/2010/main" Requires="a14">
          <p:sp>
            <p:nvSpPr>
              <p:cNvPr id="85023" name="Rectangle 31"/>
              <p:cNvSpPr>
                <a:spLocks noChangeArrowheads="1"/>
              </p:cNvSpPr>
              <p:nvPr/>
            </p:nvSpPr>
            <p:spPr bwMode="auto">
              <a:xfrm>
                <a:off x="241687" y="1995954"/>
                <a:ext cx="465922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dirty="0"/>
                  <a:t>1. </a:t>
                </a:r>
                <a14:m>
                  <m:oMath xmlns:m="http://schemas.openxmlformats.org/officeDocument/2006/math">
                    <m:d>
                      <m:dPr>
                        <m:begChr m:val="‖"/>
                        <m:endChr m:val="‖"/>
                        <m:ctrlPr>
                          <a:rPr lang="en-US" altLang="zh-CN" b="1" i="1" dirty="0">
                            <a:latin typeface="Cambria Math" panose="02040503050406030204" pitchFamily="18" charset="0"/>
                            <a:ea typeface="楷体_GB2312" pitchFamily="49" charset="-122"/>
                          </a:rPr>
                        </m:ctrlPr>
                      </m:dPr>
                      <m:e>
                        <m:r>
                          <a:rPr lang="en-US" altLang="zh-CN" b="1" i="1" dirty="0">
                            <a:latin typeface="Cambria Math" panose="02040503050406030204" pitchFamily="18" charset="0"/>
                            <a:ea typeface="楷体_GB2312" pitchFamily="49" charset="-122"/>
                          </a:rPr>
                          <m:t>𝒙</m:t>
                        </m:r>
                      </m:e>
                    </m:d>
                    <m:r>
                      <a:rPr lang="en-US" altLang="zh-CN" b="1" i="1" dirty="0" smtClean="0">
                        <a:latin typeface="Cambria Math" panose="02040503050406030204" pitchFamily="18" charset="0"/>
                        <a:ea typeface="Cambria Math" panose="02040503050406030204" pitchFamily="18" charset="0"/>
                      </a:rPr>
                      <m:t>≥</m:t>
                    </m:r>
                    <m:r>
                      <a:rPr lang="en-US" altLang="zh-CN" b="1" i="1" dirty="0" smtClean="0">
                        <a:latin typeface="Cambria Math" panose="02040503050406030204" pitchFamily="18" charset="0"/>
                        <a:ea typeface="Cambria Math" panose="02040503050406030204" pitchFamily="18" charset="0"/>
                      </a:rPr>
                      <m:t>𝟎</m:t>
                    </m:r>
                  </m:oMath>
                </a14:m>
                <a:r>
                  <a:rPr lang="en-US" altLang="zh-CN" b="1" dirty="0"/>
                  <a:t>(</a:t>
                </a:r>
                <a14:m>
                  <m:oMath xmlns:m="http://schemas.openxmlformats.org/officeDocument/2006/math">
                    <m:d>
                      <m:dPr>
                        <m:begChr m:val="‖"/>
                        <m:endChr m:val="‖"/>
                        <m:ctrlPr>
                          <a:rPr lang="en-US" altLang="zh-CN" b="1" i="1" dirty="0">
                            <a:latin typeface="Cambria Math" panose="02040503050406030204" pitchFamily="18" charset="0"/>
                            <a:ea typeface="楷体_GB2312" pitchFamily="49" charset="-122"/>
                          </a:rPr>
                        </m:ctrlPr>
                      </m:dPr>
                      <m:e>
                        <m:r>
                          <a:rPr lang="en-US" altLang="zh-CN" b="1" i="1" dirty="0">
                            <a:latin typeface="Cambria Math" panose="02040503050406030204" pitchFamily="18" charset="0"/>
                            <a:ea typeface="楷体_GB2312" pitchFamily="49" charset="-122"/>
                          </a:rPr>
                          <m:t>𝒙</m:t>
                        </m:r>
                      </m:e>
                    </m:d>
                    <m:r>
                      <a:rPr lang="en-US" altLang="zh-CN" b="1" i="1" dirty="0" smtClean="0">
                        <a:latin typeface="Cambria Math" panose="02040503050406030204" pitchFamily="18" charset="0"/>
                        <a:ea typeface="楷体_GB2312" pitchFamily="49" charset="-122"/>
                      </a:rPr>
                      <m:t>=</m:t>
                    </m:r>
                    <m:r>
                      <a:rPr lang="en-US" altLang="zh-CN" b="1" i="1" dirty="0">
                        <a:latin typeface="Cambria Math" panose="02040503050406030204" pitchFamily="18" charset="0"/>
                        <a:ea typeface="Cambria Math" panose="02040503050406030204" pitchFamily="18" charset="0"/>
                      </a:rPr>
                      <m:t>𝟎</m:t>
                    </m:r>
                    <m:r>
                      <a:rPr lang="zh-CN" altLang="en-US" b="1" i="1" dirty="0" smtClean="0">
                        <a:latin typeface="Cambria Math" panose="02040503050406030204" pitchFamily="18" charset="0"/>
                        <a:ea typeface="Cambria Math" panose="02040503050406030204" pitchFamily="18" charset="0"/>
                      </a:rPr>
                      <m:t>当且</m:t>
                    </m:r>
                    <m:r>
                      <a:rPr lang="zh-CN" altLang="en-US" b="1" i="1" dirty="0">
                        <a:latin typeface="Cambria Math" panose="02040503050406030204" pitchFamily="18" charset="0"/>
                        <a:ea typeface="Cambria Math" panose="02040503050406030204" pitchFamily="18" charset="0"/>
                      </a:rPr>
                      <m:t>仅当</m:t>
                    </m:r>
                    <m:r>
                      <a:rPr lang="en-US" altLang="zh-CN" b="1" i="1" dirty="0">
                        <a:latin typeface="Cambria Math" panose="02040503050406030204" pitchFamily="18" charset="0"/>
                        <a:ea typeface="楷体_GB2312" pitchFamily="49" charset="-122"/>
                      </a:rPr>
                      <m:t>𝒙</m:t>
                    </m:r>
                  </m:oMath>
                </a14:m>
                <a:r>
                  <a:rPr lang="en-US" altLang="zh-CN" b="1" dirty="0"/>
                  <a:t>=0</a:t>
                </a:r>
                <a:r>
                  <a:rPr lang="en-US" altLang="zh-CN" b="1" i="1" dirty="0"/>
                  <a:t> </a:t>
                </a:r>
                <a:r>
                  <a:rPr lang="en-US" altLang="zh-CN" b="1" dirty="0"/>
                  <a:t>)</a:t>
                </a:r>
                <a:endParaRPr lang="en-US" altLang="zh-CN" b="1" dirty="0"/>
              </a:p>
            </p:txBody>
          </p:sp>
        </mc:Choice>
        <mc:Fallback>
          <p:sp>
            <p:nvSpPr>
              <p:cNvPr id="85023" name="Rectangle 31"/>
              <p:cNvSpPr>
                <a:spLocks noRot="1" noChangeAspect="1" noMove="1" noResize="1" noEditPoints="1" noAdjustHandles="1" noChangeArrowheads="1" noChangeShapeType="1" noTextEdit="1"/>
              </p:cNvSpPr>
              <p:nvPr/>
            </p:nvSpPr>
            <p:spPr bwMode="auto">
              <a:xfrm>
                <a:off x="241687" y="1995954"/>
                <a:ext cx="4659224" cy="461665"/>
              </a:xfrm>
              <a:prstGeom prst="rect">
                <a:avLst/>
              </a:prstGeom>
              <a:blipFill rotWithShape="1">
                <a:blip r:embed="rId8"/>
                <a:stretch>
                  <a:fillRect l="-8" t="-32" r="13" b="3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aphicFrame>
        <p:nvGraphicFramePr>
          <p:cNvPr id="34" name="Object 3"/>
          <p:cNvGraphicFramePr>
            <a:graphicFrameLocks noChangeAspect="1"/>
          </p:cNvGraphicFramePr>
          <p:nvPr/>
        </p:nvGraphicFramePr>
        <p:xfrm>
          <a:off x="122724" y="5157192"/>
          <a:ext cx="2773849" cy="1631001"/>
        </p:xfrm>
        <a:graphic>
          <a:graphicData uri="http://schemas.openxmlformats.org/presentationml/2006/ole">
            <mc:AlternateContent xmlns:mc="http://schemas.openxmlformats.org/markup-compatibility/2006">
              <mc:Choice xmlns:v="urn:schemas-microsoft-com:vml" Requires="v">
                <p:oleObj spid="_x0000_s2" name="Equation" r:id="rId9" imgW="1612900" imgH="1016000" progId="Equation.DSMT4">
                  <p:embed/>
                </p:oleObj>
              </mc:Choice>
              <mc:Fallback>
                <p:oleObj name="Equation" r:id="rId9" imgW="1612900" imgH="1016000" progId="Equation.DSMT4">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2724" y="5157192"/>
                        <a:ext cx="2773849" cy="1631001"/>
                      </a:xfrm>
                      <a:prstGeom prst="rect">
                        <a:avLst/>
                      </a:prstGeom>
                      <a:noFill/>
                      <a:ln>
                        <a:noFill/>
                      </a:ln>
                      <a:effectLst/>
                    </p:spPr>
                  </p:pic>
                </p:oleObj>
              </mc:Fallback>
            </mc:AlternateContent>
          </a:graphicData>
        </a:graphic>
      </p:graphicFrame>
      <p:sp>
        <p:nvSpPr>
          <p:cNvPr id="21" name="Text Box 1032"/>
          <p:cNvSpPr txBox="1">
            <a:spLocks noChangeArrowheads="1"/>
          </p:cNvSpPr>
          <p:nvPr/>
        </p:nvSpPr>
        <p:spPr bwMode="auto">
          <a:xfrm>
            <a:off x="33121" y="28731"/>
            <a:ext cx="77955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b="1" dirty="0">
                <a:solidFill>
                  <a:schemeClr val="accent2"/>
                </a:solidFill>
                <a:latin typeface="楷体_GB2312" pitchFamily="49" charset="-122"/>
                <a:sym typeface="Wingdings" panose="05000000000000000000" pitchFamily="2" charset="2"/>
              </a:rPr>
              <a:t> </a:t>
            </a:r>
            <a:r>
              <a:rPr lang="zh-CN" altLang="en-US" b="1" dirty="0">
                <a:latin typeface="楷体_GB2312" pitchFamily="49" charset="-122"/>
                <a:sym typeface="Wingdings" panose="05000000000000000000" pitchFamily="2" charset="2"/>
              </a:rPr>
              <a:t>向量范数的定义</a:t>
            </a:r>
            <a:endParaRPr lang="zh-CN" altLang="en-US" b="1" dirty="0">
              <a:latin typeface="楷体_GB2312" pitchFamily="49" charset="-122"/>
              <a:sym typeface="Wingdings" panose="05000000000000000000" pitchFamily="2" charset="2"/>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85054"/>
                                        </p:tgtEl>
                                        <p:attrNameLst>
                                          <p:attrName>style.visibility</p:attrName>
                                        </p:attrNameLst>
                                      </p:cBhvr>
                                      <p:to>
                                        <p:strVal val="visible"/>
                                      </p:to>
                                    </p:set>
                                    <p:animEffect transition="in" filter="slide(fromLeft)">
                                      <p:cBhvr>
                                        <p:cTn id="7" dur="500"/>
                                        <p:tgtEl>
                                          <p:spTgt spid="8505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5047"/>
                                        </p:tgtEl>
                                        <p:attrNameLst>
                                          <p:attrName>style.visibility</p:attrName>
                                        </p:attrNameLst>
                                      </p:cBhvr>
                                      <p:to>
                                        <p:strVal val="visible"/>
                                      </p:to>
                                    </p:set>
                                    <p:animEffect transition="in" filter="wipe(up)">
                                      <p:cBhvr>
                                        <p:cTn id="12" dur="500"/>
                                        <p:tgtEl>
                                          <p:spTgt spid="8504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5023"/>
                                        </p:tgtEl>
                                        <p:attrNameLst>
                                          <p:attrName>style.visibility</p:attrName>
                                        </p:attrNameLst>
                                      </p:cBhvr>
                                      <p:to>
                                        <p:strVal val="visible"/>
                                      </p:to>
                                    </p:set>
                                    <p:anim calcmode="lin" valueType="num">
                                      <p:cBhvr additive="base">
                                        <p:cTn id="17" dur="500" fill="hold"/>
                                        <p:tgtEl>
                                          <p:spTgt spid="85023"/>
                                        </p:tgtEl>
                                        <p:attrNameLst>
                                          <p:attrName>ppt_x</p:attrName>
                                        </p:attrNameLst>
                                      </p:cBhvr>
                                      <p:tavLst>
                                        <p:tav tm="0">
                                          <p:val>
                                            <p:strVal val="#ppt_x"/>
                                          </p:val>
                                        </p:tav>
                                        <p:tav tm="100000">
                                          <p:val>
                                            <p:strVal val="#ppt_x"/>
                                          </p:val>
                                        </p:tav>
                                      </p:tavLst>
                                    </p:anim>
                                    <p:anim calcmode="lin" valueType="num">
                                      <p:cBhvr additive="base">
                                        <p:cTn id="18" dur="500" fill="hold"/>
                                        <p:tgtEl>
                                          <p:spTgt spid="8502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5048"/>
                                        </p:tgtEl>
                                        <p:attrNameLst>
                                          <p:attrName>style.visibility</p:attrName>
                                        </p:attrNameLst>
                                      </p:cBhvr>
                                      <p:to>
                                        <p:strVal val="visible"/>
                                      </p:to>
                                    </p:set>
                                    <p:anim calcmode="lin" valueType="num">
                                      <p:cBhvr additive="base">
                                        <p:cTn id="21" dur="500" fill="hold"/>
                                        <p:tgtEl>
                                          <p:spTgt spid="85048"/>
                                        </p:tgtEl>
                                        <p:attrNameLst>
                                          <p:attrName>ppt_x</p:attrName>
                                        </p:attrNameLst>
                                      </p:cBhvr>
                                      <p:tavLst>
                                        <p:tav tm="0">
                                          <p:val>
                                            <p:strVal val="#ppt_x"/>
                                          </p:val>
                                        </p:tav>
                                        <p:tav tm="100000">
                                          <p:val>
                                            <p:strVal val="#ppt_x"/>
                                          </p:val>
                                        </p:tav>
                                      </p:tavLst>
                                    </p:anim>
                                    <p:anim calcmode="lin" valueType="num">
                                      <p:cBhvr additive="base">
                                        <p:cTn id="22" dur="500" fill="hold"/>
                                        <p:tgtEl>
                                          <p:spTgt spid="8504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5003"/>
                                        </p:tgtEl>
                                        <p:attrNameLst>
                                          <p:attrName>style.visibility</p:attrName>
                                        </p:attrNameLst>
                                      </p:cBhvr>
                                      <p:to>
                                        <p:strVal val="visible"/>
                                      </p:to>
                                    </p:set>
                                    <p:anim calcmode="lin" valueType="num">
                                      <p:cBhvr additive="base">
                                        <p:cTn id="27" dur="500" fill="hold"/>
                                        <p:tgtEl>
                                          <p:spTgt spid="85003"/>
                                        </p:tgtEl>
                                        <p:attrNameLst>
                                          <p:attrName>ppt_x</p:attrName>
                                        </p:attrNameLst>
                                      </p:cBhvr>
                                      <p:tavLst>
                                        <p:tav tm="0">
                                          <p:val>
                                            <p:strVal val="#ppt_x"/>
                                          </p:val>
                                        </p:tav>
                                        <p:tav tm="100000">
                                          <p:val>
                                            <p:strVal val="#ppt_x"/>
                                          </p:val>
                                        </p:tav>
                                      </p:tavLst>
                                    </p:anim>
                                    <p:anim calcmode="lin" valueType="num">
                                      <p:cBhvr additive="base">
                                        <p:cTn id="28" dur="500" fill="hold"/>
                                        <p:tgtEl>
                                          <p:spTgt spid="8500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5050"/>
                                        </p:tgtEl>
                                        <p:attrNameLst>
                                          <p:attrName>style.visibility</p:attrName>
                                        </p:attrNameLst>
                                      </p:cBhvr>
                                      <p:to>
                                        <p:strVal val="visible"/>
                                      </p:to>
                                    </p:set>
                                    <p:anim calcmode="lin" valueType="num">
                                      <p:cBhvr additive="base">
                                        <p:cTn id="31" dur="500" fill="hold"/>
                                        <p:tgtEl>
                                          <p:spTgt spid="85050"/>
                                        </p:tgtEl>
                                        <p:attrNameLst>
                                          <p:attrName>ppt_x</p:attrName>
                                        </p:attrNameLst>
                                      </p:cBhvr>
                                      <p:tavLst>
                                        <p:tav tm="0">
                                          <p:val>
                                            <p:strVal val="#ppt_x"/>
                                          </p:val>
                                        </p:tav>
                                        <p:tav tm="100000">
                                          <p:val>
                                            <p:strVal val="#ppt_x"/>
                                          </p:val>
                                        </p:tav>
                                      </p:tavLst>
                                    </p:anim>
                                    <p:anim calcmode="lin" valueType="num">
                                      <p:cBhvr additive="base">
                                        <p:cTn id="32" dur="500" fill="hold"/>
                                        <p:tgtEl>
                                          <p:spTgt spid="8505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5008"/>
                                        </p:tgtEl>
                                        <p:attrNameLst>
                                          <p:attrName>style.visibility</p:attrName>
                                        </p:attrNameLst>
                                      </p:cBhvr>
                                      <p:to>
                                        <p:strVal val="visible"/>
                                      </p:to>
                                    </p:set>
                                    <p:anim calcmode="lin" valueType="num">
                                      <p:cBhvr additive="base">
                                        <p:cTn id="37" dur="500" fill="hold"/>
                                        <p:tgtEl>
                                          <p:spTgt spid="85008"/>
                                        </p:tgtEl>
                                        <p:attrNameLst>
                                          <p:attrName>ppt_x</p:attrName>
                                        </p:attrNameLst>
                                      </p:cBhvr>
                                      <p:tavLst>
                                        <p:tav tm="0">
                                          <p:val>
                                            <p:strVal val="#ppt_x"/>
                                          </p:val>
                                        </p:tav>
                                        <p:tav tm="100000">
                                          <p:val>
                                            <p:strVal val="#ppt_x"/>
                                          </p:val>
                                        </p:tav>
                                      </p:tavLst>
                                    </p:anim>
                                    <p:anim calcmode="lin" valueType="num">
                                      <p:cBhvr additive="base">
                                        <p:cTn id="38" dur="500" fill="hold"/>
                                        <p:tgtEl>
                                          <p:spTgt spid="8500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85051"/>
                                        </p:tgtEl>
                                        <p:attrNameLst>
                                          <p:attrName>style.visibility</p:attrName>
                                        </p:attrNameLst>
                                      </p:cBhvr>
                                      <p:to>
                                        <p:strVal val="visible"/>
                                      </p:to>
                                    </p:set>
                                    <p:anim calcmode="lin" valueType="num">
                                      <p:cBhvr additive="base">
                                        <p:cTn id="41" dur="500" fill="hold"/>
                                        <p:tgtEl>
                                          <p:spTgt spid="85051"/>
                                        </p:tgtEl>
                                        <p:attrNameLst>
                                          <p:attrName>ppt_x</p:attrName>
                                        </p:attrNameLst>
                                      </p:cBhvr>
                                      <p:tavLst>
                                        <p:tav tm="0">
                                          <p:val>
                                            <p:strVal val="#ppt_x"/>
                                          </p:val>
                                        </p:tav>
                                        <p:tav tm="100000">
                                          <p:val>
                                            <p:strVal val="#ppt_x"/>
                                          </p:val>
                                        </p:tav>
                                      </p:tavLst>
                                    </p:anim>
                                    <p:anim calcmode="lin" valueType="num">
                                      <p:cBhvr additive="base">
                                        <p:cTn id="42" dur="500" fill="hold"/>
                                        <p:tgtEl>
                                          <p:spTgt spid="8505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85027"/>
                                        </p:tgtEl>
                                        <p:attrNameLst>
                                          <p:attrName>style.visibility</p:attrName>
                                        </p:attrNameLst>
                                      </p:cBhvr>
                                      <p:to>
                                        <p:strVal val="visible"/>
                                      </p:to>
                                    </p:set>
                                    <p:anim calcmode="lin" valueType="num">
                                      <p:cBhvr additive="base">
                                        <p:cTn id="47" dur="500" fill="hold"/>
                                        <p:tgtEl>
                                          <p:spTgt spid="85027"/>
                                        </p:tgtEl>
                                        <p:attrNameLst>
                                          <p:attrName>ppt_x</p:attrName>
                                        </p:attrNameLst>
                                      </p:cBhvr>
                                      <p:tavLst>
                                        <p:tav tm="0">
                                          <p:val>
                                            <p:strVal val="#ppt_x"/>
                                          </p:val>
                                        </p:tav>
                                        <p:tav tm="100000">
                                          <p:val>
                                            <p:strVal val="#ppt_x"/>
                                          </p:val>
                                        </p:tav>
                                      </p:tavLst>
                                    </p:anim>
                                    <p:anim calcmode="lin" valueType="num">
                                      <p:cBhvr additive="base">
                                        <p:cTn id="48" dur="500" fill="hold"/>
                                        <p:tgtEl>
                                          <p:spTgt spid="850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003" grpId="0"/>
      <p:bldP spid="85008" grpId="0" animBg="1"/>
      <p:bldP spid="85027" grpId="0" animBg="1"/>
      <p:bldP spid="85048" grpId="0" autoUpdateAnimBg="0"/>
      <p:bldP spid="85050" grpId="0" autoUpdateAnimBg="0"/>
      <p:bldP spid="85051" grpId="0" autoUpdateAnimBg="0"/>
      <p:bldP spid="8502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p:nvPr>
            </p:nvSpPr>
            <p:spPr>
              <a:xfrm>
                <a:off x="685800" y="836712"/>
                <a:ext cx="7772400" cy="5259288"/>
              </a:xfrm>
            </p:spPr>
            <p:txBody>
              <a:bodyPr/>
              <a:lstStyle/>
              <a:p>
                <a:pPr>
                  <a:lnSpc>
                    <a:spcPct val="130000"/>
                  </a:lnSpc>
                </a:pPr>
                <a:r>
                  <a:rPr lang="zh-CN" altLang="en-US" sz="2400" b="1" dirty="0">
                    <a:latin typeface="Times New Roman" panose="02020603050405020304" pitchFamily="18" charset="0"/>
                    <a:ea typeface="宋体" panose="02010600030101010101" pitchFamily="2" charset="-122"/>
                  </a:rPr>
                  <a:t>例：对任给</a:t>
                </a:r>
                <a14:m>
                  <m:oMath xmlns:m="http://schemas.openxmlformats.org/officeDocument/2006/math">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 (</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𝟏</m:t>
                            </m:r>
                          </m:sub>
                        </m:sSub>
                        <m:r>
                          <a:rPr lang="en-US" altLang="zh-CN" sz="2400" b="1" i="1" smtClean="0">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𝟐</m:t>
                            </m:r>
                          </m:sub>
                        </m:sSub>
                        <m:r>
                          <a:rPr lang="en-US" altLang="zh-CN" sz="2400" b="1" i="1" smtClean="0">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𝟑</m:t>
                            </m:r>
                          </m:sub>
                        </m:sSub>
                        <m:r>
                          <a:rPr lang="en-US" altLang="zh-CN" sz="2400" b="1" i="1" smtClean="0">
                            <a:latin typeface="Cambria Math" panose="02040503050406030204" pitchFamily="18" charset="0"/>
                          </a:rPr>
                          <m:t>)</m:t>
                        </m:r>
                      </m:e>
                      <m:sup>
                        <m:r>
                          <a:rPr lang="en-US" altLang="zh-CN" sz="2400" b="1" i="1" smtClean="0">
                            <a:latin typeface="Cambria Math" panose="02040503050406030204" pitchFamily="18" charset="0"/>
                          </a:rPr>
                          <m:t>𝑻</m:t>
                        </m:r>
                      </m:sup>
                    </m:sSup>
                    <m:r>
                      <a:rPr lang="en-US" altLang="zh-CN" sz="2400" b="1" i="1" smtClean="0">
                        <a:latin typeface="Cambria Math" panose="02040503050406030204" pitchFamily="18" charset="0"/>
                        <a:ea typeface="Cambria Math" panose="02040503050406030204" pitchFamily="18" charset="0"/>
                      </a:rPr>
                      <m:t>∈</m:t>
                    </m:r>
                    <m:sSup>
                      <m:sSupPr>
                        <m:ctrlPr>
                          <a:rPr lang="en-US" altLang="zh-CN" sz="2400" b="1" i="1" smtClean="0">
                            <a:latin typeface="Cambria Math" panose="02040503050406030204" pitchFamily="18" charset="0"/>
                            <a:ea typeface="Cambria Math" panose="02040503050406030204" pitchFamily="18" charset="0"/>
                          </a:rPr>
                        </m:ctrlPr>
                      </m:sSupPr>
                      <m:e>
                        <m:r>
                          <a:rPr lang="en-US" altLang="zh-CN" sz="2400" b="1" i="1" smtClean="0">
                            <a:latin typeface="Cambria Math" panose="02040503050406030204" pitchFamily="18" charset="0"/>
                            <a:ea typeface="Cambria Math" panose="02040503050406030204" pitchFamily="18" charset="0"/>
                          </a:rPr>
                          <m:t>𝑹</m:t>
                        </m:r>
                      </m:e>
                      <m:sup>
                        <m:r>
                          <a:rPr lang="en-US" altLang="zh-CN" sz="2400" b="1" i="1" smtClean="0">
                            <a:latin typeface="Cambria Math" panose="02040503050406030204" pitchFamily="18" charset="0"/>
                            <a:ea typeface="Cambria Math" panose="02040503050406030204" pitchFamily="18" charset="0"/>
                          </a:rPr>
                          <m:t>𝟑</m:t>
                        </m:r>
                      </m:sup>
                    </m:sSup>
                  </m:oMath>
                </a14:m>
                <a:r>
                  <a:rPr lang="zh-CN" altLang="en-US" sz="2400" b="1" dirty="0">
                    <a:latin typeface="Times New Roman" panose="02020603050405020304" pitchFamily="18" charset="0"/>
                    <a:ea typeface="宋体" panose="02010600030101010101" pitchFamily="2" charset="-122"/>
                  </a:rPr>
                  <a:t>，试问下列函数是否构成向量范数。</a:t>
                </a:r>
                <a:endParaRPr lang="en-US" altLang="zh-CN" sz="2400" b="1" dirty="0">
                  <a:latin typeface="Times New Roman" panose="02020603050405020304" pitchFamily="18" charset="0"/>
                  <a:ea typeface="宋体" panose="02010600030101010101" pitchFamily="2" charset="-122"/>
                </a:endParaRPr>
              </a:p>
              <a:p>
                <a:pPr>
                  <a:lnSpc>
                    <a:spcPct val="130000"/>
                  </a:lnSpc>
                </a:pP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1</a:t>
                </a:r>
                <a:r>
                  <a:rPr lang="zh-CN" altLang="en-US" sz="2400" b="1" dirty="0">
                    <a:latin typeface="Times New Roman" panose="02020603050405020304" pitchFamily="18" charset="0"/>
                    <a:ea typeface="宋体" panose="02010600030101010101" pitchFamily="2" charset="-122"/>
                  </a:rPr>
                  <a:t>）</a:t>
                </a:r>
                <a14:m>
                  <m:oMath xmlns:m="http://schemas.openxmlformats.org/officeDocument/2006/math">
                    <m:d>
                      <m:dPr>
                        <m:begChr m:val="|"/>
                        <m:endChr m:val="|"/>
                        <m:ctrlPr>
                          <a:rPr lang="en-US" altLang="zh-CN" sz="2400" b="1" i="1" smtClean="0">
                            <a:latin typeface="Cambria Math" panose="02040503050406030204" pitchFamily="18" charset="0"/>
                            <a:ea typeface="宋体" panose="02010600030101010101" pitchFamily="2" charset="-122"/>
                          </a:rPr>
                        </m:ctrlPr>
                      </m:dPr>
                      <m:e>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𝟏</m:t>
                            </m:r>
                          </m:sub>
                        </m:sSub>
                      </m:e>
                    </m:d>
                    <m:r>
                      <a:rPr lang="en-US" altLang="zh-CN" sz="2400" b="1" i="0" smtClean="0">
                        <a:latin typeface="Cambria Math" panose="02040503050406030204" pitchFamily="18" charset="0"/>
                        <a:ea typeface="宋体" panose="02010600030101010101" pitchFamily="2" charset="-122"/>
                      </a:rPr>
                      <m:t>+</m:t>
                    </m:r>
                    <m:d>
                      <m:dPr>
                        <m:begChr m:val="|"/>
                        <m:endChr m:val="|"/>
                        <m:ctrlPr>
                          <a:rPr lang="en-US" altLang="zh-CN" sz="2400" b="1" i="1">
                            <a:latin typeface="Cambria Math" panose="02040503050406030204" pitchFamily="18" charset="0"/>
                            <a:ea typeface="宋体" panose="02010600030101010101" pitchFamily="2" charset="-122"/>
                          </a:rPr>
                        </m:ctrlPr>
                      </m:dPr>
                      <m:e>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𝟐</m:t>
                            </m:r>
                          </m:sub>
                        </m:sSub>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m:t>
                    </m:r>
                    <m:d>
                      <m:dPr>
                        <m:begChr m:val="|"/>
                        <m:endChr m:val="|"/>
                        <m:ctrlPr>
                          <a:rPr lang="en-US" altLang="zh-CN" sz="2400" b="1" i="1">
                            <a:latin typeface="Cambria Math" panose="02040503050406030204" pitchFamily="18" charset="0"/>
                            <a:ea typeface="宋体" panose="02010600030101010101" pitchFamily="2" charset="-122"/>
                          </a:rPr>
                        </m:ctrlPr>
                      </m:dPr>
                      <m:e>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𝟑</m:t>
                            </m:r>
                          </m:sub>
                        </m:sSub>
                      </m:e>
                    </m:d>
                  </m:oMath>
                </a14:m>
                <a:r>
                  <a:rPr lang="en-US" altLang="zh-CN" sz="2400" b="1" dirty="0">
                    <a:latin typeface="Times New Roman" panose="02020603050405020304" pitchFamily="18" charset="0"/>
                    <a:ea typeface="宋体" panose="02010600030101010101" pitchFamily="2" charset="-122"/>
                  </a:rPr>
                  <a:t> </a:t>
                </a:r>
                <a:endParaRPr lang="en-US" altLang="zh-CN" sz="2400" b="1" dirty="0">
                  <a:latin typeface="Times New Roman" panose="02020603050405020304" pitchFamily="18" charset="0"/>
                  <a:ea typeface="宋体" panose="02010600030101010101" pitchFamily="2" charset="-122"/>
                </a:endParaRPr>
              </a:p>
              <a:p>
                <a:pPr>
                  <a:lnSpc>
                    <a:spcPct val="130000"/>
                  </a:lnSpc>
                </a:pP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2</a:t>
                </a:r>
                <a:r>
                  <a:rPr lang="zh-CN" altLang="en-US" sz="2400" b="1" dirty="0">
                    <a:latin typeface="Times New Roman" panose="02020603050405020304" pitchFamily="18" charset="0"/>
                    <a:ea typeface="宋体" panose="02010600030101010101" pitchFamily="2" charset="-122"/>
                  </a:rPr>
                  <a:t>）</a:t>
                </a:r>
                <a14:m>
                  <m:oMath xmlns:m="http://schemas.openxmlformats.org/officeDocument/2006/math">
                    <m:d>
                      <m:dPr>
                        <m:begChr m:val="|"/>
                        <m:endChr m:val="|"/>
                        <m:ctrlPr>
                          <a:rPr lang="en-US" altLang="zh-CN" sz="2400" b="1" i="1" smtClean="0">
                            <a:latin typeface="Cambria Math" panose="02040503050406030204" pitchFamily="18" charset="0"/>
                            <a:ea typeface="宋体" panose="02010600030101010101" pitchFamily="2" charset="-122"/>
                          </a:rPr>
                        </m:ctrlPr>
                      </m:dPr>
                      <m:e>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𝟏</m:t>
                            </m:r>
                          </m:sub>
                        </m:sSub>
                      </m:e>
                    </m:d>
                    <m:r>
                      <a:rPr lang="en-US" altLang="zh-CN" sz="2400" b="1" i="0" smtClean="0">
                        <a:latin typeface="Cambria Math" panose="02040503050406030204" pitchFamily="18" charset="0"/>
                        <a:ea typeface="宋体" panose="02010600030101010101" pitchFamily="2" charset="-122"/>
                      </a:rPr>
                      <m:t>+</m:t>
                    </m:r>
                    <m:d>
                      <m:dPr>
                        <m:begChr m:val="|"/>
                        <m:endChr m:val="|"/>
                        <m:ctrlPr>
                          <a:rPr lang="en-US" altLang="zh-CN" sz="2400" b="1" i="1">
                            <a:latin typeface="Cambria Math" panose="02040503050406030204" pitchFamily="18" charset="0"/>
                            <a:ea typeface="宋体" panose="02010600030101010101" pitchFamily="2" charset="-122"/>
                          </a:rPr>
                        </m:ctrlPr>
                      </m:dPr>
                      <m:e>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𝟐</m:t>
                            </m:r>
                          </m:sub>
                        </m:sSub>
                        <m:r>
                          <a:rPr lang="en-US" altLang="zh-CN" sz="2400" b="1" i="1">
                            <a:latin typeface="Cambria Math" panose="02040503050406030204" pitchFamily="18" charset="0"/>
                          </a:rPr>
                          <m:t>+</m:t>
                        </m:r>
                        <m:r>
                          <a:rPr lang="en-US" altLang="zh-CN" sz="2400" b="1" i="1">
                            <a:latin typeface="Cambria Math" panose="02040503050406030204" pitchFamily="18" charset="0"/>
                          </a:rPr>
                          <m:t>𝟐</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𝟑</m:t>
                            </m:r>
                          </m:sub>
                        </m:sSub>
                      </m:e>
                    </m:d>
                  </m:oMath>
                </a14:m>
                <a:endParaRPr lang="en-US" altLang="zh-CN" sz="2400" b="1" dirty="0">
                  <a:latin typeface="Times New Roman" panose="02020603050405020304" pitchFamily="18" charset="0"/>
                  <a:ea typeface="宋体" panose="02010600030101010101" pitchFamily="2" charset="-122"/>
                </a:endParaRPr>
              </a:p>
              <a:p>
                <a:pPr>
                  <a:lnSpc>
                    <a:spcPct val="130000"/>
                  </a:lnSpc>
                </a:pP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3</a:t>
                </a:r>
                <a:r>
                  <a:rPr lang="zh-CN" altLang="en-US" sz="2400" b="1" dirty="0">
                    <a:latin typeface="Times New Roman" panose="02020603050405020304" pitchFamily="18" charset="0"/>
                    <a:ea typeface="宋体" panose="02010600030101010101" pitchFamily="2" charset="-122"/>
                  </a:rPr>
                  <a:t>）</a:t>
                </a:r>
                <a14:m>
                  <m:oMath xmlns:m="http://schemas.openxmlformats.org/officeDocument/2006/math">
                    <m:sSup>
                      <m:sSupPr>
                        <m:ctrlPr>
                          <a:rPr lang="en-US" altLang="zh-CN" sz="2400" b="1" i="1" smtClean="0">
                            <a:latin typeface="Cambria Math" panose="02040503050406030204" pitchFamily="18" charset="0"/>
                          </a:rPr>
                        </m:ctrlPr>
                      </m:sSupPr>
                      <m:e>
                        <m:d>
                          <m:dPr>
                            <m:begChr m:val="|"/>
                            <m:endChr m:val="|"/>
                            <m:ctrlPr>
                              <a:rPr lang="en-US" altLang="zh-CN" sz="2400" b="1" i="1">
                                <a:latin typeface="Cambria Math" panose="02040503050406030204" pitchFamily="18" charset="0"/>
                                <a:ea typeface="宋体" panose="02010600030101010101" pitchFamily="2" charset="-122"/>
                              </a:rPr>
                            </m:ctrlPr>
                          </m:dPr>
                          <m:e>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𝟏</m:t>
                                </m:r>
                              </m:sub>
                            </m:sSub>
                          </m:e>
                        </m:d>
                      </m:e>
                      <m:sup>
                        <m:r>
                          <a:rPr lang="en-US" altLang="zh-CN" sz="2400" b="1" i="1" smtClean="0">
                            <a:latin typeface="Cambria Math" panose="02040503050406030204" pitchFamily="18" charset="0"/>
                          </a:rPr>
                          <m:t>𝟒</m:t>
                        </m:r>
                      </m:sup>
                    </m:sSup>
                    <m:r>
                      <a:rPr lang="en-US" altLang="zh-CN" sz="2400" b="1" i="1" smtClean="0">
                        <a:latin typeface="Cambria Math" panose="02040503050406030204" pitchFamily="18" charset="0"/>
                      </a:rPr>
                      <m:t>+</m:t>
                    </m:r>
                    <m:sSup>
                      <m:sSupPr>
                        <m:ctrlPr>
                          <a:rPr lang="en-US" altLang="zh-CN" sz="2400" b="1" i="1">
                            <a:latin typeface="Cambria Math" panose="02040503050406030204" pitchFamily="18" charset="0"/>
                          </a:rPr>
                        </m:ctrlPr>
                      </m:sSupPr>
                      <m:e>
                        <m:d>
                          <m:dPr>
                            <m:begChr m:val="|"/>
                            <m:endChr m:val="|"/>
                            <m:ctrlPr>
                              <a:rPr lang="en-US" altLang="zh-CN" sz="2400" b="1" i="1">
                                <a:latin typeface="Cambria Math" panose="02040503050406030204" pitchFamily="18" charset="0"/>
                                <a:ea typeface="宋体" panose="02010600030101010101" pitchFamily="2" charset="-122"/>
                              </a:rPr>
                            </m:ctrlPr>
                          </m:dPr>
                          <m:e>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𝟐</m:t>
                                </m:r>
                              </m:sub>
                            </m:sSub>
                          </m:e>
                        </m:d>
                      </m:e>
                      <m:sup>
                        <m:r>
                          <a:rPr lang="en-US" altLang="zh-CN" sz="2400" b="1" i="1">
                            <a:latin typeface="Cambria Math" panose="02040503050406030204" pitchFamily="18" charset="0"/>
                          </a:rPr>
                          <m:t>𝟒</m:t>
                        </m:r>
                      </m:sup>
                    </m:sSup>
                    <m:r>
                      <a:rPr lang="en-US" altLang="zh-CN" sz="2400" b="1" i="1" smtClean="0">
                        <a:latin typeface="Cambria Math" panose="02040503050406030204" pitchFamily="18" charset="0"/>
                      </a:rPr>
                      <m:t>+</m:t>
                    </m:r>
                    <m:sSup>
                      <m:sSupPr>
                        <m:ctrlPr>
                          <a:rPr lang="en-US" altLang="zh-CN" sz="2400" b="1" i="1">
                            <a:latin typeface="Cambria Math" panose="02040503050406030204" pitchFamily="18" charset="0"/>
                          </a:rPr>
                        </m:ctrlPr>
                      </m:sSupPr>
                      <m:e>
                        <m:d>
                          <m:dPr>
                            <m:begChr m:val="|"/>
                            <m:endChr m:val="|"/>
                            <m:ctrlPr>
                              <a:rPr lang="en-US" altLang="zh-CN" sz="2400" b="1" i="1">
                                <a:latin typeface="Cambria Math" panose="02040503050406030204" pitchFamily="18" charset="0"/>
                                <a:ea typeface="宋体" panose="02010600030101010101" pitchFamily="2" charset="-122"/>
                              </a:rPr>
                            </m:ctrlPr>
                          </m:dPr>
                          <m:e>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𝟑</m:t>
                                </m:r>
                              </m:sub>
                            </m:sSub>
                          </m:e>
                        </m:d>
                      </m:e>
                      <m:sup>
                        <m:r>
                          <a:rPr lang="en-US" altLang="zh-CN" sz="2400" b="1" i="1">
                            <a:latin typeface="Cambria Math" panose="02040503050406030204" pitchFamily="18" charset="0"/>
                          </a:rPr>
                          <m:t>𝟒</m:t>
                        </m:r>
                      </m:sup>
                    </m:sSup>
                  </m:oMath>
                </a14:m>
                <a:endParaRPr lang="en-US" altLang="zh-CN" sz="2400" b="1" dirty="0">
                  <a:latin typeface="Times New Roman" panose="02020603050405020304" pitchFamily="18" charset="0"/>
                  <a:ea typeface="宋体" panose="02010600030101010101" pitchFamily="2" charset="-122"/>
                </a:endParaRPr>
              </a:p>
              <a:p>
                <a:pPr>
                  <a:lnSpc>
                    <a:spcPct val="130000"/>
                  </a:lnSpc>
                </a:pP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4</a:t>
                </a:r>
                <a:r>
                  <a:rPr lang="zh-CN" altLang="en-US" sz="2400" b="1" dirty="0">
                    <a:latin typeface="Times New Roman" panose="02020603050405020304" pitchFamily="18" charset="0"/>
                    <a:ea typeface="宋体" panose="02010600030101010101" pitchFamily="2" charset="-122"/>
                  </a:rPr>
                  <a:t>）</a:t>
                </a:r>
                <a14:m>
                  <m:oMath xmlns:m="http://schemas.openxmlformats.org/officeDocument/2006/math">
                    <m:d>
                      <m:dPr>
                        <m:begChr m:val="|"/>
                        <m:endChr m:val="|"/>
                        <m:ctrlPr>
                          <a:rPr lang="en-US" altLang="zh-CN" sz="2400" b="1" i="1" smtClean="0">
                            <a:latin typeface="Cambria Math" panose="02040503050406030204" pitchFamily="18" charset="0"/>
                            <a:ea typeface="宋体" panose="02010600030101010101" pitchFamily="2" charset="-122"/>
                          </a:rPr>
                        </m:ctrlPr>
                      </m:dPr>
                      <m:e>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𝟏</m:t>
                            </m:r>
                          </m:sub>
                        </m:sSub>
                      </m:e>
                    </m:d>
                    <m:r>
                      <a:rPr lang="en-US" altLang="zh-CN" sz="2400" b="1" i="0" smtClean="0">
                        <a:latin typeface="Cambria Math" panose="02040503050406030204" pitchFamily="18" charset="0"/>
                        <a:ea typeface="宋体" panose="02010600030101010101" pitchFamily="2" charset="-122"/>
                      </a:rPr>
                      <m:t>+</m:t>
                    </m:r>
                    <m:r>
                      <a:rPr lang="en-US" altLang="zh-CN" sz="2400" b="1" i="0" smtClean="0">
                        <a:latin typeface="Cambria Math" panose="02040503050406030204" pitchFamily="18" charset="0"/>
                        <a:ea typeface="宋体" panose="02010600030101010101" pitchFamily="2" charset="-122"/>
                      </a:rPr>
                      <m:t>𝟑</m:t>
                    </m:r>
                    <m:d>
                      <m:dPr>
                        <m:begChr m:val="|"/>
                        <m:endChr m:val="|"/>
                        <m:ctrlPr>
                          <a:rPr lang="en-US" altLang="zh-CN" sz="2400" b="1" i="1">
                            <a:latin typeface="Cambria Math" panose="02040503050406030204" pitchFamily="18" charset="0"/>
                            <a:ea typeface="宋体" panose="02010600030101010101" pitchFamily="2" charset="-122"/>
                          </a:rPr>
                        </m:ctrlPr>
                      </m:dPr>
                      <m:e>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𝟐</m:t>
                            </m:r>
                          </m:sub>
                        </m:sSub>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m:t>
                    </m:r>
                    <m:d>
                      <m:dPr>
                        <m:begChr m:val="|"/>
                        <m:endChr m:val="|"/>
                        <m:ctrlPr>
                          <a:rPr lang="en-US" altLang="zh-CN" sz="2400" b="1" i="1">
                            <a:latin typeface="Cambria Math" panose="02040503050406030204" pitchFamily="18" charset="0"/>
                            <a:ea typeface="宋体" panose="02010600030101010101" pitchFamily="2" charset="-122"/>
                          </a:rPr>
                        </m:ctrlPr>
                      </m:dPr>
                      <m:e>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𝟑</m:t>
                            </m:r>
                          </m:sub>
                        </m:sSub>
                      </m:e>
                    </m:d>
                  </m:oMath>
                </a14:m>
                <a:endParaRPr lang="en-US" altLang="zh-CN" sz="2400" b="1" dirty="0">
                  <a:latin typeface="Times New Roman" panose="02020603050405020304" pitchFamily="18" charset="0"/>
                  <a:ea typeface="宋体" panose="02010600030101010101" pitchFamily="2" charset="-122"/>
                </a:endParaRPr>
              </a:p>
              <a:p>
                <a:pPr>
                  <a:lnSpc>
                    <a:spcPct val="130000"/>
                  </a:lnSpc>
                </a:pPr>
                <a:endParaRPr lang="en-US" altLang="zh-CN" sz="2400" b="1" dirty="0">
                  <a:latin typeface="Times New Roman" panose="02020603050405020304" pitchFamily="18" charset="0"/>
                  <a:ea typeface="宋体" panose="02010600030101010101" pitchFamily="2" charset="-122"/>
                </a:endParaRPr>
              </a:p>
              <a:p>
                <a:pPr>
                  <a:lnSpc>
                    <a:spcPct val="130000"/>
                  </a:lnSpc>
                </a:pPr>
                <a:r>
                  <a:rPr lang="zh-CN" altLang="en-US" sz="2400" b="1" dirty="0">
                    <a:latin typeface="Times New Roman" panose="02020603050405020304" pitchFamily="18" charset="0"/>
                    <a:ea typeface="宋体" panose="02010600030101010101" pitchFamily="2" charset="-122"/>
                  </a:rPr>
                  <a:t>结论：上述只有第四个是向量范数。</a:t>
                </a:r>
                <a:endParaRPr lang="zh-CN" altLang="en-US" sz="2400" b="1" dirty="0">
                  <a:latin typeface="Times New Roman" panose="02020603050405020304" pitchFamily="18" charset="0"/>
                  <a:ea typeface="宋体" panose="02010600030101010101" pitchFamily="2" charset="-122"/>
                </a:endParaRPr>
              </a:p>
            </p:txBody>
          </p:sp>
        </mc:Choice>
        <mc:Fallback>
          <p:sp>
            <p:nvSpPr>
              <p:cNvPr id="2" name="内容占位符 1"/>
              <p:cNvSpPr>
                <a:spLocks noRot="1" noChangeAspect="1" noMove="1" noResize="1" noEditPoints="1" noAdjustHandles="1" noChangeArrowheads="1" noChangeShapeType="1" noTextEdit="1"/>
              </p:cNvSpPr>
              <p:nvPr>
                <p:ph/>
              </p:nvPr>
            </p:nvSpPr>
            <p:spPr>
              <a:xfrm>
                <a:off x="685800" y="836712"/>
                <a:ext cx="7772400" cy="5259288"/>
              </a:xfrm>
              <a:blipFill rotWithShape="1">
                <a:blip r:embed="rId1"/>
                <a:stretch>
                  <a:fillRect t="-8"/>
                </a:stretch>
              </a:blipFill>
            </p:spPr>
            <p:txBody>
              <a:bodyPr/>
              <a:lstStyle/>
              <a:p>
                <a:r>
                  <a:rPr lang="zh-CN" altLang="en-US">
                    <a:noFill/>
                  </a:rPr>
                  <a:t> </a:t>
                </a:r>
              </a:p>
            </p:txBody>
          </p:sp>
        </mc:Fallback>
      </mc:AlternateContent>
      <p:sp>
        <p:nvSpPr>
          <p:cNvPr id="3" name="Rectangle 29"/>
          <p:cNvSpPr>
            <a:spLocks noChangeArrowheads="1"/>
          </p:cNvSpPr>
          <p:nvPr/>
        </p:nvSpPr>
        <p:spPr bwMode="auto">
          <a:xfrm>
            <a:off x="3657600" y="0"/>
            <a:ext cx="5486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§2  Norms of Vectors and Matrices</a:t>
            </a:r>
            <a:endParaRPr lang="en-US" altLang="zh-CN" sz="1800" b="1" dirty="0"/>
          </a:p>
        </p:txBody>
      </p:sp>
      <p:sp>
        <p:nvSpPr>
          <p:cNvPr id="4" name="Text Box 1032"/>
          <p:cNvSpPr txBox="1">
            <a:spLocks noChangeArrowheads="1"/>
          </p:cNvSpPr>
          <p:nvPr/>
        </p:nvSpPr>
        <p:spPr bwMode="auto">
          <a:xfrm>
            <a:off x="33121" y="28731"/>
            <a:ext cx="77955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b="1" dirty="0">
                <a:solidFill>
                  <a:schemeClr val="accent2"/>
                </a:solidFill>
                <a:latin typeface="楷体_GB2312" pitchFamily="49" charset="-122"/>
                <a:sym typeface="Wingdings" panose="05000000000000000000" pitchFamily="2" charset="2"/>
              </a:rPr>
              <a:t> </a:t>
            </a:r>
            <a:r>
              <a:rPr lang="zh-CN" altLang="en-US" b="1" dirty="0">
                <a:latin typeface="楷体_GB2312" pitchFamily="49" charset="-122"/>
                <a:sym typeface="Wingdings" panose="05000000000000000000" pitchFamily="2" charset="2"/>
              </a:rPr>
              <a:t>向量范数的定义</a:t>
            </a:r>
            <a:endParaRPr lang="zh-CN" altLang="en-US" b="1" dirty="0">
              <a:latin typeface="楷体_GB2312" pitchFamily="49" charset="-122"/>
              <a:sym typeface="Wingdings" panose="05000000000000000000" pitchFamily="2"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animEffect transition="in" filter="barn(inVertical)">
                                      <p:cBhvr>
                                        <p:cTn id="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6028" name="Rectangle 12"/>
              <p:cNvSpPr>
                <a:spLocks noChangeArrowheads="1"/>
              </p:cNvSpPr>
              <p:nvPr/>
            </p:nvSpPr>
            <p:spPr bwMode="auto">
              <a:xfrm>
                <a:off x="887437" y="2488431"/>
                <a:ext cx="6902020" cy="574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buClr>
                    <a:schemeClr val="hlink"/>
                  </a:buClr>
                  <a:buSzPct val="110000"/>
                  <a:buFont typeface="Wingdings" panose="05000000000000000000" pitchFamily="2" charset="2"/>
                  <a:buNone/>
                </a:pPr>
                <a:r>
                  <a:rPr lang="en-US" altLang="zh-CN" b="1" dirty="0">
                    <a:solidFill>
                      <a:schemeClr val="tx1"/>
                    </a:solidFill>
                  </a:rPr>
                  <a:t>3- </a:t>
                </a:r>
                <a14:m>
                  <m:oMath xmlns:m="http://schemas.openxmlformats.org/officeDocument/2006/math">
                    <m:r>
                      <a:rPr lang="en-US" altLang="zh-CN" b="1" i="0" smtClean="0">
                        <a:latin typeface="Cambria Math" panose="02040503050406030204" pitchFamily="18" charset="0"/>
                      </a:rPr>
                      <m:t>  </m:t>
                    </m:r>
                    <m:r>
                      <a:rPr lang="zh-CN" altLang="en-US" b="1" i="1">
                        <a:latin typeface="Cambria Math" panose="02040503050406030204" pitchFamily="18" charset="0"/>
                      </a:rPr>
                      <m:t>∞</m:t>
                    </m:r>
                    <m:r>
                      <m:rPr>
                        <m:nor/>
                      </m:rPr>
                      <a:rPr lang="en-US" altLang="zh-CN" b="1" dirty="0">
                        <a:latin typeface="Cambria Math" panose="02040503050406030204" pitchFamily="18" charset="0"/>
                      </a:rPr>
                      <m:t>—</m:t>
                    </m:r>
                  </m:oMath>
                </a14:m>
                <a:r>
                  <a:rPr lang="zh-CN" altLang="en-US" b="1" dirty="0">
                    <a:solidFill>
                      <a:schemeClr val="tx1"/>
                    </a:solidFill>
                  </a:rPr>
                  <a:t>范数（最大范数）</a:t>
                </a:r>
                <a14:m>
                  <m:oMath xmlns:m="http://schemas.openxmlformats.org/officeDocument/2006/math">
                    <m:sSub>
                      <m:sSubPr>
                        <m:ctrlPr>
                          <a:rPr lang="en-US" altLang="zh-CN" b="1" i="1" dirty="0">
                            <a:solidFill>
                              <a:schemeClr val="tx1"/>
                            </a:solidFill>
                            <a:latin typeface="Cambria Math" panose="02040503050406030204" pitchFamily="18" charset="0"/>
                            <a:ea typeface="楷体_GB2312" pitchFamily="49" charset="-122"/>
                          </a:rPr>
                        </m:ctrlPr>
                      </m:sSubPr>
                      <m:e>
                        <m:d>
                          <m:dPr>
                            <m:begChr m:val="‖"/>
                            <m:endChr m:val="‖"/>
                            <m:ctrlPr>
                              <a:rPr lang="en-US" altLang="zh-CN" b="1" i="1" dirty="0">
                                <a:solidFill>
                                  <a:schemeClr val="tx1"/>
                                </a:solidFill>
                                <a:latin typeface="Cambria Math" panose="02040503050406030204" pitchFamily="18" charset="0"/>
                                <a:ea typeface="楷体_GB2312" pitchFamily="49" charset="-122"/>
                              </a:rPr>
                            </m:ctrlPr>
                          </m:dPr>
                          <m:e>
                            <m:r>
                              <a:rPr lang="en-US" altLang="zh-CN" b="1" i="1" dirty="0">
                                <a:solidFill>
                                  <a:schemeClr val="tx1"/>
                                </a:solidFill>
                                <a:latin typeface="Cambria Math" panose="02040503050406030204" pitchFamily="18" charset="0"/>
                                <a:ea typeface="楷体_GB2312" pitchFamily="49" charset="-122"/>
                              </a:rPr>
                              <m:t>𝒙</m:t>
                            </m:r>
                          </m:e>
                        </m:d>
                      </m:e>
                      <m:sub>
                        <m:r>
                          <a:rPr lang="en-US" altLang="zh-CN" b="1" i="1" dirty="0" smtClean="0">
                            <a:solidFill>
                              <a:schemeClr val="tx1"/>
                            </a:solidFill>
                            <a:latin typeface="Cambria Math" panose="02040503050406030204" pitchFamily="18" charset="0"/>
                            <a:ea typeface="Cambria Math" panose="02040503050406030204" pitchFamily="18" charset="0"/>
                          </a:rPr>
                          <m:t>∞</m:t>
                        </m:r>
                      </m:sub>
                    </m:sSub>
                    <m:r>
                      <a:rPr lang="en-US" altLang="zh-CN" b="1" i="1" dirty="0">
                        <a:solidFill>
                          <a:schemeClr val="tx1"/>
                        </a:solidFill>
                        <a:latin typeface="Cambria Math" panose="02040503050406030204" pitchFamily="18" charset="0"/>
                        <a:ea typeface="楷体_GB2312" pitchFamily="49" charset="-122"/>
                      </a:rPr>
                      <m:t>=</m:t>
                    </m:r>
                    <m:func>
                      <m:funcPr>
                        <m:ctrlPr>
                          <a:rPr lang="en-US" altLang="zh-CN" b="1" i="1" dirty="0" smtClean="0">
                            <a:solidFill>
                              <a:schemeClr val="tx1"/>
                            </a:solidFill>
                            <a:latin typeface="Cambria Math" panose="02040503050406030204" pitchFamily="18" charset="0"/>
                            <a:ea typeface="楷体_GB2312" pitchFamily="49" charset="-122"/>
                          </a:rPr>
                        </m:ctrlPr>
                      </m:funcPr>
                      <m:fName>
                        <m:limLow>
                          <m:limLowPr>
                            <m:ctrlPr>
                              <a:rPr lang="en-US" altLang="zh-CN" b="1" i="1" dirty="0" smtClean="0">
                                <a:solidFill>
                                  <a:schemeClr val="tx1"/>
                                </a:solidFill>
                                <a:latin typeface="Cambria Math" panose="02040503050406030204" pitchFamily="18" charset="0"/>
                                <a:ea typeface="楷体_GB2312" pitchFamily="49" charset="-122"/>
                              </a:rPr>
                            </m:ctrlPr>
                          </m:limLowPr>
                          <m:e>
                            <m:r>
                              <m:rPr>
                                <m:sty m:val="p"/>
                              </m:rPr>
                              <a:rPr lang="en-US" altLang="zh-CN" b="0" i="0" dirty="0" smtClean="0">
                                <a:solidFill>
                                  <a:schemeClr val="tx1"/>
                                </a:solidFill>
                                <a:latin typeface="Cambria Math" panose="02040503050406030204" pitchFamily="18" charset="0"/>
                                <a:ea typeface="楷体_GB2312" pitchFamily="49" charset="-122"/>
                              </a:rPr>
                              <m:t>max</m:t>
                            </m:r>
                          </m:e>
                          <m:lim>
                            <m:r>
                              <a:rPr lang="en-US" altLang="zh-CN" b="1" i="1" dirty="0" smtClean="0">
                                <a:solidFill>
                                  <a:schemeClr val="tx1"/>
                                </a:solidFill>
                                <a:latin typeface="Cambria Math" panose="02040503050406030204" pitchFamily="18" charset="0"/>
                                <a:ea typeface="楷体_GB2312" pitchFamily="49" charset="-122"/>
                              </a:rPr>
                              <m:t>𝟏</m:t>
                            </m:r>
                            <m:r>
                              <a:rPr lang="en-US" altLang="zh-CN" b="1" i="1" dirty="0" smtClean="0">
                                <a:solidFill>
                                  <a:schemeClr val="tx1"/>
                                </a:solidFill>
                                <a:latin typeface="Cambria Math" panose="02040503050406030204" pitchFamily="18" charset="0"/>
                                <a:ea typeface="Cambria Math" panose="02040503050406030204" pitchFamily="18" charset="0"/>
                              </a:rPr>
                              <m:t>≤</m:t>
                            </m:r>
                            <m:r>
                              <a:rPr lang="en-US" altLang="zh-CN" b="1" i="1" dirty="0" smtClean="0">
                                <a:solidFill>
                                  <a:schemeClr val="tx1"/>
                                </a:solidFill>
                                <a:latin typeface="Cambria Math" panose="02040503050406030204" pitchFamily="18" charset="0"/>
                                <a:ea typeface="Cambria Math" panose="02040503050406030204" pitchFamily="18" charset="0"/>
                              </a:rPr>
                              <m:t>𝒊</m:t>
                            </m:r>
                            <m:r>
                              <a:rPr lang="en-US" altLang="zh-CN" b="1" i="1" dirty="0" smtClean="0">
                                <a:solidFill>
                                  <a:schemeClr val="tx1"/>
                                </a:solidFill>
                                <a:latin typeface="Cambria Math" panose="02040503050406030204" pitchFamily="18" charset="0"/>
                                <a:ea typeface="Cambria Math" panose="02040503050406030204" pitchFamily="18" charset="0"/>
                              </a:rPr>
                              <m:t>≤</m:t>
                            </m:r>
                            <m:r>
                              <a:rPr lang="en-US" altLang="zh-CN" b="1" i="1" dirty="0" smtClean="0">
                                <a:solidFill>
                                  <a:schemeClr val="tx1"/>
                                </a:solidFill>
                                <a:latin typeface="Cambria Math" panose="02040503050406030204" pitchFamily="18" charset="0"/>
                                <a:ea typeface="Cambria Math" panose="02040503050406030204" pitchFamily="18" charset="0"/>
                              </a:rPr>
                              <m:t>𝒏</m:t>
                            </m:r>
                          </m:lim>
                        </m:limLow>
                      </m:fName>
                      <m:e>
                        <m:r>
                          <a:rPr lang="en-US" altLang="zh-CN" b="1" i="1" dirty="0" smtClean="0">
                            <a:solidFill>
                              <a:schemeClr val="tx1"/>
                            </a:solidFill>
                            <a:latin typeface="Cambria Math" panose="02040503050406030204" pitchFamily="18" charset="0"/>
                            <a:ea typeface="楷体_GB2312" pitchFamily="49" charset="-122"/>
                          </a:rPr>
                          <m:t>|</m:t>
                        </m:r>
                        <m:sSub>
                          <m:sSubPr>
                            <m:ctrlPr>
                              <a:rPr lang="en-US" altLang="zh-CN" b="1" i="1" dirty="0">
                                <a:solidFill>
                                  <a:schemeClr val="tx1"/>
                                </a:solidFill>
                                <a:latin typeface="Cambria Math" panose="02040503050406030204" pitchFamily="18" charset="0"/>
                                <a:ea typeface="楷体_GB2312" pitchFamily="49" charset="-122"/>
                              </a:rPr>
                            </m:ctrlPr>
                          </m:sSubPr>
                          <m:e>
                            <m:r>
                              <a:rPr lang="en-US" altLang="zh-CN" i="1" dirty="0">
                                <a:solidFill>
                                  <a:schemeClr val="tx1"/>
                                </a:solidFill>
                                <a:latin typeface="Cambria Math" panose="02040503050406030204" pitchFamily="18" charset="0"/>
                                <a:ea typeface="楷体_GB2312" pitchFamily="49" charset="-122"/>
                              </a:rPr>
                              <m:t>𝑥</m:t>
                            </m:r>
                          </m:e>
                          <m:sub>
                            <m:r>
                              <a:rPr lang="en-US" altLang="zh-CN" i="1" dirty="0">
                                <a:solidFill>
                                  <a:schemeClr val="tx1"/>
                                </a:solidFill>
                                <a:latin typeface="Cambria Math" panose="02040503050406030204" pitchFamily="18" charset="0"/>
                                <a:ea typeface="楷体_GB2312" pitchFamily="49" charset="-122"/>
                              </a:rPr>
                              <m:t>𝑖</m:t>
                            </m:r>
                          </m:sub>
                        </m:sSub>
                        <m:r>
                          <a:rPr lang="en-US" altLang="zh-CN" b="1" i="1" dirty="0" smtClean="0">
                            <a:solidFill>
                              <a:schemeClr val="tx1"/>
                            </a:solidFill>
                            <a:latin typeface="Cambria Math" panose="02040503050406030204" pitchFamily="18" charset="0"/>
                            <a:ea typeface="楷体_GB2312" pitchFamily="49" charset="-122"/>
                          </a:rPr>
                          <m:t>|</m:t>
                        </m:r>
                      </m:e>
                    </m:func>
                  </m:oMath>
                </a14:m>
                <a:endParaRPr lang="zh-CN" altLang="en-US" b="1" dirty="0">
                  <a:solidFill>
                    <a:schemeClr val="tx1"/>
                  </a:solidFill>
                </a:endParaRPr>
              </a:p>
            </p:txBody>
          </p:sp>
        </mc:Choice>
        <mc:Fallback>
          <p:sp>
            <p:nvSpPr>
              <p:cNvPr id="86028" name="Rectangle 12"/>
              <p:cNvSpPr>
                <a:spLocks noRot="1" noChangeAspect="1" noMove="1" noResize="1" noEditPoints="1" noAdjustHandles="1" noChangeArrowheads="1" noChangeShapeType="1" noTextEdit="1"/>
              </p:cNvSpPr>
              <p:nvPr/>
            </p:nvSpPr>
            <p:spPr bwMode="auto">
              <a:xfrm>
                <a:off x="887437" y="2488431"/>
                <a:ext cx="6902020" cy="574328"/>
              </a:xfrm>
              <a:prstGeom prst="rect">
                <a:avLst/>
              </a:prstGeom>
              <a:blipFill rotWithShape="1">
                <a:blip r:embed="rId1"/>
                <a:stretch>
                  <a:fillRect l="-5" t="-87" r="8" b="2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86027" name="Rectangle 11"/>
          <p:cNvSpPr>
            <a:spLocks noChangeArrowheads="1"/>
          </p:cNvSpPr>
          <p:nvPr/>
        </p:nvSpPr>
        <p:spPr bwMode="auto">
          <a:xfrm>
            <a:off x="3657600" y="0"/>
            <a:ext cx="5486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§2  Norms of Vectors and Matrices</a:t>
            </a:r>
            <a:endParaRPr lang="en-US" altLang="zh-CN" sz="1800" b="1" dirty="0"/>
          </a:p>
        </p:txBody>
      </p:sp>
      <mc:AlternateContent xmlns:mc="http://schemas.openxmlformats.org/markup-compatibility/2006">
        <mc:Choice xmlns:a14="http://schemas.microsoft.com/office/drawing/2010/main" Requires="a14">
          <p:sp>
            <p:nvSpPr>
              <p:cNvPr id="86029" name="Rectangle 13"/>
              <p:cNvSpPr>
                <a:spLocks noChangeArrowheads="1"/>
              </p:cNvSpPr>
              <p:nvPr/>
            </p:nvSpPr>
            <p:spPr bwMode="auto">
              <a:xfrm>
                <a:off x="870172" y="1081089"/>
                <a:ext cx="478155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buClr>
                    <a:schemeClr val="hlink"/>
                  </a:buClr>
                  <a:buSzPct val="110000"/>
                  <a:buFont typeface="Wingdings" panose="05000000000000000000" pitchFamily="2" charset="2"/>
                  <a:buNone/>
                </a:pPr>
                <a:r>
                  <a:rPr lang="en-US" altLang="zh-CN" b="1" dirty="0">
                    <a:solidFill>
                      <a:schemeClr val="tx1"/>
                    </a:solidFill>
                  </a:rPr>
                  <a:t>1-   1—</a:t>
                </a:r>
                <a:r>
                  <a:rPr kumimoji="0" lang="zh-CN" altLang="en-US" b="1" dirty="0">
                    <a:solidFill>
                      <a:schemeClr val="tx1"/>
                    </a:solidFill>
                  </a:rPr>
                  <a:t>范</a:t>
                </a:r>
                <a:r>
                  <a:rPr lang="zh-CN" altLang="en-US" b="1" dirty="0">
                    <a:solidFill>
                      <a:schemeClr val="tx1"/>
                    </a:solidFill>
                  </a:rPr>
                  <a:t>数 </a:t>
                </a:r>
                <a14:m>
                  <m:oMath xmlns:m="http://schemas.openxmlformats.org/officeDocument/2006/math">
                    <m:sSub>
                      <m:sSubPr>
                        <m:ctrlPr>
                          <a:rPr lang="en-US" altLang="zh-CN" b="1" i="1" dirty="0" smtClean="0">
                            <a:solidFill>
                              <a:schemeClr val="tx1"/>
                            </a:solidFill>
                            <a:latin typeface="Cambria Math" panose="02040503050406030204" pitchFamily="18" charset="0"/>
                            <a:ea typeface="楷体_GB2312" pitchFamily="49" charset="-122"/>
                          </a:rPr>
                        </m:ctrlPr>
                      </m:sSubPr>
                      <m:e>
                        <m:d>
                          <m:dPr>
                            <m:begChr m:val="‖"/>
                            <m:endChr m:val="‖"/>
                            <m:ctrlPr>
                              <a:rPr lang="en-US" altLang="zh-CN" b="1" i="1" dirty="0">
                                <a:solidFill>
                                  <a:schemeClr val="tx1"/>
                                </a:solidFill>
                                <a:latin typeface="Cambria Math" panose="02040503050406030204" pitchFamily="18" charset="0"/>
                                <a:ea typeface="楷体_GB2312" pitchFamily="49" charset="-122"/>
                              </a:rPr>
                            </m:ctrlPr>
                          </m:dPr>
                          <m:e>
                            <m:r>
                              <a:rPr lang="en-US" altLang="zh-CN" b="1" i="1" dirty="0">
                                <a:solidFill>
                                  <a:schemeClr val="tx1"/>
                                </a:solidFill>
                                <a:latin typeface="Cambria Math" panose="02040503050406030204" pitchFamily="18" charset="0"/>
                                <a:ea typeface="楷体_GB2312" pitchFamily="49" charset="-122"/>
                              </a:rPr>
                              <m:t>𝒙</m:t>
                            </m:r>
                          </m:e>
                        </m:d>
                      </m:e>
                      <m:sub>
                        <m:r>
                          <a:rPr lang="en-US" altLang="zh-CN" b="1" i="1" dirty="0" smtClean="0">
                            <a:solidFill>
                              <a:schemeClr val="tx1"/>
                            </a:solidFill>
                            <a:latin typeface="Cambria Math" panose="02040503050406030204" pitchFamily="18" charset="0"/>
                            <a:ea typeface="楷体_GB2312" pitchFamily="49" charset="-122"/>
                          </a:rPr>
                          <m:t>𝟏</m:t>
                        </m:r>
                      </m:sub>
                    </m:sSub>
                    <m:r>
                      <a:rPr lang="en-US" altLang="zh-CN" b="1" i="1" dirty="0" smtClean="0">
                        <a:solidFill>
                          <a:schemeClr val="tx1"/>
                        </a:solidFill>
                        <a:latin typeface="Cambria Math" panose="02040503050406030204" pitchFamily="18" charset="0"/>
                        <a:ea typeface="楷体_GB2312" pitchFamily="49" charset="-122"/>
                      </a:rPr>
                      <m:t>=</m:t>
                    </m:r>
                    <m:nary>
                      <m:naryPr>
                        <m:chr m:val="∑"/>
                        <m:ctrlPr>
                          <a:rPr lang="en-US" altLang="zh-CN" b="1" i="1" dirty="0" smtClean="0">
                            <a:solidFill>
                              <a:schemeClr val="tx1"/>
                            </a:solidFill>
                            <a:latin typeface="Cambria Math" panose="02040503050406030204" pitchFamily="18" charset="0"/>
                            <a:ea typeface="楷体_GB2312" pitchFamily="49" charset="-122"/>
                          </a:rPr>
                        </m:ctrlPr>
                      </m:naryPr>
                      <m:sub>
                        <m:r>
                          <m:rPr>
                            <m:brk m:alnAt="23"/>
                          </m:rPr>
                          <a:rPr lang="en-US" altLang="zh-CN" b="1" i="1" dirty="0" smtClean="0">
                            <a:solidFill>
                              <a:schemeClr val="tx1"/>
                            </a:solidFill>
                            <a:latin typeface="Cambria Math" panose="02040503050406030204" pitchFamily="18" charset="0"/>
                            <a:ea typeface="楷体_GB2312" pitchFamily="49" charset="-122"/>
                          </a:rPr>
                          <m:t>𝒊</m:t>
                        </m:r>
                        <m:r>
                          <a:rPr lang="en-US" altLang="zh-CN" b="1" i="1" dirty="0" smtClean="0">
                            <a:solidFill>
                              <a:schemeClr val="tx1"/>
                            </a:solidFill>
                            <a:latin typeface="Cambria Math" panose="02040503050406030204" pitchFamily="18" charset="0"/>
                            <a:ea typeface="楷体_GB2312" pitchFamily="49" charset="-122"/>
                          </a:rPr>
                          <m:t>=</m:t>
                        </m:r>
                        <m:r>
                          <a:rPr lang="en-US" altLang="zh-CN" b="1" i="1" dirty="0" smtClean="0">
                            <a:solidFill>
                              <a:schemeClr val="tx1"/>
                            </a:solidFill>
                            <a:latin typeface="Cambria Math" panose="02040503050406030204" pitchFamily="18" charset="0"/>
                            <a:ea typeface="楷体_GB2312" pitchFamily="49" charset="-122"/>
                          </a:rPr>
                          <m:t>𝟏</m:t>
                        </m:r>
                      </m:sub>
                      <m:sup>
                        <m:r>
                          <a:rPr lang="en-US" altLang="zh-CN" b="1" i="1" dirty="0" smtClean="0">
                            <a:solidFill>
                              <a:schemeClr val="tx1"/>
                            </a:solidFill>
                            <a:latin typeface="Cambria Math" panose="02040503050406030204" pitchFamily="18" charset="0"/>
                            <a:ea typeface="楷体_GB2312" pitchFamily="49" charset="-122"/>
                          </a:rPr>
                          <m:t>𝒏</m:t>
                        </m:r>
                      </m:sup>
                      <m:e>
                        <m:r>
                          <a:rPr lang="en-US" altLang="zh-CN" b="1" i="1" dirty="0" smtClean="0">
                            <a:solidFill>
                              <a:schemeClr val="tx1"/>
                            </a:solidFill>
                            <a:latin typeface="Cambria Math" panose="02040503050406030204" pitchFamily="18" charset="0"/>
                            <a:ea typeface="楷体_GB2312" pitchFamily="49" charset="-122"/>
                          </a:rPr>
                          <m:t>|</m:t>
                        </m:r>
                        <m:sSub>
                          <m:sSubPr>
                            <m:ctrlPr>
                              <a:rPr lang="en-US" altLang="zh-CN" b="1" i="1" dirty="0" smtClean="0">
                                <a:solidFill>
                                  <a:schemeClr val="tx1"/>
                                </a:solidFill>
                                <a:latin typeface="Cambria Math" panose="02040503050406030204" pitchFamily="18" charset="0"/>
                                <a:ea typeface="楷体_GB2312" pitchFamily="49" charset="-122"/>
                              </a:rPr>
                            </m:ctrlPr>
                          </m:sSubPr>
                          <m:e>
                            <m:r>
                              <a:rPr lang="en-US" altLang="zh-CN" b="0" i="1" dirty="0" smtClean="0">
                                <a:solidFill>
                                  <a:schemeClr val="tx1"/>
                                </a:solidFill>
                                <a:latin typeface="Cambria Math" panose="02040503050406030204" pitchFamily="18" charset="0"/>
                                <a:ea typeface="楷体_GB2312" pitchFamily="49" charset="-122"/>
                              </a:rPr>
                              <m:t>𝑥</m:t>
                            </m:r>
                          </m:e>
                          <m:sub>
                            <m:r>
                              <a:rPr lang="en-US" altLang="zh-CN" b="0" i="1" dirty="0" smtClean="0">
                                <a:solidFill>
                                  <a:schemeClr val="tx1"/>
                                </a:solidFill>
                                <a:latin typeface="Cambria Math" panose="02040503050406030204" pitchFamily="18" charset="0"/>
                                <a:ea typeface="楷体_GB2312" pitchFamily="49" charset="-122"/>
                              </a:rPr>
                              <m:t>𝑖</m:t>
                            </m:r>
                          </m:sub>
                        </m:sSub>
                        <m:r>
                          <a:rPr lang="en-US" altLang="zh-CN" b="1" i="1" dirty="0" smtClean="0">
                            <a:solidFill>
                              <a:schemeClr val="tx1"/>
                            </a:solidFill>
                            <a:latin typeface="Cambria Math" panose="02040503050406030204" pitchFamily="18" charset="0"/>
                            <a:ea typeface="楷体_GB2312" pitchFamily="49" charset="-122"/>
                          </a:rPr>
                          <m:t>|</m:t>
                        </m:r>
                      </m:e>
                    </m:nary>
                  </m:oMath>
                </a14:m>
                <a:endParaRPr lang="zh-CN" altLang="en-US" b="1" dirty="0">
                  <a:solidFill>
                    <a:schemeClr val="tx1"/>
                  </a:solidFill>
                </a:endParaRPr>
              </a:p>
            </p:txBody>
          </p:sp>
        </mc:Choice>
        <mc:Fallback>
          <p:sp>
            <p:nvSpPr>
              <p:cNvPr id="86029" name="Rectangle 13"/>
              <p:cNvSpPr>
                <a:spLocks noRot="1" noChangeAspect="1" noMove="1" noResize="1" noEditPoints="1" noAdjustHandles="1" noChangeArrowheads="1" noChangeShapeType="1" noTextEdit="1"/>
              </p:cNvSpPr>
              <p:nvPr/>
            </p:nvSpPr>
            <p:spPr bwMode="auto">
              <a:xfrm>
                <a:off x="870172" y="1081089"/>
                <a:ext cx="4781550" cy="461963"/>
              </a:xfrm>
              <a:prstGeom prst="rect">
                <a:avLst/>
              </a:prstGeom>
              <a:blipFill rotWithShape="1">
                <a:blip r:embed="rId2"/>
                <a:stretch>
                  <a:fillRect l="-5" t="-69" r="5" b="-522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6030" name="Rectangle 14"/>
              <p:cNvSpPr>
                <a:spLocks noChangeArrowheads="1"/>
              </p:cNvSpPr>
              <p:nvPr/>
            </p:nvSpPr>
            <p:spPr bwMode="auto">
              <a:xfrm>
                <a:off x="875593" y="1566634"/>
                <a:ext cx="5322611" cy="843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dirty="0">
                    <a:solidFill>
                      <a:schemeClr val="tx1"/>
                    </a:solidFill>
                  </a:rPr>
                  <a:t>2-   2—</a:t>
                </a:r>
                <a:r>
                  <a:rPr lang="zh-CN" altLang="en-US" b="1" dirty="0">
                    <a:solidFill>
                      <a:schemeClr val="tx1"/>
                    </a:solidFill>
                  </a:rPr>
                  <a:t>范数（欧式） </a:t>
                </a:r>
                <a14:m>
                  <m:oMath xmlns:m="http://schemas.openxmlformats.org/officeDocument/2006/math">
                    <m:sSub>
                      <m:sSubPr>
                        <m:ctrlPr>
                          <a:rPr lang="en-US" altLang="zh-CN" b="1" i="1" dirty="0">
                            <a:solidFill>
                              <a:schemeClr val="tx1"/>
                            </a:solidFill>
                            <a:latin typeface="Cambria Math" panose="02040503050406030204" pitchFamily="18" charset="0"/>
                            <a:ea typeface="楷体_GB2312" pitchFamily="49" charset="-122"/>
                          </a:rPr>
                        </m:ctrlPr>
                      </m:sSubPr>
                      <m:e>
                        <m:d>
                          <m:dPr>
                            <m:begChr m:val="‖"/>
                            <m:endChr m:val="‖"/>
                            <m:ctrlPr>
                              <a:rPr lang="en-US" altLang="zh-CN" b="1" i="1" dirty="0">
                                <a:solidFill>
                                  <a:schemeClr val="tx1"/>
                                </a:solidFill>
                                <a:latin typeface="Cambria Math" panose="02040503050406030204" pitchFamily="18" charset="0"/>
                                <a:ea typeface="楷体_GB2312" pitchFamily="49" charset="-122"/>
                              </a:rPr>
                            </m:ctrlPr>
                          </m:dPr>
                          <m:e>
                            <m:r>
                              <a:rPr lang="en-US" altLang="zh-CN" b="1" i="1" dirty="0">
                                <a:solidFill>
                                  <a:schemeClr val="tx1"/>
                                </a:solidFill>
                                <a:latin typeface="Cambria Math" panose="02040503050406030204" pitchFamily="18" charset="0"/>
                                <a:ea typeface="楷体_GB2312" pitchFamily="49" charset="-122"/>
                              </a:rPr>
                              <m:t>𝒙</m:t>
                            </m:r>
                          </m:e>
                        </m:d>
                      </m:e>
                      <m:sub>
                        <m:r>
                          <a:rPr lang="en-US" altLang="zh-CN" b="1" i="1" dirty="0" smtClean="0">
                            <a:solidFill>
                              <a:schemeClr val="tx1"/>
                            </a:solidFill>
                            <a:latin typeface="Cambria Math" panose="02040503050406030204" pitchFamily="18" charset="0"/>
                            <a:ea typeface="楷体_GB2312" pitchFamily="49" charset="-122"/>
                          </a:rPr>
                          <m:t>𝟐</m:t>
                        </m:r>
                      </m:sub>
                    </m:sSub>
                    <m:r>
                      <a:rPr lang="en-US" altLang="zh-CN" b="1" i="1" dirty="0">
                        <a:solidFill>
                          <a:schemeClr val="tx1"/>
                        </a:solidFill>
                        <a:latin typeface="Cambria Math" panose="02040503050406030204" pitchFamily="18" charset="0"/>
                        <a:ea typeface="楷体_GB2312" pitchFamily="49" charset="-122"/>
                      </a:rPr>
                      <m:t>=</m:t>
                    </m:r>
                    <m:rad>
                      <m:radPr>
                        <m:degHide m:val="on"/>
                        <m:ctrlPr>
                          <a:rPr lang="en-US" altLang="zh-CN" b="1" i="1" dirty="0" smtClean="0">
                            <a:solidFill>
                              <a:schemeClr val="tx1"/>
                            </a:solidFill>
                            <a:latin typeface="Cambria Math" panose="02040503050406030204" pitchFamily="18" charset="0"/>
                            <a:ea typeface="楷体_GB2312" pitchFamily="49" charset="-122"/>
                          </a:rPr>
                        </m:ctrlPr>
                      </m:radPr>
                      <m:deg/>
                      <m:e>
                        <m:nary>
                          <m:naryPr>
                            <m:chr m:val="∑"/>
                            <m:ctrlPr>
                              <a:rPr lang="en-US" altLang="zh-CN" b="1" i="1" dirty="0">
                                <a:solidFill>
                                  <a:schemeClr val="tx1"/>
                                </a:solidFill>
                                <a:latin typeface="Cambria Math" panose="02040503050406030204" pitchFamily="18" charset="0"/>
                                <a:ea typeface="楷体_GB2312" pitchFamily="49" charset="-122"/>
                              </a:rPr>
                            </m:ctrlPr>
                          </m:naryPr>
                          <m:sub>
                            <m:r>
                              <m:rPr>
                                <m:brk m:alnAt="23"/>
                              </m:rPr>
                              <a:rPr lang="en-US" altLang="zh-CN" b="1" i="1" dirty="0">
                                <a:solidFill>
                                  <a:schemeClr val="tx1"/>
                                </a:solidFill>
                                <a:latin typeface="Cambria Math" panose="02040503050406030204" pitchFamily="18" charset="0"/>
                                <a:ea typeface="楷体_GB2312" pitchFamily="49" charset="-122"/>
                              </a:rPr>
                              <m:t>𝒊</m:t>
                            </m:r>
                            <m:r>
                              <a:rPr lang="en-US" altLang="zh-CN" b="1" i="1" dirty="0">
                                <a:solidFill>
                                  <a:schemeClr val="tx1"/>
                                </a:solidFill>
                                <a:latin typeface="Cambria Math" panose="02040503050406030204" pitchFamily="18" charset="0"/>
                                <a:ea typeface="楷体_GB2312" pitchFamily="49" charset="-122"/>
                              </a:rPr>
                              <m:t>=</m:t>
                            </m:r>
                            <m:r>
                              <a:rPr lang="en-US" altLang="zh-CN" b="1" i="1" dirty="0">
                                <a:solidFill>
                                  <a:schemeClr val="tx1"/>
                                </a:solidFill>
                                <a:latin typeface="Cambria Math" panose="02040503050406030204" pitchFamily="18" charset="0"/>
                                <a:ea typeface="楷体_GB2312" pitchFamily="49" charset="-122"/>
                              </a:rPr>
                              <m:t>𝟏</m:t>
                            </m:r>
                          </m:sub>
                          <m:sup>
                            <m:r>
                              <a:rPr lang="en-US" altLang="zh-CN" b="1" i="1" dirty="0">
                                <a:solidFill>
                                  <a:schemeClr val="tx1"/>
                                </a:solidFill>
                                <a:latin typeface="Cambria Math" panose="02040503050406030204" pitchFamily="18" charset="0"/>
                                <a:ea typeface="楷体_GB2312" pitchFamily="49" charset="-122"/>
                              </a:rPr>
                              <m:t>𝒏</m:t>
                            </m:r>
                          </m:sup>
                          <m:e>
                            <m:sSubSup>
                              <m:sSubSupPr>
                                <m:ctrlPr>
                                  <a:rPr lang="en-US" altLang="zh-CN" i="1" dirty="0">
                                    <a:solidFill>
                                      <a:schemeClr val="tx1"/>
                                    </a:solidFill>
                                    <a:latin typeface="Cambria Math" panose="02040503050406030204" pitchFamily="18" charset="0"/>
                                    <a:ea typeface="楷体_GB2312" pitchFamily="49" charset="-122"/>
                                  </a:rPr>
                                </m:ctrlPr>
                              </m:sSubSupPr>
                              <m:e>
                                <m:r>
                                  <a:rPr lang="en-US" altLang="zh-CN" b="0" i="1" dirty="0">
                                    <a:solidFill>
                                      <a:schemeClr val="tx1"/>
                                    </a:solidFill>
                                    <a:latin typeface="Cambria Math" panose="02040503050406030204" pitchFamily="18" charset="0"/>
                                    <a:ea typeface="楷体_GB2312" pitchFamily="49" charset="-122"/>
                                  </a:rPr>
                                  <m:t>𝑥</m:t>
                                </m:r>
                              </m:e>
                              <m:sub>
                                <m:r>
                                  <a:rPr lang="en-US" altLang="zh-CN" b="0" i="1" dirty="0">
                                    <a:solidFill>
                                      <a:schemeClr val="tx1"/>
                                    </a:solidFill>
                                    <a:latin typeface="Cambria Math" panose="02040503050406030204" pitchFamily="18" charset="0"/>
                                    <a:ea typeface="楷体_GB2312" pitchFamily="49" charset="-122"/>
                                  </a:rPr>
                                  <m:t>𝑖</m:t>
                                </m:r>
                              </m:sub>
                              <m:sup>
                                <m:r>
                                  <a:rPr lang="en-US" altLang="zh-CN" b="0" i="1" dirty="0">
                                    <a:solidFill>
                                      <a:schemeClr val="tx1"/>
                                    </a:solidFill>
                                    <a:latin typeface="Cambria Math" panose="02040503050406030204" pitchFamily="18" charset="0"/>
                                    <a:ea typeface="楷体_GB2312" pitchFamily="49" charset="-122"/>
                                  </a:rPr>
                                  <m:t>2</m:t>
                                </m:r>
                              </m:sup>
                            </m:sSubSup>
                          </m:e>
                        </m:nary>
                      </m:e>
                    </m:rad>
                  </m:oMath>
                </a14:m>
                <a:endParaRPr lang="zh-CN" altLang="en-US" b="1" dirty="0">
                  <a:solidFill>
                    <a:schemeClr val="tx1"/>
                  </a:solidFill>
                </a:endParaRPr>
              </a:p>
            </p:txBody>
          </p:sp>
        </mc:Choice>
        <mc:Fallback>
          <p:sp>
            <p:nvSpPr>
              <p:cNvPr id="86030" name="Rectangle 14"/>
              <p:cNvSpPr>
                <a:spLocks noRot="1" noChangeAspect="1" noMove="1" noResize="1" noEditPoints="1" noAdjustHandles="1" noChangeArrowheads="1" noChangeShapeType="1" noTextEdit="1"/>
              </p:cNvSpPr>
              <p:nvPr/>
            </p:nvSpPr>
            <p:spPr bwMode="auto">
              <a:xfrm>
                <a:off x="875593" y="1566634"/>
                <a:ext cx="5322611" cy="843885"/>
              </a:xfrm>
              <a:prstGeom prst="rect">
                <a:avLst/>
              </a:prstGeom>
              <a:blipFill rotWithShape="1">
                <a:blip r:embed="rId3"/>
                <a:stretch>
                  <a:fillRect l="-11" t="-11" r="11" b="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nvGrpSpPr>
          <p:cNvPr id="86042" name="Group 26"/>
          <p:cNvGrpSpPr/>
          <p:nvPr/>
        </p:nvGrpSpPr>
        <p:grpSpPr bwMode="auto">
          <a:xfrm>
            <a:off x="676415" y="3976222"/>
            <a:ext cx="8534400" cy="609600"/>
            <a:chOff x="384" y="2216"/>
            <a:chExt cx="5424" cy="384"/>
          </a:xfrm>
        </p:grpSpPr>
        <mc:AlternateContent xmlns:mc="http://schemas.openxmlformats.org/markup-compatibility/2006">
          <mc:Choice xmlns:a14="http://schemas.microsoft.com/office/drawing/2010/main" Requires="a14">
            <p:sp>
              <p:nvSpPr>
                <p:cNvPr id="86036" name="Rectangle 20" descr="Rectangle: Click to edit Master text styles&#10;Second level&#10;Third level&#10;Fourth level&#10;Fifth level"/>
                <p:cNvSpPr>
                  <a:spLocks noChangeArrowheads="1"/>
                </p:cNvSpPr>
                <p:nvPr/>
              </p:nvSpPr>
              <p:spPr bwMode="auto">
                <a:xfrm>
                  <a:off x="384" y="2216"/>
                  <a:ext cx="542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buClr>
                      <a:schemeClr val="hlink"/>
                    </a:buClr>
                    <a:buSzPct val="110000"/>
                    <a:buFont typeface="Wingdings" panose="05000000000000000000" pitchFamily="2" charset="2"/>
                    <a:buNone/>
                  </a:pPr>
                  <a:r>
                    <a:rPr lang="zh-CN" altLang="en-US" b="1" dirty="0">
                      <a:solidFill>
                        <a:schemeClr val="tx1"/>
                      </a:solidFill>
                    </a:rPr>
                    <a:t>例</a:t>
                  </a:r>
                  <a:r>
                    <a:rPr lang="en-US" altLang="zh-CN" b="1" dirty="0">
                      <a:solidFill>
                        <a:schemeClr val="tx1"/>
                      </a:solidFill>
                    </a:rPr>
                    <a:t>1</a:t>
                  </a:r>
                  <a:r>
                    <a:rPr lang="zh-CN" altLang="en-US" b="1" dirty="0">
                      <a:solidFill>
                        <a:schemeClr val="tx1"/>
                      </a:solidFill>
                    </a:rPr>
                    <a:t>  计算向量                             的</a:t>
                  </a:r>
                  <a:r>
                    <a:rPr lang="en-US" altLang="zh-CN" b="1" dirty="0">
                      <a:solidFill>
                        <a:schemeClr val="tx1"/>
                      </a:solidFill>
                    </a:rPr>
                    <a:t>1</a:t>
                  </a:r>
                  <a:r>
                    <a:rPr lang="zh-CN" altLang="en-US" b="1" dirty="0">
                      <a:solidFill>
                        <a:schemeClr val="tx1"/>
                      </a:solidFill>
                    </a:rPr>
                    <a:t>，</a:t>
                  </a:r>
                  <a:r>
                    <a:rPr lang="en-US" altLang="zh-CN" b="1" dirty="0">
                      <a:solidFill>
                        <a:schemeClr val="tx1"/>
                      </a:solidFill>
                    </a:rPr>
                    <a:t>2</a:t>
                  </a:r>
                  <a:r>
                    <a:rPr lang="zh-CN" altLang="en-US" b="1" dirty="0">
                      <a:solidFill>
                        <a:schemeClr val="tx1"/>
                      </a:solidFill>
                    </a:rPr>
                    <a:t>，</a:t>
                  </a:r>
                  <a14:m>
                    <m:oMath xmlns:m="http://schemas.openxmlformats.org/officeDocument/2006/math">
                      <m:r>
                        <a:rPr lang="zh-CN" altLang="en-US"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m:t>
                      </m:r>
                    </m:oMath>
                  </a14:m>
                  <a:r>
                    <a:rPr lang="zh-CN" altLang="en-US" b="1" dirty="0">
                      <a:solidFill>
                        <a:schemeClr val="tx1"/>
                      </a:solidFill>
                    </a:rPr>
                    <a:t>范数</a:t>
                  </a:r>
                  <a:r>
                    <a:rPr lang="en-US" altLang="zh-CN" b="1" dirty="0">
                      <a:solidFill>
                        <a:schemeClr val="tx1"/>
                      </a:solidFill>
                    </a:rPr>
                    <a:t>.</a:t>
                  </a:r>
                  <a:endParaRPr lang="zh-CN" altLang="en-US" b="1" dirty="0">
                    <a:solidFill>
                      <a:schemeClr val="tx1"/>
                    </a:solidFill>
                  </a:endParaRPr>
                </a:p>
              </p:txBody>
            </p:sp>
          </mc:Choice>
          <mc:Fallback>
            <p:sp>
              <p:nvSpPr>
                <p:cNvPr id="86036" name="Rectangle 20" descr="Rectangle: Click to edit Master text styles&#10;Second level&#10;Third level&#10;Fourth level&#10;Fifth level"/>
                <p:cNvSpPr>
                  <a:spLocks noRot="1" noChangeAspect="1" noMove="1" noResize="1" noEditPoints="1" noAdjustHandles="1" noChangeArrowheads="1" noChangeShapeType="1" noTextEdit="1"/>
                </p:cNvSpPr>
                <p:nvPr/>
              </p:nvSpPr>
              <p:spPr bwMode="auto">
                <a:xfrm>
                  <a:off x="384" y="2216"/>
                  <a:ext cx="5424" cy="384"/>
                </a:xfrm>
                <a:prstGeom prst="rect">
                  <a:avLst/>
                </a:prstGeom>
                <a:blipFill rotWithShape="1">
                  <a:blip r:embed="rId4"/>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aphicFrame>
          <p:nvGraphicFramePr>
            <p:cNvPr id="86037" name="Object 21"/>
            <p:cNvGraphicFramePr>
              <a:graphicFrameLocks noChangeAspect="1"/>
            </p:cNvGraphicFramePr>
            <p:nvPr/>
          </p:nvGraphicFramePr>
          <p:xfrm>
            <a:off x="1624" y="2216"/>
            <a:ext cx="1369" cy="300"/>
          </p:xfrm>
          <a:graphic>
            <a:graphicData uri="http://schemas.openxmlformats.org/presentationml/2006/ole">
              <mc:AlternateContent xmlns:mc="http://schemas.openxmlformats.org/markup-compatibility/2006">
                <mc:Choice xmlns:v="urn:schemas-microsoft-com:vml" Requires="v">
                  <p:oleObj spid="_x0000_s0" name="Equation" r:id="rId5" imgW="800735" imgH="172720" progId="Equation.3">
                    <p:embed/>
                  </p:oleObj>
                </mc:Choice>
                <mc:Fallback>
                  <p:oleObj name="Equation" r:id="rId5" imgW="800735" imgH="172720" progId="Equation.3">
                    <p:embed/>
                    <p:pic>
                      <p:nvPicPr>
                        <p:cNvPr id="0" name="Object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4" y="2216"/>
                          <a:ext cx="1369" cy="300"/>
                        </a:xfrm>
                        <a:prstGeom prst="rect">
                          <a:avLst/>
                        </a:prstGeom>
                        <a:noFill/>
                        <a:ln>
                          <a:solidFill>
                            <a:schemeClr val="bg1"/>
                          </a:solidFill>
                        </a:ln>
                        <a:effectLst/>
                      </p:spPr>
                    </p:pic>
                  </p:oleObj>
                </mc:Fallback>
              </mc:AlternateContent>
            </a:graphicData>
          </a:graphic>
        </p:graphicFrame>
      </p:grpSp>
      <p:sp>
        <p:nvSpPr>
          <p:cNvPr id="86038" name="Rectangle 22" descr="Rectangle: Click to edit Master text styles&#10;Second level&#10;Third level&#10;Fourth level&#10;Fifth level"/>
          <p:cNvSpPr>
            <a:spLocks noChangeArrowheads="1"/>
          </p:cNvSpPr>
          <p:nvPr/>
        </p:nvSpPr>
        <p:spPr bwMode="auto">
          <a:xfrm>
            <a:off x="685800" y="4545671"/>
            <a:ext cx="99695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buClr>
                <a:schemeClr val="hlink"/>
              </a:buClr>
              <a:buSzPct val="110000"/>
              <a:buFont typeface="Wingdings" panose="05000000000000000000" pitchFamily="2" charset="2"/>
              <a:buNone/>
            </a:pPr>
            <a:r>
              <a:rPr lang="zh-CN" altLang="en-US" b="1" dirty="0">
                <a:latin typeface="Tahoma" panose="020B0604030504040204" pitchFamily="34" charset="0"/>
                <a:ea typeface="楷体_GB2312" pitchFamily="49" charset="-122"/>
              </a:rPr>
              <a:t>解：</a:t>
            </a:r>
            <a:endParaRPr lang="zh-CN" altLang="en-US" b="1" dirty="0">
              <a:latin typeface="Tahoma" panose="020B0604030504040204" pitchFamily="34" charset="0"/>
              <a:ea typeface="楷体_GB2312" pitchFamily="49" charset="-122"/>
            </a:endParaRPr>
          </a:p>
        </p:txBody>
      </p:sp>
      <p:graphicFrame>
        <p:nvGraphicFramePr>
          <p:cNvPr id="86039" name="Object 23"/>
          <p:cNvGraphicFramePr>
            <a:graphicFrameLocks noChangeAspect="1"/>
          </p:cNvGraphicFramePr>
          <p:nvPr/>
        </p:nvGraphicFramePr>
        <p:xfrm>
          <a:off x="1907704" y="4621871"/>
          <a:ext cx="3000318" cy="469900"/>
        </p:xfrm>
        <a:graphic>
          <a:graphicData uri="http://schemas.openxmlformats.org/presentationml/2006/ole">
            <mc:AlternateContent xmlns:mc="http://schemas.openxmlformats.org/markup-compatibility/2006">
              <mc:Choice xmlns:v="urn:schemas-microsoft-com:vml" Requires="v">
                <p:oleObj spid="_x0000_s2" name="Equation" r:id="rId7" imgW="1036955" imgH="182245" progId="Equation.3">
                  <p:embed/>
                </p:oleObj>
              </mc:Choice>
              <mc:Fallback>
                <p:oleObj name="Equation" r:id="rId7" imgW="1036955" imgH="182245" progId="Equation.3">
                  <p:embed/>
                  <p:pic>
                    <p:nvPicPr>
                      <p:cNvPr id="0" name="Object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7704" y="4621871"/>
                        <a:ext cx="3000318" cy="469900"/>
                      </a:xfrm>
                      <a:prstGeom prst="rect">
                        <a:avLst/>
                      </a:prstGeom>
                      <a:noFill/>
                      <a:ln>
                        <a:noFill/>
                      </a:ln>
                      <a:effectLst/>
                    </p:spPr>
                  </p:pic>
                </p:oleObj>
              </mc:Fallback>
            </mc:AlternateContent>
          </a:graphicData>
        </a:graphic>
      </p:graphicFrame>
      <p:graphicFrame>
        <p:nvGraphicFramePr>
          <p:cNvPr id="86040" name="Object 24"/>
          <p:cNvGraphicFramePr>
            <a:graphicFrameLocks noChangeAspect="1"/>
          </p:cNvGraphicFramePr>
          <p:nvPr/>
        </p:nvGraphicFramePr>
        <p:xfrm>
          <a:off x="1907704" y="6028164"/>
          <a:ext cx="3672408" cy="504825"/>
        </p:xfrm>
        <a:graphic>
          <a:graphicData uri="http://schemas.openxmlformats.org/presentationml/2006/ole">
            <mc:AlternateContent xmlns:mc="http://schemas.openxmlformats.org/markup-compatibility/2006">
              <mc:Choice xmlns:v="urn:schemas-microsoft-com:vml" Requires="v">
                <p:oleObj spid="_x0000_s3" name="Equation" r:id="rId9" imgW="1210310" imgH="182245" progId="Equation.3">
                  <p:embed/>
                </p:oleObj>
              </mc:Choice>
              <mc:Fallback>
                <p:oleObj name="Equation" r:id="rId9" imgW="1210310" imgH="182245" progId="Equation.3">
                  <p:embed/>
                  <p:pic>
                    <p:nvPicPr>
                      <p:cNvPr id="0" name="Object 2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07704" y="6028164"/>
                        <a:ext cx="3672408" cy="504825"/>
                      </a:xfrm>
                      <a:prstGeom prst="rect">
                        <a:avLst/>
                      </a:prstGeom>
                      <a:noFill/>
                      <a:ln>
                        <a:noFill/>
                      </a:ln>
                      <a:effectLst/>
                    </p:spPr>
                  </p:pic>
                </p:oleObj>
              </mc:Fallback>
            </mc:AlternateContent>
          </a:graphicData>
        </a:graphic>
      </p:graphicFrame>
      <p:graphicFrame>
        <p:nvGraphicFramePr>
          <p:cNvPr id="86041" name="Object 25"/>
          <p:cNvGraphicFramePr>
            <a:graphicFrameLocks noChangeAspect="1"/>
          </p:cNvGraphicFramePr>
          <p:nvPr/>
        </p:nvGraphicFramePr>
        <p:xfrm>
          <a:off x="1907704" y="5272899"/>
          <a:ext cx="3744018" cy="560388"/>
        </p:xfrm>
        <a:graphic>
          <a:graphicData uri="http://schemas.openxmlformats.org/presentationml/2006/ole">
            <mc:AlternateContent xmlns:mc="http://schemas.openxmlformats.org/markup-compatibility/2006">
              <mc:Choice xmlns:v="urn:schemas-microsoft-com:vml" Requires="v">
                <p:oleObj spid="_x0000_s4" name="Equation" r:id="rId11" imgW="1364615" imgH="209550" progId="Equation.3">
                  <p:embed/>
                </p:oleObj>
              </mc:Choice>
              <mc:Fallback>
                <p:oleObj name="Equation" r:id="rId11" imgW="1364615" imgH="209550" progId="Equation.3">
                  <p:embed/>
                  <p:pic>
                    <p:nvPicPr>
                      <p:cNvPr id="0" name="Object 2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07704" y="5272899"/>
                        <a:ext cx="3744018" cy="560388"/>
                      </a:xfrm>
                      <a:prstGeom prst="rect">
                        <a:avLst/>
                      </a:prstGeom>
                      <a:noFill/>
                      <a:ln>
                        <a:noFill/>
                      </a:ln>
                      <a:effectLst/>
                    </p:spPr>
                  </p:pic>
                </p:oleObj>
              </mc:Fallback>
            </mc:AlternateContent>
          </a:graphicData>
        </a:graphic>
      </p:graphicFrame>
      <mc:AlternateContent xmlns:mc="http://schemas.openxmlformats.org/markup-compatibility/2006">
        <mc:Choice xmlns:a14="http://schemas.microsoft.com/office/drawing/2010/main" Requires="a14">
          <p:sp>
            <p:nvSpPr>
              <p:cNvPr id="19" name="Rectangle 4" descr="Rectangle: Click to edit Master text styles&#10;Second level&#10;Third level&#10;Fourth level&#10;Fifth level"/>
              <p:cNvSpPr>
                <a:spLocks noChangeArrowheads="1"/>
              </p:cNvSpPr>
              <p:nvPr/>
            </p:nvSpPr>
            <p:spPr bwMode="auto">
              <a:xfrm>
                <a:off x="870172" y="3119565"/>
                <a:ext cx="7772401"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buClr>
                    <a:schemeClr val="hlink"/>
                  </a:buClr>
                  <a:buSzPct val="110000"/>
                  <a:buFont typeface="Wingdings" panose="05000000000000000000" pitchFamily="2" charset="2"/>
                  <a:buNone/>
                </a:pPr>
                <a:r>
                  <a:rPr lang="en-US" altLang="zh-CN" b="1" dirty="0">
                    <a:solidFill>
                      <a:schemeClr val="tx2"/>
                    </a:solidFill>
                  </a:rPr>
                  <a:t>4-</a:t>
                </a:r>
                <a:r>
                  <a:rPr lang="en-US" altLang="zh-CN" b="1" dirty="0">
                    <a:solidFill>
                      <a:srgbClr val="FF0000"/>
                    </a:solidFill>
                  </a:rPr>
                  <a:t>   </a:t>
                </a:r>
                <a:r>
                  <a:rPr lang="en-US" altLang="zh-CN" b="1" dirty="0"/>
                  <a:t>p—</a:t>
                </a:r>
                <a:r>
                  <a:rPr kumimoji="0" lang="zh-CN" altLang="en-US" b="1" dirty="0"/>
                  <a:t>范</a:t>
                </a:r>
                <a:r>
                  <a:rPr lang="zh-CN" altLang="en-US" b="1" dirty="0"/>
                  <a:t>数  </a:t>
                </a:r>
                <a14:m>
                  <m:oMath xmlns:m="http://schemas.openxmlformats.org/officeDocument/2006/math">
                    <m:sSub>
                      <m:sSubPr>
                        <m:ctrlPr>
                          <a:rPr lang="en-US" altLang="zh-CN" b="1" i="1" dirty="0">
                            <a:latin typeface="Cambria Math" panose="02040503050406030204" pitchFamily="18" charset="0"/>
                            <a:ea typeface="楷体_GB2312" pitchFamily="49" charset="-122"/>
                          </a:rPr>
                        </m:ctrlPr>
                      </m:sSubPr>
                      <m:e>
                        <m:d>
                          <m:dPr>
                            <m:begChr m:val="‖"/>
                            <m:endChr m:val="‖"/>
                            <m:ctrlPr>
                              <a:rPr lang="en-US" altLang="zh-CN" b="1" i="1" dirty="0">
                                <a:latin typeface="Cambria Math" panose="02040503050406030204" pitchFamily="18" charset="0"/>
                                <a:ea typeface="楷体_GB2312" pitchFamily="49" charset="-122"/>
                              </a:rPr>
                            </m:ctrlPr>
                          </m:dPr>
                          <m:e>
                            <m:r>
                              <a:rPr lang="en-US" altLang="zh-CN" b="1" i="1" dirty="0">
                                <a:latin typeface="Cambria Math" panose="02040503050406030204" pitchFamily="18" charset="0"/>
                                <a:ea typeface="楷体_GB2312" pitchFamily="49" charset="-122"/>
                              </a:rPr>
                              <m:t>𝒙</m:t>
                            </m:r>
                          </m:e>
                        </m:d>
                      </m:e>
                      <m:sub>
                        <m:r>
                          <a:rPr lang="en-US" altLang="zh-CN" b="1" i="1" dirty="0" smtClean="0">
                            <a:latin typeface="Cambria Math" panose="02040503050406030204" pitchFamily="18" charset="0"/>
                            <a:ea typeface="楷体_GB2312" pitchFamily="49" charset="-122"/>
                          </a:rPr>
                          <m:t>𝒑</m:t>
                        </m:r>
                      </m:sub>
                    </m:sSub>
                    <m:r>
                      <a:rPr lang="en-US" altLang="zh-CN" b="1" i="1" dirty="0">
                        <a:latin typeface="Cambria Math" panose="02040503050406030204" pitchFamily="18" charset="0"/>
                        <a:ea typeface="楷体_GB2312" pitchFamily="49" charset="-122"/>
                      </a:rPr>
                      <m:t>=</m:t>
                    </m:r>
                    <m:rad>
                      <m:radPr>
                        <m:ctrlPr>
                          <a:rPr lang="en-US" altLang="zh-CN" b="1" i="1" dirty="0" smtClean="0">
                            <a:latin typeface="Cambria Math" panose="02040503050406030204" pitchFamily="18" charset="0"/>
                            <a:ea typeface="楷体_GB2312" pitchFamily="49" charset="-122"/>
                          </a:rPr>
                        </m:ctrlPr>
                      </m:radPr>
                      <m:deg>
                        <m:r>
                          <m:rPr>
                            <m:brk m:alnAt="7"/>
                          </m:rPr>
                          <a:rPr lang="en-US" altLang="zh-CN" b="1" i="1" dirty="0" smtClean="0">
                            <a:latin typeface="Cambria Math" panose="02040503050406030204" pitchFamily="18" charset="0"/>
                            <a:ea typeface="楷体_GB2312" pitchFamily="49" charset="-122"/>
                          </a:rPr>
                          <m:t>𝒑</m:t>
                        </m:r>
                      </m:deg>
                      <m:e>
                        <m:nary>
                          <m:naryPr>
                            <m:chr m:val="∑"/>
                            <m:ctrlPr>
                              <a:rPr lang="en-US" altLang="zh-CN" b="1" i="1" dirty="0">
                                <a:latin typeface="Cambria Math" panose="02040503050406030204" pitchFamily="18" charset="0"/>
                                <a:ea typeface="楷体_GB2312" pitchFamily="49" charset="-122"/>
                              </a:rPr>
                            </m:ctrlPr>
                          </m:naryPr>
                          <m:sub>
                            <m:r>
                              <m:rPr>
                                <m:brk m:alnAt="23"/>
                              </m:rPr>
                              <a:rPr lang="en-US" altLang="zh-CN" b="1" i="1" dirty="0">
                                <a:latin typeface="Cambria Math" panose="02040503050406030204" pitchFamily="18" charset="0"/>
                                <a:ea typeface="楷体_GB2312" pitchFamily="49" charset="-122"/>
                              </a:rPr>
                              <m:t>𝒊</m:t>
                            </m:r>
                            <m:r>
                              <a:rPr lang="en-US" altLang="zh-CN" b="1" i="1" dirty="0">
                                <a:latin typeface="Cambria Math" panose="02040503050406030204" pitchFamily="18" charset="0"/>
                                <a:ea typeface="楷体_GB2312" pitchFamily="49" charset="-122"/>
                              </a:rPr>
                              <m:t>=</m:t>
                            </m:r>
                            <m:r>
                              <a:rPr lang="en-US" altLang="zh-CN" b="1" i="1" dirty="0">
                                <a:latin typeface="Cambria Math" panose="02040503050406030204" pitchFamily="18" charset="0"/>
                                <a:ea typeface="楷体_GB2312" pitchFamily="49" charset="-122"/>
                              </a:rPr>
                              <m:t>𝟏</m:t>
                            </m:r>
                          </m:sub>
                          <m:sup>
                            <m:r>
                              <a:rPr lang="en-US" altLang="zh-CN" b="1" i="1" dirty="0">
                                <a:latin typeface="Cambria Math" panose="02040503050406030204" pitchFamily="18" charset="0"/>
                                <a:ea typeface="楷体_GB2312" pitchFamily="49" charset="-122"/>
                              </a:rPr>
                              <m:t>𝒏</m:t>
                            </m:r>
                          </m:sup>
                          <m:e>
                            <m:sSup>
                              <m:sSupPr>
                                <m:ctrlPr>
                                  <a:rPr lang="en-US" altLang="zh-CN" i="1" dirty="0">
                                    <a:latin typeface="Cambria Math" panose="02040503050406030204" pitchFamily="18" charset="0"/>
                                    <a:ea typeface="楷体_GB2312" pitchFamily="49" charset="-122"/>
                                  </a:rPr>
                                </m:ctrlPr>
                              </m:sSupPr>
                              <m:e>
                                <m:r>
                                  <a:rPr lang="en-US" altLang="zh-CN" b="1" i="1" dirty="0">
                                    <a:latin typeface="Cambria Math" panose="02040503050406030204" pitchFamily="18" charset="0"/>
                                    <a:ea typeface="楷体_GB2312" pitchFamily="49" charset="-122"/>
                                  </a:rPr>
                                  <m:t>|</m:t>
                                </m:r>
                                <m:sSub>
                                  <m:sSubPr>
                                    <m:ctrlPr>
                                      <a:rPr lang="en-US" altLang="zh-CN" b="1" i="1" dirty="0">
                                        <a:latin typeface="Cambria Math" panose="02040503050406030204" pitchFamily="18" charset="0"/>
                                        <a:ea typeface="楷体_GB2312" pitchFamily="49" charset="-122"/>
                                      </a:rPr>
                                    </m:ctrlPr>
                                  </m:sSubPr>
                                  <m:e>
                                    <m:r>
                                      <a:rPr lang="en-US" altLang="zh-CN" i="1" dirty="0">
                                        <a:latin typeface="Cambria Math" panose="02040503050406030204" pitchFamily="18" charset="0"/>
                                        <a:ea typeface="楷体_GB2312" pitchFamily="49" charset="-122"/>
                                      </a:rPr>
                                      <m:t>𝑥</m:t>
                                    </m:r>
                                  </m:e>
                                  <m:sub>
                                    <m:r>
                                      <a:rPr lang="en-US" altLang="zh-CN" i="1" dirty="0">
                                        <a:latin typeface="Cambria Math" panose="02040503050406030204" pitchFamily="18" charset="0"/>
                                        <a:ea typeface="楷体_GB2312" pitchFamily="49" charset="-122"/>
                                      </a:rPr>
                                      <m:t>𝑖</m:t>
                                    </m:r>
                                  </m:sub>
                                </m:sSub>
                                <m:r>
                                  <a:rPr lang="en-US" altLang="zh-CN" b="1" i="1" dirty="0">
                                    <a:latin typeface="Cambria Math" panose="02040503050406030204" pitchFamily="18" charset="0"/>
                                    <a:ea typeface="楷体_GB2312" pitchFamily="49" charset="-122"/>
                                  </a:rPr>
                                  <m:t>|</m:t>
                                </m:r>
                              </m:e>
                              <m:sup>
                                <m:r>
                                  <a:rPr lang="en-US" altLang="zh-CN" i="1" dirty="0">
                                    <a:latin typeface="Cambria Math" panose="02040503050406030204" pitchFamily="18" charset="0"/>
                                    <a:ea typeface="楷体_GB2312" pitchFamily="49" charset="-122"/>
                                  </a:rPr>
                                  <m:t>𝑝</m:t>
                                </m:r>
                              </m:sup>
                            </m:sSup>
                          </m:e>
                        </m:nary>
                      </m:e>
                    </m:rad>
                  </m:oMath>
                </a14:m>
                <a:endParaRPr lang="zh-CN" altLang="en-US" b="1" dirty="0">
                  <a:solidFill>
                    <a:srgbClr val="FF0000"/>
                  </a:solidFill>
                </a:endParaRPr>
              </a:p>
            </p:txBody>
          </p:sp>
        </mc:Choice>
        <mc:Fallback>
          <p:sp>
            <p:nvSpPr>
              <p:cNvPr id="19" name="Rectangle 4" descr="Rectangle: Click to edit Master text styles&#10;Second level&#10;Third level&#10;Fourth level&#10;Fifth level"/>
              <p:cNvSpPr>
                <a:spLocks noRot="1" noChangeAspect="1" noMove="1" noResize="1" noEditPoints="1" noAdjustHandles="1" noChangeArrowheads="1" noChangeShapeType="1" noTextEdit="1"/>
              </p:cNvSpPr>
              <p:nvPr/>
            </p:nvSpPr>
            <p:spPr bwMode="auto">
              <a:xfrm>
                <a:off x="870172" y="3119565"/>
                <a:ext cx="7772401" cy="609600"/>
              </a:xfrm>
              <a:prstGeom prst="rect">
                <a:avLst/>
              </a:prstGeom>
              <a:blipFill rotWithShape="1">
                <a:blip r:embed="rId13"/>
                <a:stretch>
                  <a:fillRect l="-3" t="-73" r="3" b="-2857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0" name="Text Box 1032"/>
          <p:cNvSpPr txBox="1">
            <a:spLocks noChangeArrowheads="1"/>
          </p:cNvSpPr>
          <p:nvPr/>
        </p:nvSpPr>
        <p:spPr bwMode="auto">
          <a:xfrm>
            <a:off x="33121" y="28731"/>
            <a:ext cx="77955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b="1" dirty="0">
                <a:solidFill>
                  <a:schemeClr val="accent2"/>
                </a:solidFill>
                <a:latin typeface="楷体_GB2312" pitchFamily="49" charset="-122"/>
                <a:sym typeface="Wingdings" panose="05000000000000000000" pitchFamily="2" charset="2"/>
              </a:rPr>
              <a:t> </a:t>
            </a:r>
            <a:r>
              <a:rPr lang="zh-CN" altLang="en-US" sz="2400" b="1" dirty="0">
                <a:solidFill>
                  <a:schemeClr val="accent2"/>
                </a:solidFill>
                <a:latin typeface="楷体_GB2312" pitchFamily="49" charset="-122"/>
                <a:sym typeface="Wingdings" panose="05000000000000000000" pitchFamily="2" charset="2"/>
              </a:rPr>
              <a:t>几种常用的</a:t>
            </a:r>
            <a:r>
              <a:rPr lang="zh-CN" altLang="en-US" sz="2400" b="1" dirty="0">
                <a:solidFill>
                  <a:srgbClr val="FF0000"/>
                </a:solidFill>
                <a:latin typeface="楷体_GB2312" pitchFamily="49" charset="-122"/>
                <a:sym typeface="Wingdings" panose="05000000000000000000" pitchFamily="2" charset="2"/>
              </a:rPr>
              <a:t>向量范数</a:t>
            </a:r>
            <a:endParaRPr lang="zh-CN" altLang="en-US" b="1" dirty="0">
              <a:solidFill>
                <a:srgbClr val="FF0000"/>
              </a:solidFill>
              <a:latin typeface="楷体_GB2312" pitchFamily="49" charset="-122"/>
              <a:sym typeface="Wingdings" panose="05000000000000000000" pitchFamily="2" charset="2"/>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6029"/>
                                        </p:tgtEl>
                                        <p:attrNameLst>
                                          <p:attrName>style.visibility</p:attrName>
                                        </p:attrNameLst>
                                      </p:cBhvr>
                                      <p:to>
                                        <p:strVal val="visible"/>
                                      </p:to>
                                    </p:set>
                                    <p:anim calcmode="lin" valueType="num">
                                      <p:cBhvr additive="base">
                                        <p:cTn id="7" dur="500" fill="hold"/>
                                        <p:tgtEl>
                                          <p:spTgt spid="86029"/>
                                        </p:tgtEl>
                                        <p:attrNameLst>
                                          <p:attrName>ppt_x</p:attrName>
                                        </p:attrNameLst>
                                      </p:cBhvr>
                                      <p:tavLst>
                                        <p:tav tm="0">
                                          <p:val>
                                            <p:strVal val="#ppt_x"/>
                                          </p:val>
                                        </p:tav>
                                        <p:tav tm="100000">
                                          <p:val>
                                            <p:strVal val="#ppt_x"/>
                                          </p:val>
                                        </p:tav>
                                      </p:tavLst>
                                    </p:anim>
                                    <p:anim calcmode="lin" valueType="num">
                                      <p:cBhvr additive="base">
                                        <p:cTn id="8" dur="500" fill="hold"/>
                                        <p:tgtEl>
                                          <p:spTgt spid="860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6030"/>
                                        </p:tgtEl>
                                        <p:attrNameLst>
                                          <p:attrName>style.visibility</p:attrName>
                                        </p:attrNameLst>
                                      </p:cBhvr>
                                      <p:to>
                                        <p:strVal val="visible"/>
                                      </p:to>
                                    </p:set>
                                    <p:anim calcmode="lin" valueType="num">
                                      <p:cBhvr additive="base">
                                        <p:cTn id="13" dur="500" fill="hold"/>
                                        <p:tgtEl>
                                          <p:spTgt spid="86030"/>
                                        </p:tgtEl>
                                        <p:attrNameLst>
                                          <p:attrName>ppt_x</p:attrName>
                                        </p:attrNameLst>
                                      </p:cBhvr>
                                      <p:tavLst>
                                        <p:tav tm="0">
                                          <p:val>
                                            <p:strVal val="#ppt_x"/>
                                          </p:val>
                                        </p:tav>
                                        <p:tav tm="100000">
                                          <p:val>
                                            <p:strVal val="#ppt_x"/>
                                          </p:val>
                                        </p:tav>
                                      </p:tavLst>
                                    </p:anim>
                                    <p:anim calcmode="lin" valueType="num">
                                      <p:cBhvr additive="base">
                                        <p:cTn id="14" dur="500" fill="hold"/>
                                        <p:tgtEl>
                                          <p:spTgt spid="8603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6028"/>
                                        </p:tgtEl>
                                        <p:attrNameLst>
                                          <p:attrName>style.visibility</p:attrName>
                                        </p:attrNameLst>
                                      </p:cBhvr>
                                      <p:to>
                                        <p:strVal val="visible"/>
                                      </p:to>
                                    </p:set>
                                    <p:anim calcmode="lin" valueType="num">
                                      <p:cBhvr additive="base">
                                        <p:cTn id="19" dur="500" fill="hold"/>
                                        <p:tgtEl>
                                          <p:spTgt spid="86028"/>
                                        </p:tgtEl>
                                        <p:attrNameLst>
                                          <p:attrName>ppt_x</p:attrName>
                                        </p:attrNameLst>
                                      </p:cBhvr>
                                      <p:tavLst>
                                        <p:tav tm="0">
                                          <p:val>
                                            <p:strVal val="#ppt_x"/>
                                          </p:val>
                                        </p:tav>
                                        <p:tav tm="100000">
                                          <p:val>
                                            <p:strVal val="#ppt_x"/>
                                          </p:val>
                                        </p:tav>
                                      </p:tavLst>
                                    </p:anim>
                                    <p:anim calcmode="lin" valueType="num">
                                      <p:cBhvr additive="base">
                                        <p:cTn id="20" dur="500" fill="hold"/>
                                        <p:tgtEl>
                                          <p:spTgt spid="8602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86042"/>
                                        </p:tgtEl>
                                        <p:attrNameLst>
                                          <p:attrName>style.visibility</p:attrName>
                                        </p:attrNameLst>
                                      </p:cBhvr>
                                      <p:to>
                                        <p:strVal val="visible"/>
                                      </p:to>
                                    </p:set>
                                    <p:animEffect transition="in" filter="wipe(left)">
                                      <p:cBhvr>
                                        <p:cTn id="31" dur="500"/>
                                        <p:tgtEl>
                                          <p:spTgt spid="86042"/>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8603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7" presetClass="entr" presetSubtype="4" fill="hold" nodeType="clickEffect">
                                  <p:stCondLst>
                                    <p:cond delay="0"/>
                                  </p:stCondLst>
                                  <p:childTnLst>
                                    <p:set>
                                      <p:cBhvr>
                                        <p:cTn id="39" dur="1" fill="hold">
                                          <p:stCondLst>
                                            <p:cond delay="0"/>
                                          </p:stCondLst>
                                        </p:cTn>
                                        <p:tgtEl>
                                          <p:spTgt spid="86039"/>
                                        </p:tgtEl>
                                        <p:attrNameLst>
                                          <p:attrName>style.visibility</p:attrName>
                                        </p:attrNameLst>
                                      </p:cBhvr>
                                      <p:to>
                                        <p:strVal val="visible"/>
                                      </p:to>
                                    </p:set>
                                    <p:anim calcmode="lin" valueType="num">
                                      <p:cBhvr>
                                        <p:cTn id="40" dur="500" fill="hold"/>
                                        <p:tgtEl>
                                          <p:spTgt spid="86039"/>
                                        </p:tgtEl>
                                        <p:attrNameLst>
                                          <p:attrName>ppt_x</p:attrName>
                                        </p:attrNameLst>
                                      </p:cBhvr>
                                      <p:tavLst>
                                        <p:tav tm="0">
                                          <p:val>
                                            <p:strVal val="#ppt_x"/>
                                          </p:val>
                                        </p:tav>
                                        <p:tav tm="100000">
                                          <p:val>
                                            <p:strVal val="#ppt_x"/>
                                          </p:val>
                                        </p:tav>
                                      </p:tavLst>
                                    </p:anim>
                                    <p:anim calcmode="lin" valueType="num">
                                      <p:cBhvr>
                                        <p:cTn id="41" dur="500" fill="hold"/>
                                        <p:tgtEl>
                                          <p:spTgt spid="86039"/>
                                        </p:tgtEl>
                                        <p:attrNameLst>
                                          <p:attrName>ppt_y</p:attrName>
                                        </p:attrNameLst>
                                      </p:cBhvr>
                                      <p:tavLst>
                                        <p:tav tm="0">
                                          <p:val>
                                            <p:strVal val="#ppt_y+#ppt_h/2"/>
                                          </p:val>
                                        </p:tav>
                                        <p:tav tm="100000">
                                          <p:val>
                                            <p:strVal val="#ppt_y"/>
                                          </p:val>
                                        </p:tav>
                                      </p:tavLst>
                                    </p:anim>
                                    <p:anim calcmode="lin" valueType="num">
                                      <p:cBhvr>
                                        <p:cTn id="42" dur="500" fill="hold"/>
                                        <p:tgtEl>
                                          <p:spTgt spid="86039"/>
                                        </p:tgtEl>
                                        <p:attrNameLst>
                                          <p:attrName>ppt_w</p:attrName>
                                        </p:attrNameLst>
                                      </p:cBhvr>
                                      <p:tavLst>
                                        <p:tav tm="0">
                                          <p:val>
                                            <p:strVal val="#ppt_w"/>
                                          </p:val>
                                        </p:tav>
                                        <p:tav tm="100000">
                                          <p:val>
                                            <p:strVal val="#ppt_w"/>
                                          </p:val>
                                        </p:tav>
                                      </p:tavLst>
                                    </p:anim>
                                    <p:anim calcmode="lin" valueType="num">
                                      <p:cBhvr>
                                        <p:cTn id="43" dur="500" fill="hold"/>
                                        <p:tgtEl>
                                          <p:spTgt spid="86039"/>
                                        </p:tgtEl>
                                        <p:attrNameLst>
                                          <p:attrName>ppt_h</p:attrName>
                                        </p:attrNameLst>
                                      </p:cBhvr>
                                      <p:tavLst>
                                        <p:tav tm="0">
                                          <p:val>
                                            <p:fltVal val="0"/>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17" presetClass="entr" presetSubtype="4" fill="hold" nodeType="clickEffect">
                                  <p:stCondLst>
                                    <p:cond delay="0"/>
                                  </p:stCondLst>
                                  <p:childTnLst>
                                    <p:set>
                                      <p:cBhvr>
                                        <p:cTn id="47" dur="1" fill="hold">
                                          <p:stCondLst>
                                            <p:cond delay="0"/>
                                          </p:stCondLst>
                                        </p:cTn>
                                        <p:tgtEl>
                                          <p:spTgt spid="86041"/>
                                        </p:tgtEl>
                                        <p:attrNameLst>
                                          <p:attrName>style.visibility</p:attrName>
                                        </p:attrNameLst>
                                      </p:cBhvr>
                                      <p:to>
                                        <p:strVal val="visible"/>
                                      </p:to>
                                    </p:set>
                                    <p:anim calcmode="lin" valueType="num">
                                      <p:cBhvr>
                                        <p:cTn id="48" dur="500" fill="hold"/>
                                        <p:tgtEl>
                                          <p:spTgt spid="86041"/>
                                        </p:tgtEl>
                                        <p:attrNameLst>
                                          <p:attrName>ppt_x</p:attrName>
                                        </p:attrNameLst>
                                      </p:cBhvr>
                                      <p:tavLst>
                                        <p:tav tm="0">
                                          <p:val>
                                            <p:strVal val="#ppt_x"/>
                                          </p:val>
                                        </p:tav>
                                        <p:tav tm="100000">
                                          <p:val>
                                            <p:strVal val="#ppt_x"/>
                                          </p:val>
                                        </p:tav>
                                      </p:tavLst>
                                    </p:anim>
                                    <p:anim calcmode="lin" valueType="num">
                                      <p:cBhvr>
                                        <p:cTn id="49" dur="500" fill="hold"/>
                                        <p:tgtEl>
                                          <p:spTgt spid="86041"/>
                                        </p:tgtEl>
                                        <p:attrNameLst>
                                          <p:attrName>ppt_y</p:attrName>
                                        </p:attrNameLst>
                                      </p:cBhvr>
                                      <p:tavLst>
                                        <p:tav tm="0">
                                          <p:val>
                                            <p:strVal val="#ppt_y+#ppt_h/2"/>
                                          </p:val>
                                        </p:tav>
                                        <p:tav tm="100000">
                                          <p:val>
                                            <p:strVal val="#ppt_y"/>
                                          </p:val>
                                        </p:tav>
                                      </p:tavLst>
                                    </p:anim>
                                    <p:anim calcmode="lin" valueType="num">
                                      <p:cBhvr>
                                        <p:cTn id="50" dur="500" fill="hold"/>
                                        <p:tgtEl>
                                          <p:spTgt spid="86041"/>
                                        </p:tgtEl>
                                        <p:attrNameLst>
                                          <p:attrName>ppt_w</p:attrName>
                                        </p:attrNameLst>
                                      </p:cBhvr>
                                      <p:tavLst>
                                        <p:tav tm="0">
                                          <p:val>
                                            <p:strVal val="#ppt_w"/>
                                          </p:val>
                                        </p:tav>
                                        <p:tav tm="100000">
                                          <p:val>
                                            <p:strVal val="#ppt_w"/>
                                          </p:val>
                                        </p:tav>
                                      </p:tavLst>
                                    </p:anim>
                                    <p:anim calcmode="lin" valueType="num">
                                      <p:cBhvr>
                                        <p:cTn id="51" dur="500" fill="hold"/>
                                        <p:tgtEl>
                                          <p:spTgt spid="86041"/>
                                        </p:tgtEl>
                                        <p:attrNameLst>
                                          <p:attrName>ppt_h</p:attrName>
                                        </p:attrNameLst>
                                      </p:cBhvr>
                                      <p:tavLst>
                                        <p:tav tm="0">
                                          <p:val>
                                            <p:fltVal val="0"/>
                                          </p:val>
                                        </p:tav>
                                        <p:tav tm="100000">
                                          <p:val>
                                            <p:strVal val="#ppt_h"/>
                                          </p:val>
                                        </p:tav>
                                      </p:tavLst>
                                    </p:anim>
                                  </p:childTnLst>
                                </p:cTn>
                              </p:par>
                            </p:childTnLst>
                          </p:cTn>
                        </p:par>
                      </p:childTnLst>
                    </p:cTn>
                  </p:par>
                  <p:par>
                    <p:cTn id="52" fill="hold">
                      <p:stCondLst>
                        <p:cond delay="indefinite"/>
                      </p:stCondLst>
                      <p:childTnLst>
                        <p:par>
                          <p:cTn id="53" fill="hold">
                            <p:stCondLst>
                              <p:cond delay="0"/>
                            </p:stCondLst>
                            <p:childTnLst>
                              <p:par>
                                <p:cTn id="54" presetID="17" presetClass="entr" presetSubtype="4" fill="hold" nodeType="clickEffect">
                                  <p:stCondLst>
                                    <p:cond delay="0"/>
                                  </p:stCondLst>
                                  <p:childTnLst>
                                    <p:set>
                                      <p:cBhvr>
                                        <p:cTn id="55" dur="1" fill="hold">
                                          <p:stCondLst>
                                            <p:cond delay="0"/>
                                          </p:stCondLst>
                                        </p:cTn>
                                        <p:tgtEl>
                                          <p:spTgt spid="86040"/>
                                        </p:tgtEl>
                                        <p:attrNameLst>
                                          <p:attrName>style.visibility</p:attrName>
                                        </p:attrNameLst>
                                      </p:cBhvr>
                                      <p:to>
                                        <p:strVal val="visible"/>
                                      </p:to>
                                    </p:set>
                                    <p:anim calcmode="lin" valueType="num">
                                      <p:cBhvr>
                                        <p:cTn id="56" dur="500" fill="hold"/>
                                        <p:tgtEl>
                                          <p:spTgt spid="86040"/>
                                        </p:tgtEl>
                                        <p:attrNameLst>
                                          <p:attrName>ppt_x</p:attrName>
                                        </p:attrNameLst>
                                      </p:cBhvr>
                                      <p:tavLst>
                                        <p:tav tm="0">
                                          <p:val>
                                            <p:strVal val="#ppt_x"/>
                                          </p:val>
                                        </p:tav>
                                        <p:tav tm="100000">
                                          <p:val>
                                            <p:strVal val="#ppt_x"/>
                                          </p:val>
                                        </p:tav>
                                      </p:tavLst>
                                    </p:anim>
                                    <p:anim calcmode="lin" valueType="num">
                                      <p:cBhvr>
                                        <p:cTn id="57" dur="500" fill="hold"/>
                                        <p:tgtEl>
                                          <p:spTgt spid="86040"/>
                                        </p:tgtEl>
                                        <p:attrNameLst>
                                          <p:attrName>ppt_y</p:attrName>
                                        </p:attrNameLst>
                                      </p:cBhvr>
                                      <p:tavLst>
                                        <p:tav tm="0">
                                          <p:val>
                                            <p:strVal val="#ppt_y+#ppt_h/2"/>
                                          </p:val>
                                        </p:tav>
                                        <p:tav tm="100000">
                                          <p:val>
                                            <p:strVal val="#ppt_y"/>
                                          </p:val>
                                        </p:tav>
                                      </p:tavLst>
                                    </p:anim>
                                    <p:anim calcmode="lin" valueType="num">
                                      <p:cBhvr>
                                        <p:cTn id="58" dur="500" fill="hold"/>
                                        <p:tgtEl>
                                          <p:spTgt spid="86040"/>
                                        </p:tgtEl>
                                        <p:attrNameLst>
                                          <p:attrName>ppt_w</p:attrName>
                                        </p:attrNameLst>
                                      </p:cBhvr>
                                      <p:tavLst>
                                        <p:tav tm="0">
                                          <p:val>
                                            <p:strVal val="#ppt_w"/>
                                          </p:val>
                                        </p:tav>
                                        <p:tav tm="100000">
                                          <p:val>
                                            <p:strVal val="#ppt_w"/>
                                          </p:val>
                                        </p:tav>
                                      </p:tavLst>
                                    </p:anim>
                                    <p:anim calcmode="lin" valueType="num">
                                      <p:cBhvr>
                                        <p:cTn id="59" dur="500" fill="hold"/>
                                        <p:tgtEl>
                                          <p:spTgt spid="8604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8" grpId="0"/>
      <p:bldP spid="86029" grpId="0"/>
      <p:bldP spid="86030" grpId="0"/>
      <p:bldP spid="86038" grpId="0" autoUpdateAnimBg="0"/>
      <p:bldP spid="1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文本框 5"/>
              <p:cNvSpPr txBox="1"/>
              <p:nvPr/>
            </p:nvSpPr>
            <p:spPr>
              <a:xfrm>
                <a:off x="395536" y="5013176"/>
                <a:ext cx="8640960" cy="863891"/>
              </a:xfrm>
              <a:prstGeom prst="rect">
                <a:avLst/>
              </a:prstGeom>
              <a:noFill/>
            </p:spPr>
            <p:txBody>
              <a:bodyPr wrap="square">
                <a:spAutoFit/>
              </a:bodyPr>
              <a:lstStyle/>
              <a:p>
                <a:r>
                  <a:rPr lang="en-US" altLang="zh-CN" b="0" i="0" dirty="0">
                    <a:solidFill>
                      <a:srgbClr val="121212"/>
                    </a:solidFill>
                    <a:effectLst/>
                    <a:latin typeface="-apple-system"/>
                  </a:rPr>
                  <a:t>n=2</a:t>
                </a:r>
                <a:r>
                  <a:rPr lang="zh-CN" altLang="en-US" b="0" i="0" dirty="0">
                    <a:solidFill>
                      <a:srgbClr val="121212"/>
                    </a:solidFill>
                    <a:effectLst/>
                    <a:latin typeface="-apple-system"/>
                  </a:rPr>
                  <a:t>时，令 </a:t>
                </a:r>
                <a:r>
                  <a:rPr lang="en-US" altLang="zh-CN" b="1" dirty="0">
                    <a:solidFill>
                      <a:schemeClr val="tx1"/>
                    </a:solidFill>
                    <a:ea typeface="楷体_GB2312" pitchFamily="49" charset="-122"/>
                  </a:rPr>
                  <a:t> </a:t>
                </a:r>
                <a14:m>
                  <m:oMath xmlns:m="http://schemas.openxmlformats.org/officeDocument/2006/math">
                    <m:sSub>
                      <m:sSubPr>
                        <m:ctrlPr>
                          <a:rPr lang="en-US" altLang="zh-CN" b="1" i="1" dirty="0" smtClean="0">
                            <a:solidFill>
                              <a:schemeClr val="tx1"/>
                            </a:solidFill>
                            <a:latin typeface="Cambria Math" panose="02040503050406030204" pitchFamily="18" charset="0"/>
                            <a:ea typeface="楷体_GB2312" pitchFamily="49" charset="-122"/>
                          </a:rPr>
                        </m:ctrlPr>
                      </m:sSubPr>
                      <m:e>
                        <m:d>
                          <m:dPr>
                            <m:begChr m:val="‖"/>
                            <m:endChr m:val="‖"/>
                            <m:ctrlPr>
                              <a:rPr lang="en-US" altLang="zh-CN" b="1" i="1" dirty="0">
                                <a:solidFill>
                                  <a:schemeClr val="tx1"/>
                                </a:solidFill>
                                <a:latin typeface="Cambria Math" panose="02040503050406030204" pitchFamily="18" charset="0"/>
                                <a:ea typeface="楷体_GB2312" pitchFamily="49" charset="-122"/>
                              </a:rPr>
                            </m:ctrlPr>
                          </m:dPr>
                          <m:e>
                            <m:r>
                              <a:rPr lang="en-US" altLang="zh-CN" b="1" i="1" dirty="0">
                                <a:solidFill>
                                  <a:schemeClr val="tx1"/>
                                </a:solidFill>
                                <a:latin typeface="Cambria Math" panose="02040503050406030204" pitchFamily="18" charset="0"/>
                                <a:ea typeface="楷体_GB2312" pitchFamily="49" charset="-122"/>
                              </a:rPr>
                              <m:t>𝒙</m:t>
                            </m:r>
                          </m:e>
                        </m:d>
                      </m:e>
                      <m:sub>
                        <m:r>
                          <a:rPr lang="en-US" altLang="zh-CN" b="1" i="1" dirty="0" smtClean="0">
                            <a:solidFill>
                              <a:schemeClr val="tx1"/>
                            </a:solidFill>
                            <a:latin typeface="Cambria Math" panose="02040503050406030204" pitchFamily="18" charset="0"/>
                            <a:ea typeface="楷体_GB2312" pitchFamily="49" charset="-122"/>
                          </a:rPr>
                          <m:t>𝒑</m:t>
                        </m:r>
                      </m:sub>
                    </m:sSub>
                    <m:r>
                      <a:rPr lang="en-US" altLang="zh-CN" b="1" i="1" dirty="0" smtClean="0">
                        <a:solidFill>
                          <a:schemeClr val="tx1"/>
                        </a:solidFill>
                        <a:latin typeface="Cambria Math" panose="02040503050406030204" pitchFamily="18" charset="0"/>
                        <a:ea typeface="楷体_GB2312" pitchFamily="49" charset="-122"/>
                      </a:rPr>
                      <m:t> </m:t>
                    </m:r>
                  </m:oMath>
                </a14:m>
                <a:r>
                  <a:rPr lang="en-US" altLang="zh-CN" b="0" i="0" dirty="0">
                    <a:solidFill>
                      <a:srgbClr val="121212"/>
                    </a:solidFill>
                    <a:effectLst/>
                    <a:latin typeface="-apple-system"/>
                  </a:rPr>
                  <a:t>=1</a:t>
                </a:r>
                <a:r>
                  <a:rPr lang="zh-CN" altLang="en-US" b="0" i="0" dirty="0">
                    <a:solidFill>
                      <a:srgbClr val="121212"/>
                    </a:solidFill>
                    <a:effectLst/>
                    <a:latin typeface="-apple-system"/>
                  </a:rPr>
                  <a:t>，画出轮廓。</a:t>
                </a:r>
                <a:r>
                  <a:rPr lang="en-US" altLang="zh-CN" b="0" i="0" dirty="0">
                    <a:solidFill>
                      <a:srgbClr val="121212"/>
                    </a:solidFill>
                    <a:effectLst/>
                    <a:latin typeface="-apple-system"/>
                  </a:rPr>
                  <a:t>p=1</a:t>
                </a:r>
                <a:r>
                  <a:rPr lang="zh-CN" altLang="en-US" b="0" i="0" dirty="0">
                    <a:solidFill>
                      <a:srgbClr val="121212"/>
                    </a:solidFill>
                    <a:effectLst/>
                    <a:latin typeface="-apple-system"/>
                  </a:rPr>
                  <a:t>时候是菱形，</a:t>
                </a:r>
                <a:r>
                  <a:rPr lang="en-US" altLang="zh-CN" b="0" i="0" dirty="0">
                    <a:solidFill>
                      <a:srgbClr val="121212"/>
                    </a:solidFill>
                    <a:effectLst/>
                    <a:latin typeface="-apple-system"/>
                  </a:rPr>
                  <a:t>p=2</a:t>
                </a:r>
                <a:r>
                  <a:rPr lang="zh-CN" altLang="en-US" b="0" i="0" dirty="0">
                    <a:solidFill>
                      <a:srgbClr val="121212"/>
                    </a:solidFill>
                    <a:effectLst/>
                    <a:latin typeface="-apple-system"/>
                  </a:rPr>
                  <a:t>是圆形，</a:t>
                </a:r>
                <a:r>
                  <a:rPr lang="en-US" altLang="zh-CN" b="0" i="0" dirty="0">
                    <a:solidFill>
                      <a:srgbClr val="121212"/>
                    </a:solidFill>
                    <a:effectLst/>
                    <a:latin typeface="-apple-system"/>
                  </a:rPr>
                  <a:t>p=6</a:t>
                </a:r>
                <a:r>
                  <a:rPr lang="zh-CN" altLang="en-US" b="0" i="0" dirty="0">
                    <a:solidFill>
                      <a:srgbClr val="121212"/>
                    </a:solidFill>
                    <a:effectLst/>
                    <a:latin typeface="-apple-system"/>
                  </a:rPr>
                  <a:t>是圆角矩形，</a:t>
                </a:r>
                <a:r>
                  <a:rPr lang="en-US" altLang="zh-CN" b="0" i="0" dirty="0">
                    <a:solidFill>
                      <a:srgbClr val="121212"/>
                    </a:solidFill>
                    <a:effectLst/>
                    <a:latin typeface="-apple-system"/>
                  </a:rPr>
                  <a:t>p=∞</a:t>
                </a:r>
                <a:r>
                  <a:rPr lang="zh-CN" altLang="en-US" b="0" i="0" dirty="0">
                    <a:solidFill>
                      <a:srgbClr val="121212"/>
                    </a:solidFill>
                    <a:effectLst/>
                    <a:latin typeface="-apple-system"/>
                  </a:rPr>
                  <a:t>是方形。</a:t>
                </a:r>
                <a:endParaRPr lang="zh-CN" altLang="en-US" dirty="0"/>
              </a:p>
            </p:txBody>
          </p:sp>
        </mc:Choice>
        <mc:Fallback>
          <p:sp>
            <p:nvSpPr>
              <p:cNvPr id="6" name="文本框 5"/>
              <p:cNvSpPr txBox="1">
                <a:spLocks noRot="1" noChangeAspect="1" noMove="1" noResize="1" noEditPoints="1" noAdjustHandles="1" noChangeArrowheads="1" noChangeShapeType="1" noTextEdit="1"/>
              </p:cNvSpPr>
              <p:nvPr/>
            </p:nvSpPr>
            <p:spPr>
              <a:xfrm>
                <a:off x="395536" y="5013176"/>
                <a:ext cx="8640960" cy="863891"/>
              </a:xfrm>
              <a:prstGeom prst="rect">
                <a:avLst/>
              </a:prstGeom>
              <a:blipFill rotWithShape="1">
                <a:blip r:embed="rId1"/>
                <a:stretch>
                  <a:fillRect l="-7" t="-2408" r="5" b="16"/>
                </a:stretch>
              </a:blipFill>
            </p:spPr>
            <p:txBody>
              <a:bodyPr/>
              <a:lstStyle/>
              <a:p>
                <a:r>
                  <a:rPr lang="zh-CN" altLang="en-US">
                    <a:noFill/>
                  </a:rPr>
                  <a:t> </a:t>
                </a:r>
              </a:p>
            </p:txBody>
          </p:sp>
        </mc:Fallback>
      </mc:AlternateContent>
      <p:sp>
        <p:nvSpPr>
          <p:cNvPr id="7" name="Rectangle 29"/>
          <p:cNvSpPr>
            <a:spLocks noChangeArrowheads="1"/>
          </p:cNvSpPr>
          <p:nvPr/>
        </p:nvSpPr>
        <p:spPr bwMode="auto">
          <a:xfrm>
            <a:off x="3657600" y="0"/>
            <a:ext cx="5486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§2  Norms of Vectors and Matrices</a:t>
            </a:r>
            <a:endParaRPr lang="en-US" altLang="zh-CN" sz="1800" b="1" dirty="0"/>
          </a:p>
        </p:txBody>
      </p:sp>
      <p:sp>
        <p:nvSpPr>
          <p:cNvPr id="8" name="Text Box 1032"/>
          <p:cNvSpPr txBox="1">
            <a:spLocks noChangeArrowheads="1"/>
          </p:cNvSpPr>
          <p:nvPr/>
        </p:nvSpPr>
        <p:spPr bwMode="auto">
          <a:xfrm>
            <a:off x="33991" y="0"/>
            <a:ext cx="77955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b="1" dirty="0">
                <a:solidFill>
                  <a:schemeClr val="accent2"/>
                </a:solidFill>
                <a:latin typeface="楷体_GB2312" pitchFamily="49" charset="-122"/>
                <a:sym typeface="Wingdings" panose="05000000000000000000" pitchFamily="2" charset="2"/>
              </a:rPr>
              <a:t> </a:t>
            </a:r>
            <a:r>
              <a:rPr lang="zh-CN" altLang="en-US" sz="2400" b="1" dirty="0">
                <a:solidFill>
                  <a:srgbClr val="FF0000"/>
                </a:solidFill>
                <a:latin typeface="楷体_GB2312" pitchFamily="49" charset="-122"/>
                <a:sym typeface="Wingdings" panose="05000000000000000000" pitchFamily="2" charset="2"/>
              </a:rPr>
              <a:t>向量范数</a:t>
            </a:r>
            <a:endParaRPr lang="zh-CN" altLang="en-US" b="1" dirty="0">
              <a:solidFill>
                <a:srgbClr val="FF0000"/>
              </a:solidFill>
              <a:latin typeface="楷体_GB2312" pitchFamily="49" charset="-122"/>
              <a:sym typeface="Wingdings" panose="05000000000000000000" pitchFamily="2" charset="2"/>
            </a:endParaRPr>
          </a:p>
        </p:txBody>
      </p:sp>
      <p:pic>
        <p:nvPicPr>
          <p:cNvPr id="10" name="图片 9"/>
          <p:cNvPicPr>
            <a:picLocks noChangeAspect="1"/>
          </p:cNvPicPr>
          <p:nvPr/>
        </p:nvPicPr>
        <p:blipFill>
          <a:blip r:embed="rId2"/>
          <a:stretch>
            <a:fillRect/>
          </a:stretch>
        </p:blipFill>
        <p:spPr>
          <a:xfrm>
            <a:off x="2483768" y="842468"/>
            <a:ext cx="3895285" cy="417070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1"/>
          <p:cNvSpPr>
            <a:spLocks noChangeArrowheads="1"/>
          </p:cNvSpPr>
          <p:nvPr/>
        </p:nvSpPr>
        <p:spPr bwMode="auto">
          <a:xfrm>
            <a:off x="3657600" y="0"/>
            <a:ext cx="5486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§2  Norms of Vectors and Matrices</a:t>
            </a:r>
            <a:endParaRPr lang="en-US" altLang="zh-CN" sz="1800" b="1" dirty="0"/>
          </a:p>
        </p:txBody>
      </p:sp>
      <p:sp>
        <p:nvSpPr>
          <p:cNvPr id="5" name="Text Box 1032"/>
          <p:cNvSpPr txBox="1">
            <a:spLocks noChangeArrowheads="1"/>
          </p:cNvSpPr>
          <p:nvPr/>
        </p:nvSpPr>
        <p:spPr bwMode="auto">
          <a:xfrm>
            <a:off x="33121" y="28731"/>
            <a:ext cx="77955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b="1" dirty="0">
                <a:solidFill>
                  <a:srgbClr val="0000FF"/>
                </a:solidFill>
                <a:latin typeface="楷体_GB2312" pitchFamily="49" charset="-122"/>
                <a:sym typeface="Wingdings" panose="05000000000000000000" pitchFamily="2" charset="2"/>
              </a:rPr>
              <a:t> </a:t>
            </a:r>
            <a:r>
              <a:rPr lang="zh-CN" altLang="en-US" sz="2400" b="1" dirty="0">
                <a:solidFill>
                  <a:srgbClr val="0000FF"/>
                </a:solidFill>
                <a:latin typeface="楷体_GB2312" pitchFamily="49" charset="-122"/>
                <a:sym typeface="Wingdings" panose="05000000000000000000" pitchFamily="2" charset="2"/>
              </a:rPr>
              <a:t>向量的加权范数</a:t>
            </a:r>
            <a:endParaRPr lang="zh-CN" altLang="en-US" b="1" dirty="0">
              <a:solidFill>
                <a:srgbClr val="0000FF"/>
              </a:solidFill>
              <a:latin typeface="楷体_GB2312" pitchFamily="49" charset="-122"/>
              <a:sym typeface="Wingdings" panose="05000000000000000000" pitchFamily="2" charset="2"/>
            </a:endParaRPr>
          </a:p>
        </p:txBody>
      </p:sp>
      <p:sp>
        <p:nvSpPr>
          <p:cNvPr id="7" name="矩形 6"/>
          <p:cNvSpPr>
            <a:spLocks noChangeAspect="1"/>
          </p:cNvSpPr>
          <p:nvPr>
            <p:custDataLst>
              <p:tags r:id="rId1"/>
            </p:custDataLst>
          </p:nvPr>
        </p:nvSpPr>
        <p:spPr>
          <a:xfrm>
            <a:off x="1259632" y="1096347"/>
            <a:ext cx="6531428" cy="4665306"/>
          </a:xfrm>
          <a:prstGeom prst="rect">
            <a:avLst/>
          </a:prstGeom>
          <a:blipFill>
            <a:blip r:embed="rId2"/>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lIns="355600" rIns="355600" rtlCol="0" anchor="ctr">
            <a:noAutofit/>
          </a:bodyPr>
          <a:lstStyle/>
          <a:p>
            <a:pPr algn="ctr"/>
            <a:r>
              <a:rPr lang="zh-CN" altLang="en-US" sz="2000" dirty="0">
                <a:solidFill>
                  <a:srgbClr val="FFFFFF"/>
                </a:solidFill>
                <a:latin typeface="微软雅黑" panose="020B0503020204020204" charset="-122"/>
                <a:ea typeface="微软雅黑" panose="020B0503020204020204" charset="-122"/>
                <a:sym typeface="微软雅黑" panose="020B0503020204020204" charset="-122"/>
              </a:rPr>
              <a:t>慕课视频片段</a:t>
            </a:r>
            <a:endParaRPr lang="zh-CN" altLang="en-US" sz="2000" dirty="0">
              <a:solidFill>
                <a:srgbClr val="FFFFFF"/>
              </a:solidFill>
              <a:latin typeface="微软雅黑" panose="020B0503020204020204" charset="-122"/>
              <a:ea typeface="微软雅黑" panose="020B0503020204020204" charset="-122"/>
              <a:sym typeface="微软雅黑" panose="020B0503020204020204" charset="-122"/>
            </a:endParaRPr>
          </a:p>
          <a:p>
            <a:pPr algn="just"/>
            <a:endParaRPr lang="zh-CN" altLang="en-US" sz="1600" dirty="0">
              <a:solidFill>
                <a:srgbClr val="F8F8F8"/>
              </a:solidFill>
              <a:latin typeface="微软雅黑" panose="020B0503020204020204" charset="-122"/>
              <a:ea typeface="微软雅黑" panose="020B0503020204020204" charset="-122"/>
              <a:sym typeface="微软雅黑" panose="020B0503020204020204" charset="-122"/>
            </a:endParaRPr>
          </a:p>
          <a:p>
            <a:pPr algn="just"/>
            <a:r>
              <a:rPr lang="zh-CN" altLang="en-US" sz="1600" dirty="0">
                <a:solidFill>
                  <a:srgbClr val="F8F8F8"/>
                </a:solidFill>
                <a:latin typeface="微软雅黑" panose="020B0503020204020204" charset="-122"/>
                <a:ea typeface="微软雅黑" panose="020B0503020204020204" charset="-122"/>
                <a:sym typeface="微软雅黑" panose="020B0503020204020204" charset="-122"/>
              </a:rPr>
              <a:t>视频名称：</a:t>
            </a:r>
            <a:r>
              <a:rPr lang="en-US" altLang="zh-CN" sz="1600" dirty="0">
                <a:solidFill>
                  <a:srgbClr val="F8F8F8"/>
                </a:solidFill>
                <a:latin typeface="微软雅黑" panose="020B0503020204020204" charset="-122"/>
                <a:ea typeface="微软雅黑" panose="020B0503020204020204" charset="-122"/>
                <a:sym typeface="微软雅黑" panose="020B0503020204020204" charset="-122"/>
              </a:rPr>
              <a:t>2.9</a:t>
            </a:r>
            <a:r>
              <a:rPr lang="zh-CN" altLang="en-US" sz="1600" dirty="0">
                <a:solidFill>
                  <a:srgbClr val="F8F8F8"/>
                </a:solidFill>
                <a:latin typeface="微软雅黑" panose="020B0503020204020204" charset="-122"/>
                <a:ea typeface="微软雅黑" panose="020B0503020204020204" charset="-122"/>
                <a:sym typeface="微软雅黑" panose="020B0503020204020204" charset="-122"/>
              </a:rPr>
              <a:t>向量的范数</a:t>
            </a:r>
            <a:endParaRPr lang="zh-CN" altLang="en-US" sz="1600" dirty="0">
              <a:solidFill>
                <a:srgbClr val="F8F8F8"/>
              </a:solidFill>
              <a:latin typeface="微软雅黑" panose="020B0503020204020204" charset="-122"/>
              <a:ea typeface="微软雅黑" panose="020B0503020204020204" charset="-122"/>
              <a:sym typeface="微软雅黑" panose="020B0503020204020204" charset="-122"/>
            </a:endParaRPr>
          </a:p>
          <a:p>
            <a:pPr algn="just"/>
            <a:endParaRPr lang="zh-CN" altLang="en-US" sz="1600" dirty="0">
              <a:solidFill>
                <a:srgbClr val="F8F8F8"/>
              </a:solidFill>
              <a:latin typeface="微软雅黑" panose="020B0503020204020204" charset="-122"/>
              <a:ea typeface="微软雅黑" panose="020B0503020204020204" charset="-122"/>
              <a:sym typeface="微软雅黑" panose="020B0503020204020204" charset="-122"/>
            </a:endParaRPr>
          </a:p>
          <a:p>
            <a:pPr algn="just"/>
            <a:r>
              <a:rPr lang="en-US" altLang="zh-CN" sz="1600" dirty="0">
                <a:solidFill>
                  <a:srgbClr val="F8F8F8"/>
                </a:solidFill>
                <a:latin typeface="微软雅黑" panose="020B0503020204020204" charset="-122"/>
                <a:ea typeface="微软雅黑" panose="020B0503020204020204" charset="-122"/>
                <a:sym typeface="微软雅黑" panose="020B0503020204020204" charset="-122"/>
              </a:rPr>
              <a:t>8:45</a:t>
            </a:r>
            <a:r>
              <a:rPr lang="zh-CN" altLang="en-US" sz="1600" dirty="0">
                <a:solidFill>
                  <a:srgbClr val="F8F8F8"/>
                </a:solidFill>
                <a:latin typeface="微软雅黑" panose="020B0503020204020204" charset="-122"/>
                <a:ea typeface="微软雅黑" panose="020B0503020204020204" charset="-122"/>
                <a:sym typeface="微软雅黑" panose="020B0503020204020204" charset="-122"/>
              </a:rPr>
              <a:t>开始</a:t>
            </a:r>
            <a:endParaRPr lang="zh-CN" altLang="en-US" sz="1600" dirty="0">
              <a:solidFill>
                <a:srgbClr val="F8F8F8"/>
              </a:solidFill>
              <a:latin typeface="微软雅黑" panose="020B0503020204020204" charset="-122"/>
              <a:ea typeface="微软雅黑" panose="020B0503020204020204" charset="-122"/>
              <a:sym typeface="微软雅黑" panose="020B0503020204020204" charset="-122"/>
            </a:endParaRPr>
          </a:p>
          <a:p>
            <a:pPr algn="just"/>
            <a:endParaRPr lang="zh-CN" altLang="en-US" sz="1600" dirty="0">
              <a:solidFill>
                <a:srgbClr val="F8F8F8"/>
              </a:solidFill>
              <a:latin typeface="微软雅黑" panose="020B0503020204020204" charset="-122"/>
              <a:ea typeface="微软雅黑" panose="020B0503020204020204" charset="-122"/>
              <a:sym typeface="微软雅黑" panose="020B0503020204020204" charset="-122"/>
            </a:endParaRPr>
          </a:p>
          <a:p>
            <a:pPr algn="just"/>
            <a:endParaRPr lang="zh-CN" altLang="en-US" sz="1600" dirty="0">
              <a:solidFill>
                <a:srgbClr val="F8F8F8"/>
              </a:solidFill>
              <a:latin typeface="微软雅黑" panose="020B0503020204020204" charset="-122"/>
              <a:ea typeface="微软雅黑" panose="020B0503020204020204" charset="-122"/>
              <a:sym typeface="微软雅黑" panose="020B0503020204020204" charset="-122"/>
            </a:endParaRPr>
          </a:p>
          <a:p>
            <a:pPr algn="just"/>
            <a:endParaRPr lang="zh-CN" altLang="en-US" sz="1600" dirty="0">
              <a:solidFill>
                <a:srgbClr val="F8F8F8"/>
              </a:solidFill>
              <a:latin typeface="微软雅黑" panose="020B0503020204020204" charset="-122"/>
              <a:ea typeface="微软雅黑" panose="020B0503020204020204" charset="-122"/>
              <a:sym typeface="微软雅黑" panose="020B0503020204020204" charset="-122"/>
            </a:endParaRPr>
          </a:p>
          <a:p>
            <a:pPr algn="just"/>
            <a:r>
              <a:rPr lang="zh-CN" altLang="en-US" sz="1100" dirty="0">
                <a:solidFill>
                  <a:srgbClr val="C8C8C8"/>
                </a:solidFill>
                <a:latin typeface="微软雅黑" panose="020B0503020204020204" charset="-122"/>
                <a:ea typeface="微软雅黑" panose="020B0503020204020204" charset="-122"/>
                <a:sym typeface="微软雅黑" panose="020B0503020204020204" charset="-122"/>
              </a:rPr>
              <a:t>温馨提示：此视频框在点击“上传手机课件”时会进行转换，用手机进行观看时则会变为可点击的视频。此视频框可被拖动移位和修改大小</a:t>
            </a:r>
            <a:endParaRPr lang="zh-CN" altLang="en-US" sz="1100" dirty="0">
              <a:solidFill>
                <a:srgbClr val="C8C8C8"/>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文本框 5"/>
              <p:cNvSpPr txBox="1"/>
              <p:nvPr>
                <p:custDataLst>
                  <p:tags r:id="rId1"/>
                </p:custDataLst>
              </p:nvPr>
            </p:nvSpPr>
            <p:spPr>
              <a:xfrm>
                <a:off x="914400" y="635000"/>
                <a:ext cx="7315200" cy="4090144"/>
              </a:xfrm>
              <a:prstGeom prst="rect">
                <a:avLst/>
              </a:prstGeom>
              <a:noFill/>
            </p:spPr>
            <p:txBody>
              <a:bodyPr vert="horz" wrap="square" rtlCol="0" anchor="ctr" anchorCtr="0">
                <a:noAutofit/>
              </a:bodyPr>
              <a:lstStyle/>
              <a:p>
                <a:pPr>
                  <a:lnSpc>
                    <a:spcPct val="130000"/>
                  </a:lnSpc>
                </a:pPr>
                <a:r>
                  <a:rPr kumimoji="1" lang="zh-CN" altLang="en-US" sz="2800" b="1" dirty="0">
                    <a:latin typeface="Times New Roman" panose="02020603050405020304" pitchFamily="18" charset="0"/>
                  </a:rPr>
                  <a:t>求向量                            的</a:t>
                </a:r>
                <a:r>
                  <a:rPr lang="en-US" altLang="zh-CN" sz="2800" b="1" dirty="0"/>
                  <a:t>1</a:t>
                </a:r>
                <a:r>
                  <a:rPr lang="zh-CN" altLang="en-US" sz="2800" b="1" dirty="0"/>
                  <a:t>，</a:t>
                </a:r>
                <a14:m>
                  <m:oMath xmlns:m="http://schemas.openxmlformats.org/officeDocument/2006/math">
                    <m:r>
                      <a:rPr lang="zh-CN" altLang="en-US" sz="2800" b="1" i="1" smtClean="0">
                        <a:latin typeface="Cambria Math" panose="02040503050406030204" pitchFamily="18" charset="0"/>
                      </a:rPr>
                      <m:t>∞</m:t>
                    </m:r>
                    <m:r>
                      <a:rPr lang="en-US" altLang="zh-CN" sz="2800" b="1" i="1" smtClean="0">
                        <a:latin typeface="Cambria Math" panose="02040503050406030204" pitchFamily="18" charset="0"/>
                      </a:rPr>
                      <m:t>−</m:t>
                    </m:r>
                  </m:oMath>
                </a14:m>
                <a:r>
                  <a:rPr lang="zh-CN" altLang="en-US" sz="2800" b="1" dirty="0"/>
                  <a:t>范数。</a:t>
                </a:r>
                <a:endParaRPr lang="en-US" altLang="zh-CN" sz="2800" b="1" dirty="0"/>
              </a:p>
              <a:p>
                <a:pPr>
                  <a:lnSpc>
                    <a:spcPct val="130000"/>
                  </a:lnSpc>
                </a:pPr>
                <a:endParaRPr lang="en-US" altLang="zh-CN" sz="2800" b="1" i="1" dirty="0">
                  <a:latin typeface="Cambria Math" panose="02040503050406030204" pitchFamily="18" charset="0"/>
                </a:endParaRPr>
              </a:p>
              <a:p>
                <a:pPr>
                  <a:lnSpc>
                    <a:spcPct val="130000"/>
                  </a:lnSpc>
                </a:pPr>
                <a14:m>
                  <m:oMath xmlns:m="http://schemas.openxmlformats.org/officeDocument/2006/math">
                    <m:r>
                      <a:rPr lang="en-US" altLang="zh-CN" sz="2800" b="1" i="1" smtClean="0">
                        <a:latin typeface="Cambria Math" panose="02040503050406030204" pitchFamily="18" charset="0"/>
                      </a:rPr>
                      <m:t>𝟏</m:t>
                    </m:r>
                    <m:r>
                      <a:rPr lang="en-US" altLang="zh-CN" sz="2800" b="1" i="1" smtClean="0">
                        <a:latin typeface="Cambria Math" panose="02040503050406030204" pitchFamily="18" charset="0"/>
                      </a:rPr>
                      <m:t>−</m:t>
                    </m:r>
                  </m:oMath>
                </a14:m>
                <a:r>
                  <a:rPr lang="zh-CN" altLang="en-US" sz="2800" b="1" dirty="0"/>
                  <a:t>范数为</a:t>
                </a:r>
                <a:r>
                  <a:rPr lang="zh-CN" altLang="en-US" sz="2800" b="1" dirty="0">
                    <a:solidFill>
                      <a:srgbClr val="639EF4"/>
                    </a:solidFill>
                  </a:rPr>
                  <a:t> </a:t>
                </a:r>
                <a:r>
                  <a:rPr lang="en-US" altLang="zh-CN" sz="2800" b="1" dirty="0">
                    <a:solidFill>
                      <a:srgbClr val="639EF4"/>
                    </a:solidFill>
                  </a:rPr>
                  <a:t>[</a:t>
                </a:r>
                <a:r>
                  <a:rPr lang="zh-CN" altLang="en-US" sz="2800" b="1" dirty="0">
                    <a:solidFill>
                      <a:srgbClr val="639EF4"/>
                    </a:solidFill>
                  </a:rPr>
                  <a:t>填空</a:t>
                </a:r>
                <a:r>
                  <a:rPr lang="en-US" altLang="zh-CN" sz="2800" b="1" dirty="0">
                    <a:solidFill>
                      <a:srgbClr val="639EF4"/>
                    </a:solidFill>
                  </a:rPr>
                  <a:t>1]</a:t>
                </a:r>
                <a:r>
                  <a:rPr lang="en-US" altLang="zh-CN" sz="2800" b="1" dirty="0">
                    <a:solidFill>
                      <a:srgbClr val="000000"/>
                    </a:solidFill>
                  </a:rPr>
                  <a:t> </a:t>
                </a:r>
                <a:endParaRPr lang="en-US" altLang="zh-CN" sz="2800" b="1" dirty="0">
                  <a:solidFill>
                    <a:srgbClr val="000000"/>
                  </a:solidFill>
                </a:endParaRPr>
              </a:p>
              <a:p>
                <a:pPr>
                  <a:lnSpc>
                    <a:spcPct val="130000"/>
                  </a:lnSpc>
                </a:pPr>
                <a14:m>
                  <m:oMath xmlns:m="http://schemas.openxmlformats.org/officeDocument/2006/math">
                    <m:r>
                      <a:rPr lang="zh-CN" altLang="en-US" sz="2800" b="1" i="1">
                        <a:latin typeface="Cambria Math" panose="02040503050406030204" pitchFamily="18" charset="0"/>
                      </a:rPr>
                      <m:t>∞</m:t>
                    </m:r>
                    <m:r>
                      <a:rPr lang="en-US" altLang="zh-CN" sz="2800" b="1" i="1" smtClean="0">
                        <a:latin typeface="Cambria Math" panose="02040503050406030204" pitchFamily="18" charset="0"/>
                      </a:rPr>
                      <m:t>−</m:t>
                    </m:r>
                  </m:oMath>
                </a14:m>
                <a:r>
                  <a:rPr lang="zh-CN" altLang="en-US" sz="2800" b="1" dirty="0"/>
                  <a:t>范数为</a:t>
                </a:r>
                <a:r>
                  <a:rPr lang="zh-CN" altLang="en-US" sz="2800" b="1" dirty="0">
                    <a:solidFill>
                      <a:srgbClr val="639EF4"/>
                    </a:solidFill>
                  </a:rPr>
                  <a:t> </a:t>
                </a:r>
                <a:r>
                  <a:rPr lang="en-US" altLang="zh-CN" sz="2800" b="1" dirty="0">
                    <a:solidFill>
                      <a:srgbClr val="639EF4"/>
                    </a:solidFill>
                  </a:rPr>
                  <a:t>[</a:t>
                </a:r>
                <a:r>
                  <a:rPr lang="zh-CN" altLang="en-US" sz="2800" b="1" dirty="0">
                    <a:solidFill>
                      <a:srgbClr val="639EF4"/>
                    </a:solidFill>
                  </a:rPr>
                  <a:t>填空</a:t>
                </a:r>
                <a:r>
                  <a:rPr lang="en-US" altLang="zh-CN" sz="2800" b="1" dirty="0">
                    <a:solidFill>
                      <a:srgbClr val="639EF4"/>
                    </a:solidFill>
                  </a:rPr>
                  <a:t>2]</a:t>
                </a:r>
                <a:r>
                  <a:rPr lang="en-US" altLang="zh-CN" sz="2800" b="1" dirty="0">
                    <a:solidFill>
                      <a:srgbClr val="000000"/>
                    </a:solidFill>
                  </a:rPr>
                  <a:t> </a:t>
                </a:r>
                <a:endParaRPr lang="en-US" altLang="zh-CN" sz="2800" b="1" dirty="0">
                  <a:solidFill>
                    <a:srgbClr val="000000"/>
                  </a:solidFill>
                </a:endParaRPr>
              </a:p>
            </p:txBody>
          </p:sp>
        </mc:Choice>
        <mc:Fallback>
          <p:sp>
            <p:nvSpPr>
              <p:cNvPr id="6" name="文本框 5"/>
              <p:cNvSpPr txBox="1">
                <a:spLocks noRot="1" noChangeAspect="1" noMove="1" noResize="1" noEditPoints="1" noAdjustHandles="1" noChangeArrowheads="1" noChangeShapeType="1" noTextEdit="1"/>
              </p:cNvSpPr>
              <p:nvPr>
                <p:custDataLst>
                  <p:tags r:id="rId2"/>
                </p:custDataLst>
              </p:nvPr>
            </p:nvSpPr>
            <p:spPr>
              <a:xfrm>
                <a:off x="914400" y="635000"/>
                <a:ext cx="7315200" cy="4090144"/>
              </a:xfrm>
              <a:prstGeom prst="rect">
                <a:avLst/>
              </a:prstGeom>
              <a:blipFill rotWithShape="1">
                <a:blip r:embed="rId3"/>
                <a:stretch>
                  <a:fillRect b="3"/>
                </a:stretch>
              </a:blipFill>
            </p:spPr>
            <p:txBody>
              <a:bodyPr/>
              <a:lstStyle/>
              <a:p>
                <a:r>
                  <a:rPr lang="zh-CN" altLang="en-US">
                    <a:noFill/>
                  </a:rPr>
                  <a:t> </a:t>
                </a:r>
              </a:p>
            </p:txBody>
          </p:sp>
        </mc:Fallback>
      </mc:AlternateContent>
      <p:sp>
        <p:nvSpPr>
          <p:cNvPr id="7" name="矩形: 圆角 6"/>
          <p:cNvSpPr/>
          <p:nvPr>
            <p:custDataLst>
              <p:tags r:id="rId4"/>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作答</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graphicFrame>
        <p:nvGraphicFramePr>
          <p:cNvPr id="14" name="Object 8"/>
          <p:cNvGraphicFramePr>
            <a:graphicFrameLocks noChangeAspect="1"/>
          </p:cNvGraphicFramePr>
          <p:nvPr/>
        </p:nvGraphicFramePr>
        <p:xfrm>
          <a:off x="2124244" y="1556792"/>
          <a:ext cx="2447925" cy="557212"/>
        </p:xfrm>
        <a:graphic>
          <a:graphicData uri="http://schemas.openxmlformats.org/presentationml/2006/ole">
            <mc:AlternateContent xmlns:mc="http://schemas.openxmlformats.org/markup-compatibility/2006">
              <mc:Choice xmlns:v="urn:schemas-microsoft-com:vml" Requires="v">
                <p:oleObj spid="_x0000_s0" name="Equation" r:id="rId5" imgW="951865" imgH="228600" progId="Equation.DSMT4">
                  <p:embed/>
                </p:oleObj>
              </mc:Choice>
              <mc:Fallback>
                <p:oleObj name="Equation" r:id="rId5" imgW="951865" imgH="228600" progId="Equation.DSMT4">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4244" y="1556792"/>
                        <a:ext cx="2447925" cy="557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2" name="组合 11"/>
          <p:cNvGrpSpPr/>
          <p:nvPr>
            <p:custDataLst>
              <p:tags r:id="rId7"/>
            </p:custDataLst>
          </p:nvPr>
        </p:nvGrpSpPr>
        <p:grpSpPr>
          <a:xfrm>
            <a:off x="0" y="0"/>
            <a:ext cx="9144000" cy="635000"/>
            <a:chOff x="0" y="0"/>
            <a:chExt cx="9144000" cy="635000"/>
          </a:xfrm>
        </p:grpSpPr>
        <p:sp>
          <p:nvSpPr>
            <p:cNvPr id="8" name="TitleBackground"/>
            <p:cNvSpPr/>
            <p:nvPr>
              <p:custDataLst>
                <p:tags r:id="rId8"/>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olorBlock"/>
            <p:cNvSpPr/>
            <p:nvPr>
              <p:custDataLst>
                <p:tags r:id="rId9"/>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ypeText"/>
            <p:cNvSpPr txBox="1"/>
            <p:nvPr>
              <p:custDataLst>
                <p:tags r:id="rId10"/>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填空题</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1" name="TipText"/>
            <p:cNvSpPr txBox="1"/>
            <p:nvPr>
              <p:custDataLst>
                <p:tags r:id="rId11"/>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2</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endParaRPr lang="zh-CN" altLang="en-US" sz="2000">
                <a:solidFill>
                  <a:srgbClr val="808080"/>
                </a:solidFill>
                <a:latin typeface="微软雅黑" panose="020B0503020204020204" charset="-122"/>
                <a:ea typeface="微软雅黑" panose="020B0503020204020204" charset="-122"/>
                <a:sym typeface="微软雅黑" panose="020B0503020204020204" charset="-122"/>
              </a:endParaRPr>
            </a:p>
          </p:txBody>
        </p:sp>
      </p:grpSp>
      <p:pic>
        <p:nvPicPr>
          <p:cNvPr id="5" name="图片 4"/>
          <p:cNvPicPr/>
          <p:nvPr>
            <p:custDataLst>
              <p:tags r:id="rId12"/>
            </p:custDataLst>
          </p:nvPr>
        </p:nvPicPr>
        <p:blipFill>
          <a:blip r:embed="rId13">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4"/>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9" name="Text Box 9"/>
          <p:cNvSpPr txBox="1">
            <a:spLocks noChangeArrowheads="1"/>
          </p:cNvSpPr>
          <p:nvPr/>
        </p:nvSpPr>
        <p:spPr bwMode="auto">
          <a:xfrm>
            <a:off x="234355" y="2544266"/>
            <a:ext cx="601663" cy="5191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1587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kumimoji="1" lang="zh-CN" altLang="en-US" b="1">
                <a:solidFill>
                  <a:srgbClr val="FF3300"/>
                </a:solidFill>
                <a:effectLst>
                  <a:outerShdw blurRad="38100" dist="38100" dir="2700000" algn="tl">
                    <a:srgbClr val="C0C0C0"/>
                  </a:outerShdw>
                </a:effectLst>
                <a:latin typeface="Times New Roman" panose="02020603050405020304" pitchFamily="18" charset="0"/>
              </a:rPr>
              <a:t>解</a:t>
            </a:r>
            <a:r>
              <a:rPr kumimoji="1" lang="en-US" altLang="zh-CN">
                <a:latin typeface="Times New Roman" panose="02020603050405020304" pitchFamily="18" charset="0"/>
              </a:rPr>
              <a:t>:</a:t>
            </a:r>
            <a:endParaRPr kumimoji="1" lang="en-US" altLang="zh-CN">
              <a:latin typeface="Times New Roman" panose="02020603050405020304" pitchFamily="18" charset="0"/>
            </a:endParaRPr>
          </a:p>
        </p:txBody>
      </p:sp>
      <p:graphicFrame>
        <p:nvGraphicFramePr>
          <p:cNvPr id="102410" name="Object 10"/>
          <p:cNvGraphicFramePr>
            <a:graphicFrameLocks noChangeAspect="1"/>
          </p:cNvGraphicFramePr>
          <p:nvPr/>
        </p:nvGraphicFramePr>
        <p:xfrm>
          <a:off x="929680" y="2550616"/>
          <a:ext cx="704850" cy="531813"/>
        </p:xfrm>
        <a:graphic>
          <a:graphicData uri="http://schemas.openxmlformats.org/presentationml/2006/ole">
            <mc:AlternateContent xmlns:mc="http://schemas.openxmlformats.org/markup-compatibility/2006">
              <mc:Choice xmlns:v="urn:schemas-microsoft-com:vml" Requires="v">
                <p:oleObj spid="_x0000_s0" name="公式" r:id="rId1" imgW="304800" imgH="241300" progId="Equation.3">
                  <p:embed/>
                </p:oleObj>
              </mc:Choice>
              <mc:Fallback>
                <p:oleObj name="公式" r:id="rId1" imgW="304800" imgH="241300" progId="Equation.3">
                  <p:embed/>
                  <p:pic>
                    <p:nvPicPr>
                      <p:cNvPr id="0" name="Object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680" y="2550616"/>
                        <a:ext cx="704850" cy="531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11" name="Object 11"/>
          <p:cNvGraphicFramePr>
            <a:graphicFrameLocks noChangeAspect="1"/>
          </p:cNvGraphicFramePr>
          <p:nvPr/>
        </p:nvGraphicFramePr>
        <p:xfrm>
          <a:off x="1691680" y="2564904"/>
          <a:ext cx="2928938" cy="488950"/>
        </p:xfrm>
        <a:graphic>
          <a:graphicData uri="http://schemas.openxmlformats.org/presentationml/2006/ole">
            <mc:AlternateContent xmlns:mc="http://schemas.openxmlformats.org/markup-compatibility/2006">
              <mc:Choice xmlns:v="urn:schemas-microsoft-com:vml" Requires="v">
                <p:oleObj spid="_x0000_s2" name="公式" r:id="rId3" imgW="1244600" imgH="228600" progId="Equation.3">
                  <p:embed/>
                </p:oleObj>
              </mc:Choice>
              <mc:Fallback>
                <p:oleObj name="公式" r:id="rId3" imgW="1244600" imgH="228600" progId="Equation.3">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680" y="2564904"/>
                        <a:ext cx="2928938"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12" name="Object 12"/>
          <p:cNvGraphicFramePr>
            <a:graphicFrameLocks noChangeAspect="1"/>
          </p:cNvGraphicFramePr>
          <p:nvPr/>
        </p:nvGraphicFramePr>
        <p:xfrm>
          <a:off x="4626968" y="2617291"/>
          <a:ext cx="647700" cy="431800"/>
        </p:xfrm>
        <a:graphic>
          <a:graphicData uri="http://schemas.openxmlformats.org/presentationml/2006/ole">
            <mc:AlternateContent xmlns:mc="http://schemas.openxmlformats.org/markup-compatibility/2006">
              <mc:Choice xmlns:v="urn:schemas-microsoft-com:vml" Requires="v">
                <p:oleObj spid="_x0000_s3" name="公式" r:id="rId5" imgW="241300" imgH="177800" progId="Equation.3">
                  <p:embed/>
                </p:oleObj>
              </mc:Choice>
              <mc:Fallback>
                <p:oleObj name="公式" r:id="rId5" imgW="241300" imgH="177800"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26968" y="2617291"/>
                        <a:ext cx="6477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13" name="Object 13"/>
          <p:cNvGraphicFramePr>
            <a:graphicFrameLocks noChangeAspect="1"/>
          </p:cNvGraphicFramePr>
          <p:nvPr/>
        </p:nvGraphicFramePr>
        <p:xfrm>
          <a:off x="887759" y="4817277"/>
          <a:ext cx="704850" cy="531812"/>
        </p:xfrm>
        <a:graphic>
          <a:graphicData uri="http://schemas.openxmlformats.org/presentationml/2006/ole">
            <mc:AlternateContent xmlns:mc="http://schemas.openxmlformats.org/markup-compatibility/2006">
              <mc:Choice xmlns:v="urn:schemas-microsoft-com:vml" Requires="v">
                <p:oleObj spid="_x0000_s4" name="公式" r:id="rId7" imgW="304800" imgH="241300" progId="Equation.3">
                  <p:embed/>
                </p:oleObj>
              </mc:Choice>
              <mc:Fallback>
                <p:oleObj name="公式" r:id="rId7" imgW="304800" imgH="241300" progId="Equation.3">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7759" y="4817277"/>
                        <a:ext cx="704850" cy="531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14" name="Object 14"/>
          <p:cNvGraphicFramePr>
            <a:graphicFrameLocks noChangeAspect="1"/>
          </p:cNvGraphicFramePr>
          <p:nvPr/>
        </p:nvGraphicFramePr>
        <p:xfrm>
          <a:off x="1678334" y="4707739"/>
          <a:ext cx="4114800" cy="603250"/>
        </p:xfrm>
        <a:graphic>
          <a:graphicData uri="http://schemas.openxmlformats.org/presentationml/2006/ole">
            <mc:AlternateContent xmlns:mc="http://schemas.openxmlformats.org/markup-compatibility/2006">
              <mc:Choice xmlns:v="urn:schemas-microsoft-com:vml" Requires="v">
                <p:oleObj spid="_x0000_s5" name="公式" r:id="rId9" imgW="1727200" imgH="279400" progId="Equation.3">
                  <p:embed/>
                </p:oleObj>
              </mc:Choice>
              <mc:Fallback>
                <p:oleObj name="公式" r:id="rId9" imgW="1727200" imgH="279400" progId="Equation.3">
                  <p:embed/>
                  <p:pic>
                    <p:nvPicPr>
                      <p:cNvPr id="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78334" y="4707739"/>
                        <a:ext cx="4114800" cy="603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15" name="Object 15"/>
          <p:cNvGraphicFramePr>
            <a:graphicFrameLocks noChangeAspect="1"/>
          </p:cNvGraphicFramePr>
          <p:nvPr/>
        </p:nvGraphicFramePr>
        <p:xfrm>
          <a:off x="5809009" y="4801402"/>
          <a:ext cx="2016125" cy="482600"/>
        </p:xfrm>
        <a:graphic>
          <a:graphicData uri="http://schemas.openxmlformats.org/presentationml/2006/ole">
            <mc:AlternateContent xmlns:mc="http://schemas.openxmlformats.org/markup-compatibility/2006">
              <mc:Choice xmlns:v="urn:schemas-microsoft-com:vml" Requires="v">
                <p:oleObj spid="_x0000_s6" name="公式" r:id="rId11" imgW="862965" imgH="228600" progId="Equation.3">
                  <p:embed/>
                </p:oleObj>
              </mc:Choice>
              <mc:Fallback>
                <p:oleObj name="公式" r:id="rId11" imgW="862965" imgH="228600" progId="Equation.3">
                  <p:embed/>
                  <p:pic>
                    <p:nvPicPr>
                      <p:cNvPr id="0"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09009" y="4801402"/>
                        <a:ext cx="2016125"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16" name="Object 16"/>
          <p:cNvGraphicFramePr>
            <a:graphicFrameLocks noChangeAspect="1"/>
          </p:cNvGraphicFramePr>
          <p:nvPr/>
        </p:nvGraphicFramePr>
        <p:xfrm>
          <a:off x="943322" y="3683705"/>
          <a:ext cx="676275" cy="490538"/>
        </p:xfrm>
        <a:graphic>
          <a:graphicData uri="http://schemas.openxmlformats.org/presentationml/2006/ole">
            <mc:AlternateContent xmlns:mc="http://schemas.openxmlformats.org/markup-compatibility/2006">
              <mc:Choice xmlns:v="urn:schemas-microsoft-com:vml" Requires="v">
                <p:oleObj spid="_x0000_s7" name="公式" r:id="rId13" imgW="317500" imgH="241300" progId="Equation.3">
                  <p:embed/>
                </p:oleObj>
              </mc:Choice>
              <mc:Fallback>
                <p:oleObj name="公式" r:id="rId13" imgW="317500" imgH="241300" progId="Equation.3">
                  <p:embed/>
                  <p:pic>
                    <p:nvPicPr>
                      <p:cNvPr id="0" name="Object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43322" y="3683705"/>
                        <a:ext cx="676275" cy="490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17" name="Object 17"/>
          <p:cNvGraphicFramePr>
            <a:graphicFrameLocks noChangeAspect="1"/>
          </p:cNvGraphicFramePr>
          <p:nvPr/>
        </p:nvGraphicFramePr>
        <p:xfrm>
          <a:off x="1592609" y="3612268"/>
          <a:ext cx="1468438" cy="598487"/>
        </p:xfrm>
        <a:graphic>
          <a:graphicData uri="http://schemas.openxmlformats.org/presentationml/2006/ole">
            <mc:AlternateContent xmlns:mc="http://schemas.openxmlformats.org/markup-compatibility/2006">
              <mc:Choice xmlns:v="urn:schemas-microsoft-com:vml" Requires="v">
                <p:oleObj spid="_x0000_s8" name="公式" r:id="rId15" imgW="647700" imgH="292100" progId="Equation.3">
                  <p:embed/>
                </p:oleObj>
              </mc:Choice>
              <mc:Fallback>
                <p:oleObj name="公式" r:id="rId15" imgW="647700" imgH="292100" progId="Equation.3">
                  <p:embed/>
                  <p:pic>
                    <p:nvPicPr>
                      <p:cNvPr id="0" name="Object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92609" y="3612268"/>
                        <a:ext cx="1468438" cy="598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18" name="Object 18"/>
          <p:cNvGraphicFramePr>
            <a:graphicFrameLocks noChangeAspect="1"/>
          </p:cNvGraphicFramePr>
          <p:nvPr/>
        </p:nvGraphicFramePr>
        <p:xfrm>
          <a:off x="3176934" y="3715455"/>
          <a:ext cx="558800" cy="328613"/>
        </p:xfrm>
        <a:graphic>
          <a:graphicData uri="http://schemas.openxmlformats.org/presentationml/2006/ole">
            <mc:AlternateContent xmlns:mc="http://schemas.openxmlformats.org/markup-compatibility/2006">
              <mc:Choice xmlns:v="urn:schemas-microsoft-com:vml" Requires="v">
                <p:oleObj spid="_x0000_s9" name="公式" r:id="rId17" imgW="254000" imgH="165100" progId="Equation.3">
                  <p:embed/>
                </p:oleObj>
              </mc:Choice>
              <mc:Fallback>
                <p:oleObj name="公式" r:id="rId17" imgW="254000" imgH="165100" progId="Equation.3">
                  <p:embed/>
                  <p:pic>
                    <p:nvPicPr>
                      <p:cNvPr id="0" name="Object 1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76934" y="3715455"/>
                        <a:ext cx="558800" cy="328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Rectangle 29"/>
          <p:cNvSpPr>
            <a:spLocks noChangeArrowheads="1"/>
          </p:cNvSpPr>
          <p:nvPr/>
        </p:nvSpPr>
        <p:spPr bwMode="auto">
          <a:xfrm>
            <a:off x="3657600" y="0"/>
            <a:ext cx="5486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§2  Norms of Vectors and Matrices</a:t>
            </a:r>
            <a:endParaRPr lang="en-US" altLang="zh-CN" sz="1800" b="1" dirty="0"/>
          </a:p>
        </p:txBody>
      </p:sp>
      <mc:AlternateContent xmlns:mc="http://schemas.openxmlformats.org/markup-compatibility/2006">
        <mc:Choice xmlns:a14="http://schemas.microsoft.com/office/drawing/2010/main" Requires="a14">
          <p:sp>
            <p:nvSpPr>
              <p:cNvPr id="15" name="文本框 14"/>
              <p:cNvSpPr txBox="1"/>
              <p:nvPr>
                <p:custDataLst>
                  <p:tags r:id="rId19"/>
                </p:custDataLst>
              </p:nvPr>
            </p:nvSpPr>
            <p:spPr>
              <a:xfrm>
                <a:off x="914400" y="635000"/>
                <a:ext cx="7315200" cy="2577976"/>
              </a:xfrm>
              <a:prstGeom prst="rect">
                <a:avLst/>
              </a:prstGeom>
              <a:noFill/>
            </p:spPr>
            <p:txBody>
              <a:bodyPr vert="horz" wrap="square" rtlCol="0" anchor="ctr" anchorCtr="0">
                <a:noAutofit/>
              </a:bodyPr>
              <a:lstStyle/>
              <a:p>
                <a:pPr>
                  <a:lnSpc>
                    <a:spcPct val="130000"/>
                  </a:lnSpc>
                </a:pPr>
                <a:r>
                  <a:rPr kumimoji="1" lang="zh-CN" altLang="en-US" sz="2800" b="1" dirty="0">
                    <a:latin typeface="Times New Roman" panose="02020603050405020304" pitchFamily="18" charset="0"/>
                  </a:rPr>
                  <a:t>求向量                            的</a:t>
                </a:r>
                <a:r>
                  <a:rPr lang="en-US" altLang="zh-CN" sz="2800" b="1" dirty="0"/>
                  <a:t>1</a:t>
                </a:r>
                <a:r>
                  <a:rPr lang="zh-CN" altLang="en-US" sz="2800" b="1" dirty="0"/>
                  <a:t>，</a:t>
                </a:r>
                <a14:m>
                  <m:oMath xmlns:m="http://schemas.openxmlformats.org/officeDocument/2006/math">
                    <m:r>
                      <a:rPr lang="zh-CN" altLang="en-US" sz="2800" b="1" i="1" smtClean="0">
                        <a:latin typeface="Cambria Math" panose="02040503050406030204" pitchFamily="18" charset="0"/>
                      </a:rPr>
                      <m:t>∞</m:t>
                    </m:r>
                    <m:r>
                      <a:rPr lang="en-US" altLang="zh-CN" sz="2800" b="1" i="1" smtClean="0">
                        <a:latin typeface="Cambria Math" panose="02040503050406030204" pitchFamily="18" charset="0"/>
                      </a:rPr>
                      <m:t>−</m:t>
                    </m:r>
                  </m:oMath>
                </a14:m>
                <a:r>
                  <a:rPr lang="zh-CN" altLang="en-US" sz="2800" b="1" dirty="0"/>
                  <a:t>范数。</a:t>
                </a:r>
                <a:endParaRPr lang="en-US" altLang="zh-CN" sz="2800" b="1" dirty="0"/>
              </a:p>
              <a:p>
                <a:pPr>
                  <a:lnSpc>
                    <a:spcPct val="130000"/>
                  </a:lnSpc>
                </a:pPr>
                <a:endParaRPr lang="en-US" altLang="zh-CN" sz="2800" b="1" i="1" dirty="0">
                  <a:latin typeface="Cambria Math" panose="02040503050406030204" pitchFamily="18" charset="0"/>
                </a:endParaRPr>
              </a:p>
            </p:txBody>
          </p:sp>
        </mc:Choice>
        <mc:Fallback>
          <p:sp>
            <p:nvSpPr>
              <p:cNvPr id="15" name="文本框 14"/>
              <p:cNvSpPr txBox="1">
                <a:spLocks noRot="1" noChangeAspect="1" noMove="1" noResize="1" noEditPoints="1" noAdjustHandles="1" noChangeArrowheads="1" noChangeShapeType="1" noTextEdit="1"/>
              </p:cNvSpPr>
              <p:nvPr>
                <p:custDataLst>
                  <p:tags r:id="rId20"/>
                </p:custDataLst>
              </p:nvPr>
            </p:nvSpPr>
            <p:spPr>
              <a:xfrm>
                <a:off x="914400" y="635000"/>
                <a:ext cx="7315200" cy="2577976"/>
              </a:xfrm>
              <a:prstGeom prst="rect">
                <a:avLst/>
              </a:prstGeom>
              <a:blipFill rotWithShape="1">
                <a:blip r:embed="rId21"/>
                <a:stretch>
                  <a:fillRect b="20"/>
                </a:stretch>
              </a:blipFill>
            </p:spPr>
            <p:txBody>
              <a:bodyPr/>
              <a:lstStyle/>
              <a:p>
                <a:r>
                  <a:rPr lang="zh-CN" altLang="en-US">
                    <a:noFill/>
                  </a:rPr>
                  <a:t> </a:t>
                </a:r>
              </a:p>
            </p:txBody>
          </p:sp>
        </mc:Fallback>
      </mc:AlternateContent>
      <p:graphicFrame>
        <p:nvGraphicFramePr>
          <p:cNvPr id="17" name="Object 8"/>
          <p:cNvGraphicFramePr>
            <a:graphicFrameLocks noChangeAspect="1"/>
          </p:cNvGraphicFramePr>
          <p:nvPr/>
        </p:nvGraphicFramePr>
        <p:xfrm>
          <a:off x="2168995" y="1366776"/>
          <a:ext cx="2447925" cy="557212"/>
        </p:xfrm>
        <a:graphic>
          <a:graphicData uri="http://schemas.openxmlformats.org/presentationml/2006/ole">
            <mc:AlternateContent xmlns:mc="http://schemas.openxmlformats.org/markup-compatibility/2006">
              <mc:Choice xmlns:v="urn:schemas-microsoft-com:vml" Requires="v">
                <p:oleObj spid="_x0000_s10" name="Equation" r:id="rId22" imgW="951865" imgH="228600" progId="Equation.DSMT4">
                  <p:embed/>
                </p:oleObj>
              </mc:Choice>
              <mc:Fallback>
                <p:oleObj name="Equation" r:id="rId22" imgW="951865" imgH="228600" progId="Equation.DSMT4">
                  <p:embed/>
                  <p:pic>
                    <p:nvPicPr>
                      <p:cNvPr id="0" name="Object 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168995" y="1366776"/>
                        <a:ext cx="2447925" cy="557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文本框 10"/>
          <p:cNvSpPr txBox="1"/>
          <p:nvPr/>
        </p:nvSpPr>
        <p:spPr>
          <a:xfrm>
            <a:off x="2326828" y="441495"/>
            <a:ext cx="3672408" cy="523220"/>
          </a:xfrm>
          <a:prstGeom prst="rect">
            <a:avLst/>
          </a:prstGeom>
          <a:noFill/>
        </p:spPr>
        <p:txBody>
          <a:bodyPr wrap="square" rtlCol="0">
            <a:spAutoFit/>
          </a:bodyPr>
          <a:lstStyle/>
          <a:p>
            <a:pPr algn="ctr"/>
            <a:r>
              <a:rPr lang="zh-CN" altLang="en-US" sz="2800" b="1" dirty="0"/>
              <a:t>答案解析</a:t>
            </a:r>
            <a:endParaRPr lang="zh-CN" altLang="en-US" sz="2800" b="1"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19" name="Text Box 15"/>
          <p:cNvSpPr txBox="1">
            <a:spLocks noChangeArrowheads="1"/>
          </p:cNvSpPr>
          <p:nvPr/>
        </p:nvSpPr>
        <p:spPr bwMode="auto">
          <a:xfrm>
            <a:off x="1115616" y="3263900"/>
            <a:ext cx="7848872" cy="132876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15000"/>
              </a:lnSpc>
            </a:pPr>
            <a:r>
              <a:rPr kumimoji="1" lang="en-US" altLang="zh-CN" sz="2400" b="1" i="1" dirty="0">
                <a:solidFill>
                  <a:srgbClr val="FF0000"/>
                </a:solidFill>
                <a:ea typeface="+mn-ea"/>
              </a:rPr>
              <a:t>   </a:t>
            </a:r>
            <a:r>
              <a:rPr kumimoji="1" lang="en-US" altLang="zh-CN" b="1" i="1" dirty="0">
                <a:solidFill>
                  <a:srgbClr val="000000"/>
                </a:solidFill>
                <a:ea typeface="+mn-ea"/>
              </a:rPr>
              <a:t>R</a:t>
            </a:r>
            <a:r>
              <a:rPr kumimoji="1" lang="en-US" altLang="zh-CN" b="1" i="1" baseline="30000" dirty="0">
                <a:solidFill>
                  <a:srgbClr val="000000"/>
                </a:solidFill>
                <a:ea typeface="+mn-ea"/>
              </a:rPr>
              <a:t>n</a:t>
            </a:r>
            <a:r>
              <a:rPr kumimoji="1" lang="en-US" altLang="zh-CN" b="1" dirty="0">
                <a:solidFill>
                  <a:srgbClr val="000000"/>
                </a:solidFill>
                <a:ea typeface="+mn-ea"/>
              </a:rPr>
              <a:t> </a:t>
            </a:r>
            <a:r>
              <a:rPr kumimoji="1" lang="zh-CN" altLang="en-US" b="1" dirty="0">
                <a:solidFill>
                  <a:srgbClr val="000000"/>
                </a:solidFill>
                <a:ea typeface="+mn-ea"/>
              </a:rPr>
              <a:t>上</a:t>
            </a:r>
            <a:r>
              <a:rPr kumimoji="1" lang="zh-CN" altLang="en-US" b="1" dirty="0">
                <a:solidFill>
                  <a:srgbClr val="FF0000"/>
                </a:solidFill>
                <a:ea typeface="+mn-ea"/>
              </a:rPr>
              <a:t>一切</a:t>
            </a:r>
            <a:r>
              <a:rPr kumimoji="1" lang="zh-CN" altLang="en-US" b="1" dirty="0">
                <a:solidFill>
                  <a:srgbClr val="000000"/>
                </a:solidFill>
                <a:ea typeface="+mn-ea"/>
              </a:rPr>
              <a:t>范数都等价</a:t>
            </a:r>
            <a:r>
              <a:rPr kumimoji="1" lang="en-US" altLang="zh-CN" b="1" dirty="0">
                <a:solidFill>
                  <a:srgbClr val="000000"/>
                </a:solidFill>
                <a:ea typeface="+mn-ea"/>
              </a:rPr>
              <a:t>(</a:t>
            </a:r>
            <a:r>
              <a:rPr kumimoji="1" lang="zh-CN" altLang="en-US" b="1" dirty="0">
                <a:solidFill>
                  <a:srgbClr val="000000"/>
                </a:solidFill>
                <a:ea typeface="+mn-ea"/>
              </a:rPr>
              <a:t>定理</a:t>
            </a:r>
            <a:r>
              <a:rPr kumimoji="1" lang="en-US" altLang="zh-CN" b="1" dirty="0">
                <a:solidFill>
                  <a:srgbClr val="000000"/>
                </a:solidFill>
                <a:ea typeface="+mn-ea"/>
              </a:rPr>
              <a:t>3-1</a:t>
            </a:r>
            <a:r>
              <a:rPr kumimoji="1" lang="zh-CN" altLang="en-US" b="1" dirty="0">
                <a:solidFill>
                  <a:srgbClr val="000000"/>
                </a:solidFill>
                <a:ea typeface="+mn-ea"/>
              </a:rPr>
              <a:t>，证明见课后推送视频</a:t>
            </a:r>
            <a:r>
              <a:rPr kumimoji="1" lang="en-US" altLang="zh-CN" b="1" dirty="0">
                <a:solidFill>
                  <a:srgbClr val="000000"/>
                </a:solidFill>
                <a:ea typeface="+mn-ea"/>
              </a:rPr>
              <a:t>)</a:t>
            </a:r>
            <a:r>
              <a:rPr kumimoji="1" lang="zh-CN" altLang="en-US" b="1" dirty="0">
                <a:solidFill>
                  <a:srgbClr val="000000"/>
                </a:solidFill>
                <a:ea typeface="+mn-ea"/>
              </a:rPr>
              <a:t>。因此对于范数的极限性质，我们只需对一种范数进行讨论，其余范数也都具有相似的结论。</a:t>
            </a:r>
            <a:endParaRPr kumimoji="1" lang="zh-CN" altLang="en-US" b="1" dirty="0">
              <a:solidFill>
                <a:srgbClr val="000000"/>
              </a:solidFill>
              <a:ea typeface="+mn-ea"/>
            </a:endParaRPr>
          </a:p>
        </p:txBody>
      </p:sp>
      <p:sp>
        <p:nvSpPr>
          <p:cNvPr id="123921" name="Rectangle 17"/>
          <p:cNvSpPr>
            <a:spLocks noChangeArrowheads="1"/>
          </p:cNvSpPr>
          <p:nvPr/>
        </p:nvSpPr>
        <p:spPr bwMode="auto">
          <a:xfrm>
            <a:off x="395288" y="3263900"/>
            <a:ext cx="8985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0000FF"/>
                </a:solidFill>
              </a:rPr>
              <a:t>注：</a:t>
            </a:r>
            <a:endParaRPr lang="zh-CN" altLang="en-US" b="1">
              <a:solidFill>
                <a:srgbClr val="0000FF"/>
              </a:solidFill>
            </a:endParaRPr>
          </a:p>
        </p:txBody>
      </p:sp>
      <p:graphicFrame>
        <p:nvGraphicFramePr>
          <p:cNvPr id="123923" name="Object 19"/>
          <p:cNvGraphicFramePr>
            <a:graphicFrameLocks noChangeAspect="1"/>
          </p:cNvGraphicFramePr>
          <p:nvPr/>
        </p:nvGraphicFramePr>
        <p:xfrm>
          <a:off x="1475656" y="971509"/>
          <a:ext cx="7272337" cy="2005013"/>
        </p:xfrm>
        <a:graphic>
          <a:graphicData uri="http://schemas.openxmlformats.org/presentationml/2006/ole">
            <mc:AlternateContent xmlns:mc="http://schemas.openxmlformats.org/markup-compatibility/2006">
              <mc:Choice xmlns:v="urn:schemas-microsoft-com:vml" Requires="v">
                <p:oleObj spid="_x0000_s0" name="Equation" r:id="rId1" imgW="3225800" imgH="939800" progId="Equation.DSMT4">
                  <p:embed/>
                </p:oleObj>
              </mc:Choice>
              <mc:Fallback>
                <p:oleObj name="Equation" r:id="rId1" imgW="3225800" imgH="939800" progId="Equation.DSMT4">
                  <p:embed/>
                  <p:pic>
                    <p:nvPicPr>
                      <p:cNvPr id="0" name="Object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971509"/>
                        <a:ext cx="7272337" cy="2005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Rectangle 29"/>
          <p:cNvSpPr>
            <a:spLocks noChangeArrowheads="1"/>
          </p:cNvSpPr>
          <p:nvPr/>
        </p:nvSpPr>
        <p:spPr bwMode="auto">
          <a:xfrm>
            <a:off x="3657600" y="0"/>
            <a:ext cx="5486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§2  Norms of Vectors and Matrices</a:t>
            </a:r>
            <a:endParaRPr lang="en-US" altLang="zh-CN" sz="1800" b="1" dirty="0"/>
          </a:p>
        </p:txBody>
      </p:sp>
      <p:sp>
        <p:nvSpPr>
          <p:cNvPr id="9" name="AutoShape 5" descr="水滴"/>
          <p:cNvSpPr>
            <a:spLocks noChangeArrowheads="1"/>
          </p:cNvSpPr>
          <p:nvPr/>
        </p:nvSpPr>
        <p:spPr bwMode="auto">
          <a:xfrm>
            <a:off x="179914" y="981075"/>
            <a:ext cx="1131896" cy="498475"/>
          </a:xfrm>
          <a:prstGeom prst="roundRect">
            <a:avLst>
              <a:gd name="adj" fmla="val 16667"/>
            </a:avLst>
          </a:prstGeom>
          <a:blipFill dpi="0" rotWithShape="0">
            <a:blip r:embed="rId3"/>
            <a:srcRect/>
            <a:tile tx="0" ty="0" sx="100000" sy="100000" flip="none" algn="tl"/>
          </a:blipFill>
          <a:ln w="9525">
            <a:round/>
          </a:ln>
          <a:effectLst/>
          <a:scene3d>
            <a:camera prst="legacyObliqueTopLeft"/>
            <a:lightRig rig="legacyFlat3" dir="t"/>
          </a:scene3d>
          <a:sp3d extrusionH="201600" prstMaterial="legacyMatte">
            <a:bevelT w="13500" h="13500" prst="angle"/>
            <a:bevelB w="13500" h="13500" prst="angle"/>
            <a:extrusionClr>
              <a:srgbClr val="CCFFFF"/>
            </a:extrusionClr>
            <a:contourClr>
              <a:srgbClr val="CC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0" lang="zh-CN" altLang="en-US" sz="2800" b="1" dirty="0">
                <a:solidFill>
                  <a:schemeClr val="accent2"/>
                </a:solidFill>
                <a:ea typeface="楷体_GB2312" pitchFamily="49" charset="-122"/>
              </a:rPr>
              <a:t>定义</a:t>
            </a:r>
            <a:r>
              <a:rPr kumimoji="0" lang="en-US" altLang="zh-CN" sz="2800" b="1" dirty="0">
                <a:solidFill>
                  <a:schemeClr val="accent2"/>
                </a:solidFill>
                <a:ea typeface="楷体_GB2312" pitchFamily="49" charset="-122"/>
              </a:rPr>
              <a:t>3-4</a:t>
            </a:r>
            <a:endParaRPr kumimoji="0" lang="zh-CN" altLang="en-US" sz="2800" b="1" dirty="0">
              <a:solidFill>
                <a:schemeClr val="accent2"/>
              </a:solidFill>
              <a:ea typeface="楷体_GB2312" pitchFamily="49" charset="-122"/>
            </a:endParaRPr>
          </a:p>
        </p:txBody>
      </p:sp>
      <p:sp>
        <p:nvSpPr>
          <p:cNvPr id="8" name="Text Box 1032"/>
          <p:cNvSpPr txBox="1">
            <a:spLocks noChangeArrowheads="1"/>
          </p:cNvSpPr>
          <p:nvPr/>
        </p:nvSpPr>
        <p:spPr bwMode="auto">
          <a:xfrm>
            <a:off x="33121" y="28731"/>
            <a:ext cx="77955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b="1" dirty="0">
                <a:solidFill>
                  <a:schemeClr val="accent2"/>
                </a:solidFill>
                <a:latin typeface="楷体_GB2312" pitchFamily="49" charset="-122"/>
                <a:sym typeface="Wingdings" panose="05000000000000000000" pitchFamily="2" charset="2"/>
              </a:rPr>
              <a:t> </a:t>
            </a:r>
            <a:r>
              <a:rPr lang="zh-CN" altLang="en-US" sz="2400" b="1" dirty="0">
                <a:solidFill>
                  <a:schemeClr val="accent2"/>
                </a:solidFill>
                <a:latin typeface="楷体_GB2312" pitchFamily="49" charset="-122"/>
                <a:sym typeface="Wingdings" panose="05000000000000000000" pitchFamily="2" charset="2"/>
              </a:rPr>
              <a:t>向量范数等价与向量极限</a:t>
            </a:r>
            <a:endParaRPr lang="zh-CN" altLang="en-US" b="1" dirty="0">
              <a:solidFill>
                <a:srgbClr val="FF0000"/>
              </a:solidFill>
              <a:latin typeface="楷体_GB2312" pitchFamily="49" charset="-122"/>
              <a:sym typeface="Wingdings" panose="05000000000000000000" pitchFamily="2" charset="2"/>
            </a:endParaRPr>
          </a:p>
        </p:txBody>
      </p:sp>
      <p:grpSp>
        <p:nvGrpSpPr>
          <p:cNvPr id="4" name="组合 3"/>
          <p:cNvGrpSpPr/>
          <p:nvPr/>
        </p:nvGrpSpPr>
        <p:grpSpPr>
          <a:xfrm>
            <a:off x="395288" y="4880040"/>
            <a:ext cx="6184158" cy="1327213"/>
            <a:chOff x="251520" y="4760872"/>
            <a:chExt cx="6184158" cy="1327213"/>
          </a:xfrm>
        </p:grpSpPr>
        <p:graphicFrame>
          <p:nvGraphicFramePr>
            <p:cNvPr id="10" name="Object 16"/>
            <p:cNvGraphicFramePr>
              <a:graphicFrameLocks noChangeAspect="1"/>
            </p:cNvGraphicFramePr>
            <p:nvPr/>
          </p:nvGraphicFramePr>
          <p:xfrm>
            <a:off x="1107086" y="4760872"/>
            <a:ext cx="5328592" cy="1327213"/>
          </p:xfrm>
          <a:graphic>
            <a:graphicData uri="http://schemas.openxmlformats.org/presentationml/2006/ole">
              <mc:AlternateContent xmlns:mc="http://schemas.openxmlformats.org/markup-compatibility/2006">
                <mc:Choice xmlns:v="urn:schemas-microsoft-com:vml" Requires="v">
                  <p:oleObj spid="_x0000_s2" name="Equation" r:id="rId4" imgW="2349500" imgH="584200" progId="Equation.DSMT4">
                    <p:embed/>
                  </p:oleObj>
                </mc:Choice>
                <mc:Fallback>
                  <p:oleObj name="Equation" r:id="rId4" imgW="2349500" imgH="584200" progId="Equation.DSMT4">
                    <p:embed/>
                    <p:pic>
                      <p:nvPicPr>
                        <p:cNvPr id="0"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7086" y="4760872"/>
                          <a:ext cx="5328592" cy="1327213"/>
                        </a:xfrm>
                        <a:prstGeom prst="rect">
                          <a:avLst/>
                        </a:prstGeom>
                        <a:noFill/>
                        <a:ln>
                          <a:noFill/>
                        </a:ln>
                        <a:effectLst/>
                      </p:spPr>
                    </p:pic>
                  </p:oleObj>
                </mc:Fallback>
              </mc:AlternateContent>
            </a:graphicData>
          </a:graphic>
        </p:graphicFrame>
        <p:sp>
          <p:nvSpPr>
            <p:cNvPr id="3" name="文本框 2"/>
            <p:cNvSpPr txBox="1"/>
            <p:nvPr/>
          </p:nvSpPr>
          <p:spPr>
            <a:xfrm>
              <a:off x="251520" y="4878078"/>
              <a:ext cx="1224136" cy="461665"/>
            </a:xfrm>
            <a:prstGeom prst="rect">
              <a:avLst/>
            </a:prstGeom>
            <a:solidFill>
              <a:schemeClr val="bg1"/>
            </a:solidFill>
          </p:spPr>
          <p:txBody>
            <a:bodyPr wrap="square" rtlCol="0">
              <a:spAutoFit/>
            </a:bodyPr>
            <a:lstStyle/>
            <a:p>
              <a:r>
                <a:rPr lang="zh-CN" altLang="en-US" b="1" dirty="0"/>
                <a:t>定理</a:t>
              </a:r>
              <a:r>
                <a:rPr lang="en-US" altLang="zh-CN" b="1" dirty="0"/>
                <a:t>3-2</a:t>
              </a:r>
              <a:endParaRPr lang="en-GB" b="1" dirty="0"/>
            </a:p>
          </p:txBody>
        </p:sp>
      </p:grpSp>
      <p:sp>
        <p:nvSpPr>
          <p:cNvPr id="5" name="文本框 4"/>
          <p:cNvSpPr txBox="1"/>
          <p:nvPr/>
        </p:nvSpPr>
        <p:spPr>
          <a:xfrm>
            <a:off x="742414" y="6324459"/>
            <a:ext cx="6336704" cy="461665"/>
          </a:xfrm>
          <a:prstGeom prst="rect">
            <a:avLst/>
          </a:prstGeom>
          <a:noFill/>
        </p:spPr>
        <p:txBody>
          <a:bodyPr wrap="square" rtlCol="0">
            <a:spAutoFit/>
          </a:bodyPr>
          <a:lstStyle/>
          <a:p>
            <a:r>
              <a:rPr lang="zh-CN" altLang="en-US" b="1" dirty="0"/>
              <a:t>利用范数可以得到</a:t>
            </a:r>
            <a:r>
              <a:rPr lang="zh-CN" altLang="en-US" b="1" dirty="0">
                <a:solidFill>
                  <a:srgbClr val="0000FF"/>
                </a:solidFill>
              </a:rPr>
              <a:t>向量收敛</a:t>
            </a:r>
            <a:r>
              <a:rPr lang="zh-CN" altLang="en-US" b="1" dirty="0"/>
              <a:t>的一个等价结果。</a:t>
            </a:r>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23919"/>
                                        </p:tgtEl>
                                        <p:attrNameLst>
                                          <p:attrName>style.visibility</p:attrName>
                                        </p:attrNameLst>
                                      </p:cBhvr>
                                      <p:to>
                                        <p:strVal val="visible"/>
                                      </p:to>
                                    </p:set>
                                    <p:animEffect transition="in" filter="box(in)">
                                      <p:cBhvr>
                                        <p:cTn id="7" dur="500"/>
                                        <p:tgtEl>
                                          <p:spTgt spid="123919"/>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23921"/>
                                        </p:tgtEl>
                                        <p:attrNameLst>
                                          <p:attrName>style.visibility</p:attrName>
                                        </p:attrNameLst>
                                      </p:cBhvr>
                                      <p:to>
                                        <p:strVal val="visible"/>
                                      </p:to>
                                    </p:set>
                                    <p:animEffect transition="in" filter="box(in)">
                                      <p:cBhvr>
                                        <p:cTn id="10" dur="500"/>
                                        <p:tgtEl>
                                          <p:spTgt spid="123921"/>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19" grpId="0"/>
      <p:bldP spid="1239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2419350" y="1093788"/>
          <a:ext cx="4194175" cy="2035175"/>
        </p:xfrm>
        <a:graphic>
          <a:graphicData uri="http://schemas.openxmlformats.org/presentationml/2006/ole">
            <mc:AlternateContent xmlns:mc="http://schemas.openxmlformats.org/markup-compatibility/2006">
              <mc:Choice xmlns:v="urn:schemas-microsoft-com:vml" Requires="v">
                <p:oleObj spid="_x0000_s0" name="Equation" r:id="rId1" imgW="42672000" imgH="20726400" progId="Equation.DSMT4">
                  <p:embed/>
                </p:oleObj>
              </mc:Choice>
              <mc:Fallback>
                <p:oleObj name="Equation" r:id="rId1" imgW="42672000" imgH="20726400" progId="Equation.DSMT4">
                  <p:embed/>
                  <p:pic>
                    <p:nvPicPr>
                      <p:cNvPr id="0" name="Object 3"/>
                      <p:cNvPicPr>
                        <a:picLocks noChangeAspect="1" noChangeArrowheads="1"/>
                      </p:cNvPicPr>
                      <p:nvPr/>
                    </p:nvPicPr>
                    <p:blipFill>
                      <a:blip r:embed="rId2"/>
                      <a:srcRect/>
                      <a:stretch>
                        <a:fillRect/>
                      </a:stretch>
                    </p:blipFill>
                    <p:spPr bwMode="auto">
                      <a:xfrm>
                        <a:off x="2419350" y="1093788"/>
                        <a:ext cx="4194175" cy="203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内容占位符 2"/>
          <p:cNvSpPr txBox="1"/>
          <p:nvPr/>
        </p:nvSpPr>
        <p:spPr bwMode="auto">
          <a:xfrm>
            <a:off x="181970" y="1272776"/>
            <a:ext cx="7772400" cy="655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b="1" dirty="0"/>
              <a:t>一般表示：</a:t>
            </a:r>
            <a:endParaRPr lang="zh-CN" altLang="en-US" sz="2400" b="1" dirty="0"/>
          </a:p>
          <a:p>
            <a:endParaRPr lang="en-GB" sz="2400" b="1" dirty="0"/>
          </a:p>
        </p:txBody>
      </p:sp>
      <p:sp>
        <p:nvSpPr>
          <p:cNvPr id="6" name="内容占位符 2"/>
          <p:cNvSpPr txBox="1"/>
          <p:nvPr/>
        </p:nvSpPr>
        <p:spPr bwMode="auto">
          <a:xfrm>
            <a:off x="251520" y="3080720"/>
            <a:ext cx="7772400" cy="655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b="1" dirty="0"/>
              <a:t>矩阵表示：</a:t>
            </a:r>
            <a:endParaRPr lang="zh-CN" altLang="en-US" sz="2400" b="1" dirty="0"/>
          </a:p>
          <a:p>
            <a:endParaRPr lang="en-GB" sz="2400" b="1" dirty="0"/>
          </a:p>
        </p:txBody>
      </p:sp>
      <p:sp>
        <p:nvSpPr>
          <p:cNvPr id="7" name="矩形 6"/>
          <p:cNvSpPr/>
          <p:nvPr/>
        </p:nvSpPr>
        <p:spPr>
          <a:xfrm>
            <a:off x="2339752" y="3080720"/>
            <a:ext cx="1042273" cy="461665"/>
          </a:xfrm>
          <a:prstGeom prst="rect">
            <a:avLst/>
          </a:prstGeom>
        </p:spPr>
        <p:txBody>
          <a:bodyPr wrap="none">
            <a:spAutoFit/>
          </a:bodyPr>
          <a:lstStyle/>
          <a:p>
            <a:r>
              <a:rPr lang="en-US" altLang="zh-CN" b="1" i="1" dirty="0"/>
              <a:t>Ax</a:t>
            </a:r>
            <a:r>
              <a:rPr lang="en-US" altLang="zh-CN" i="1" dirty="0"/>
              <a:t> </a:t>
            </a:r>
            <a:r>
              <a:rPr lang="en-US" altLang="zh-CN" dirty="0"/>
              <a:t>= </a:t>
            </a:r>
            <a:r>
              <a:rPr lang="en-US" altLang="zh-CN" b="1" i="1" dirty="0"/>
              <a:t>b</a:t>
            </a:r>
            <a:endParaRPr lang="en-GB" b="1" i="1" dirty="0"/>
          </a:p>
        </p:txBody>
      </p:sp>
      <p:sp>
        <p:nvSpPr>
          <p:cNvPr id="8" name="Rectangle 2"/>
          <p:cNvSpPr txBox="1">
            <a:spLocks noChangeArrowheads="1"/>
          </p:cNvSpPr>
          <p:nvPr/>
        </p:nvSpPr>
        <p:spPr bwMode="auto">
          <a:xfrm>
            <a:off x="21562" y="74117"/>
            <a:ext cx="4025900" cy="762000"/>
          </a:xfrm>
          <a:prstGeom prst="rect">
            <a:avLst/>
          </a:prstGeom>
          <a:noFill/>
          <a:ln>
            <a:solidFill>
              <a:schemeClr val="bg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marL="457200" indent="-457200" algn="l">
              <a:buFont typeface="Wingdings" panose="05000000000000000000" pitchFamily="2" charset="2"/>
              <a:buChar char="Ø"/>
              <a:defRPr/>
            </a:pPr>
            <a:r>
              <a:rPr lang="zh-CN" altLang="en-US" sz="2800" b="1" dirty="0">
                <a:solidFill>
                  <a:srgbClr val="000099"/>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基本概念</a:t>
            </a:r>
            <a:endParaRPr lang="en-US" altLang="zh-CN" sz="2800" b="1" dirty="0">
              <a:solidFill>
                <a:srgbClr val="000099"/>
              </a:solidFill>
              <a:effectLst>
                <a:outerShdw blurRad="38100" dist="38100" dir="2700000" algn="tl">
                  <a:srgbClr val="C0C0C0"/>
                </a:outerShdw>
              </a:effectLst>
              <a:latin typeface="宋体" panose="02010600030101010101" pitchFamily="2" charset="-122"/>
              <a:ea typeface="宋体" panose="02010600030101010101" pitchFamily="2" charset="-122"/>
              <a:cs typeface="+mn-cs"/>
            </a:endParaRPr>
          </a:p>
        </p:txBody>
      </p:sp>
      <p:sp>
        <p:nvSpPr>
          <p:cNvPr id="2" name="矩形 1"/>
          <p:cNvSpPr/>
          <p:nvPr/>
        </p:nvSpPr>
        <p:spPr>
          <a:xfrm>
            <a:off x="240260" y="4904568"/>
            <a:ext cx="9145016" cy="830997"/>
          </a:xfrm>
          <a:prstGeom prst="rect">
            <a:avLst/>
          </a:prstGeom>
        </p:spPr>
        <p:txBody>
          <a:bodyPr wrap="square">
            <a:spAutoFit/>
          </a:bodyPr>
          <a:lstStyle/>
          <a:p>
            <a:pPr marL="342900" indent="-342900">
              <a:buFont typeface="Arial" panose="020B0604020202020204" pitchFamily="34" charset="0"/>
              <a:buChar char="•"/>
            </a:pPr>
            <a:r>
              <a:rPr lang="zh-CN" altLang="en-US" b="1" dirty="0">
                <a:solidFill>
                  <a:srgbClr val="111111"/>
                </a:solidFill>
              </a:rPr>
              <a:t>行列式 </a:t>
            </a:r>
            <a:r>
              <a:rPr lang="en-US" altLang="zh-CN" b="1" dirty="0">
                <a:solidFill>
                  <a:srgbClr val="111111"/>
                </a:solidFill>
              </a:rPr>
              <a:t>|A| = 0</a:t>
            </a:r>
            <a:r>
              <a:rPr lang="zh-CN" altLang="en-US" b="1" dirty="0">
                <a:solidFill>
                  <a:srgbClr val="111111"/>
                </a:solidFill>
              </a:rPr>
              <a:t>，称矩阵</a:t>
            </a:r>
            <a:r>
              <a:rPr lang="en-US" altLang="zh-CN" b="1" dirty="0">
                <a:solidFill>
                  <a:srgbClr val="111111"/>
                </a:solidFill>
              </a:rPr>
              <a:t>A</a:t>
            </a:r>
            <a:r>
              <a:rPr lang="zh-CN" altLang="en-US" b="1" dirty="0">
                <a:solidFill>
                  <a:srgbClr val="111111"/>
                </a:solidFill>
              </a:rPr>
              <a:t>为奇异矩阵，矩阵</a:t>
            </a:r>
            <a:r>
              <a:rPr lang="en-US" altLang="zh-CN" b="1" dirty="0">
                <a:solidFill>
                  <a:srgbClr val="111111"/>
                </a:solidFill>
              </a:rPr>
              <a:t>A</a:t>
            </a:r>
            <a:r>
              <a:rPr lang="zh-CN" altLang="en-US" b="1" dirty="0">
                <a:solidFill>
                  <a:srgbClr val="111111"/>
                </a:solidFill>
              </a:rPr>
              <a:t>不可逆；</a:t>
            </a:r>
            <a:endParaRPr lang="en-US" altLang="zh-CN" b="1" dirty="0">
              <a:solidFill>
                <a:srgbClr val="111111"/>
              </a:solidFill>
            </a:endParaRPr>
          </a:p>
          <a:p>
            <a:r>
              <a:rPr lang="zh-CN" altLang="en-US" b="1" dirty="0">
                <a:solidFill>
                  <a:srgbClr val="111111"/>
                </a:solidFill>
              </a:rPr>
              <a:t>若</a:t>
            </a:r>
            <a:r>
              <a:rPr lang="en-US" altLang="zh-CN" b="1" dirty="0">
                <a:solidFill>
                  <a:srgbClr val="111111"/>
                </a:solidFill>
              </a:rPr>
              <a:t>A</a:t>
            </a:r>
            <a:r>
              <a:rPr lang="zh-CN" altLang="en-US" b="1" dirty="0">
                <a:solidFill>
                  <a:srgbClr val="111111"/>
                </a:solidFill>
              </a:rPr>
              <a:t>为奇异矩阵，则</a:t>
            </a:r>
            <a:r>
              <a:rPr lang="en-US" altLang="zh-CN" b="1" dirty="0">
                <a:solidFill>
                  <a:srgbClr val="111111"/>
                </a:solidFill>
              </a:rPr>
              <a:t>A</a:t>
            </a:r>
            <a:r>
              <a:rPr lang="en-US" altLang="zh-CN" b="1" i="1" dirty="0">
                <a:solidFill>
                  <a:srgbClr val="111111"/>
                </a:solidFill>
              </a:rPr>
              <a:t>x</a:t>
            </a:r>
            <a:r>
              <a:rPr lang="en-US" altLang="zh-CN" b="1" dirty="0">
                <a:solidFill>
                  <a:srgbClr val="111111"/>
                </a:solidFill>
              </a:rPr>
              <a:t>=0</a:t>
            </a:r>
            <a:r>
              <a:rPr lang="zh-CN" altLang="en-US" b="1" dirty="0">
                <a:solidFill>
                  <a:srgbClr val="111111"/>
                </a:solidFill>
              </a:rPr>
              <a:t>有非零解，</a:t>
            </a:r>
            <a:r>
              <a:rPr lang="en-US" altLang="zh-CN" b="1" dirty="0">
                <a:solidFill>
                  <a:srgbClr val="111111"/>
                </a:solidFill>
              </a:rPr>
              <a:t>A</a:t>
            </a:r>
            <a:r>
              <a:rPr lang="en-US" altLang="zh-CN" b="1" i="1" dirty="0">
                <a:solidFill>
                  <a:srgbClr val="111111"/>
                </a:solidFill>
              </a:rPr>
              <a:t>x</a:t>
            </a:r>
            <a:r>
              <a:rPr lang="en-US" altLang="zh-CN" b="1" dirty="0">
                <a:solidFill>
                  <a:srgbClr val="111111"/>
                </a:solidFill>
              </a:rPr>
              <a:t>=b</a:t>
            </a:r>
            <a:r>
              <a:rPr lang="zh-CN" altLang="en-US" b="1" dirty="0">
                <a:solidFill>
                  <a:srgbClr val="111111"/>
                </a:solidFill>
              </a:rPr>
              <a:t>有无穷解或者无解。</a:t>
            </a:r>
            <a:endParaRPr lang="en-US" altLang="zh-CN" b="1" dirty="0">
              <a:solidFill>
                <a:srgbClr val="111111"/>
              </a:solidFill>
            </a:endParaRPr>
          </a:p>
        </p:txBody>
      </p:sp>
      <p:sp>
        <p:nvSpPr>
          <p:cNvPr id="3" name="矩形 2"/>
          <p:cNvSpPr/>
          <p:nvPr/>
        </p:nvSpPr>
        <p:spPr>
          <a:xfrm>
            <a:off x="245561" y="3861048"/>
            <a:ext cx="8790936" cy="830997"/>
          </a:xfrm>
          <a:prstGeom prst="rect">
            <a:avLst/>
          </a:prstGeom>
        </p:spPr>
        <p:txBody>
          <a:bodyPr wrap="square">
            <a:spAutoFit/>
          </a:bodyPr>
          <a:lstStyle/>
          <a:p>
            <a:pPr marL="342900" indent="-342900">
              <a:buFont typeface="Arial" panose="020B0604020202020204" pitchFamily="34" charset="0"/>
              <a:buChar char="•"/>
            </a:pPr>
            <a:r>
              <a:rPr lang="zh-CN" altLang="en-US" b="1" dirty="0">
                <a:solidFill>
                  <a:srgbClr val="111111"/>
                </a:solidFill>
              </a:rPr>
              <a:t>行列式 </a:t>
            </a:r>
            <a:r>
              <a:rPr lang="en-US" altLang="zh-CN" b="1" dirty="0">
                <a:solidFill>
                  <a:srgbClr val="111111"/>
                </a:solidFill>
              </a:rPr>
              <a:t>|A| ≠ 0 </a:t>
            </a:r>
            <a:r>
              <a:rPr lang="zh-CN" altLang="en-US" b="1" dirty="0">
                <a:solidFill>
                  <a:srgbClr val="111111"/>
                </a:solidFill>
              </a:rPr>
              <a:t>，称矩阵</a:t>
            </a:r>
            <a:r>
              <a:rPr lang="en-US" altLang="zh-CN" b="1" dirty="0">
                <a:solidFill>
                  <a:srgbClr val="111111"/>
                </a:solidFill>
              </a:rPr>
              <a:t>A</a:t>
            </a:r>
            <a:r>
              <a:rPr lang="zh-CN" altLang="en-US" b="1" dirty="0">
                <a:solidFill>
                  <a:srgbClr val="111111"/>
                </a:solidFill>
              </a:rPr>
              <a:t>为非奇异矩阵，矩阵</a:t>
            </a:r>
            <a:r>
              <a:rPr lang="en-US" altLang="zh-CN" b="1" dirty="0">
                <a:solidFill>
                  <a:srgbClr val="111111"/>
                </a:solidFill>
              </a:rPr>
              <a:t>A</a:t>
            </a:r>
            <a:r>
              <a:rPr lang="zh-CN" altLang="en-US" b="1" dirty="0">
                <a:solidFill>
                  <a:srgbClr val="FF0000"/>
                </a:solidFill>
              </a:rPr>
              <a:t>可逆</a:t>
            </a:r>
            <a:r>
              <a:rPr lang="zh-CN" altLang="en-US" b="1" dirty="0">
                <a:solidFill>
                  <a:srgbClr val="111111"/>
                </a:solidFill>
              </a:rPr>
              <a:t>；</a:t>
            </a:r>
            <a:endParaRPr lang="en-US" altLang="zh-CN" b="1" dirty="0">
              <a:solidFill>
                <a:srgbClr val="111111"/>
              </a:solidFill>
            </a:endParaRPr>
          </a:p>
          <a:p>
            <a:r>
              <a:rPr lang="zh-CN" altLang="en-US" b="1" dirty="0">
                <a:solidFill>
                  <a:srgbClr val="111111"/>
                </a:solidFill>
              </a:rPr>
              <a:t>若</a:t>
            </a:r>
            <a:r>
              <a:rPr lang="en-US" altLang="zh-CN" b="1" dirty="0">
                <a:solidFill>
                  <a:srgbClr val="111111"/>
                </a:solidFill>
              </a:rPr>
              <a:t>A</a:t>
            </a:r>
            <a:r>
              <a:rPr lang="zh-CN" altLang="en-US" b="1" dirty="0">
                <a:solidFill>
                  <a:srgbClr val="111111"/>
                </a:solidFill>
              </a:rPr>
              <a:t>为非奇异矩阵，</a:t>
            </a:r>
            <a:r>
              <a:rPr lang="en-US" altLang="zh-CN" b="1" dirty="0">
                <a:solidFill>
                  <a:srgbClr val="111111"/>
                </a:solidFill>
              </a:rPr>
              <a:t>A</a:t>
            </a:r>
            <a:r>
              <a:rPr lang="en-US" altLang="zh-CN" b="1" i="1" dirty="0">
                <a:solidFill>
                  <a:srgbClr val="111111"/>
                </a:solidFill>
              </a:rPr>
              <a:t>x</a:t>
            </a:r>
            <a:r>
              <a:rPr lang="en-US" altLang="zh-CN" b="1" dirty="0">
                <a:solidFill>
                  <a:srgbClr val="111111"/>
                </a:solidFill>
              </a:rPr>
              <a:t>=0</a:t>
            </a:r>
            <a:r>
              <a:rPr lang="zh-CN" altLang="en-US" b="1" dirty="0">
                <a:solidFill>
                  <a:srgbClr val="111111"/>
                </a:solidFill>
              </a:rPr>
              <a:t>有且只有唯一零解 ，</a:t>
            </a:r>
            <a:r>
              <a:rPr lang="en-US" altLang="zh-CN" b="1" dirty="0">
                <a:solidFill>
                  <a:srgbClr val="111111"/>
                </a:solidFill>
              </a:rPr>
              <a:t>A</a:t>
            </a:r>
            <a:r>
              <a:rPr lang="en-US" altLang="zh-CN" b="1" i="1" dirty="0">
                <a:solidFill>
                  <a:srgbClr val="111111"/>
                </a:solidFill>
              </a:rPr>
              <a:t>x</a:t>
            </a:r>
            <a:r>
              <a:rPr lang="en-US" altLang="zh-CN" b="1" dirty="0">
                <a:solidFill>
                  <a:srgbClr val="111111"/>
                </a:solidFill>
              </a:rPr>
              <a:t>=b</a:t>
            </a:r>
            <a:r>
              <a:rPr lang="zh-CN" altLang="en-US" b="1" dirty="0">
                <a:solidFill>
                  <a:srgbClr val="111111"/>
                </a:solidFill>
              </a:rPr>
              <a:t>有唯一解。</a:t>
            </a:r>
            <a:endParaRPr lang="en-GB" b="1" dirty="0"/>
          </a:p>
        </p:txBody>
      </p:sp>
      <p:sp>
        <p:nvSpPr>
          <p:cNvPr id="11" name="文本框 10"/>
          <p:cNvSpPr txBox="1"/>
          <p:nvPr/>
        </p:nvSpPr>
        <p:spPr>
          <a:xfrm>
            <a:off x="1475656" y="6028633"/>
            <a:ext cx="4739340" cy="461665"/>
          </a:xfrm>
          <a:prstGeom prst="rect">
            <a:avLst/>
          </a:prstGeom>
          <a:noFill/>
        </p:spPr>
        <p:txBody>
          <a:bodyPr wrap="square">
            <a:spAutoFit/>
          </a:bodyPr>
          <a:lstStyle/>
          <a:p>
            <a:r>
              <a:rPr lang="zh-CN" altLang="en-US" b="1" dirty="0">
                <a:solidFill>
                  <a:srgbClr val="111111"/>
                </a:solidFill>
              </a:rPr>
              <a:t>向量</a:t>
            </a:r>
            <a:r>
              <a:rPr lang="en-US" altLang="zh-CN" b="1" i="1" dirty="0">
                <a:solidFill>
                  <a:srgbClr val="111111"/>
                </a:solidFill>
              </a:rPr>
              <a:t>x</a:t>
            </a:r>
            <a:r>
              <a:rPr lang="en-US" altLang="zh-CN" b="1" dirty="0">
                <a:solidFill>
                  <a:srgbClr val="111111"/>
                </a:solidFill>
              </a:rPr>
              <a:t>*</a:t>
            </a:r>
            <a:r>
              <a:rPr lang="zh-CN" altLang="en-US" b="1" dirty="0">
                <a:solidFill>
                  <a:srgbClr val="111111"/>
                </a:solidFill>
              </a:rPr>
              <a:t>表示为方程组的解</a:t>
            </a:r>
            <a:endParaRPr lang="zh-CN" altLang="en-US" dirty="0"/>
          </a:p>
        </p:txBody>
      </p:sp>
      <p:sp>
        <p:nvSpPr>
          <p:cNvPr id="12" name="Text Box 11"/>
          <p:cNvSpPr txBox="1">
            <a:spLocks noChangeArrowheads="1"/>
          </p:cNvSpPr>
          <p:nvPr/>
        </p:nvSpPr>
        <p:spPr bwMode="auto">
          <a:xfrm>
            <a:off x="461568" y="739156"/>
            <a:ext cx="4752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 对于 </a:t>
            </a:r>
            <a:r>
              <a:rPr lang="en-US" altLang="zh-CN" sz="2400" i="1" dirty="0">
                <a:ea typeface="宋体" panose="02010600030101010101" pitchFamily="2" charset="-122"/>
              </a:rPr>
              <a:t>n</a:t>
            </a:r>
            <a:r>
              <a:rPr lang="en-US" altLang="zh-CN" sz="2400" dirty="0">
                <a:ea typeface="宋体" panose="02010600030101010101" pitchFamily="2" charset="-122"/>
              </a:rPr>
              <a:t> </a:t>
            </a:r>
            <a:r>
              <a:rPr lang="zh-CN" altLang="en-US" sz="2400" dirty="0">
                <a:ea typeface="宋体" panose="02010600030101010101" pitchFamily="2" charset="-122"/>
              </a:rPr>
              <a:t>个方程的 </a:t>
            </a:r>
            <a:r>
              <a:rPr lang="en-US" altLang="zh-CN" sz="2400" i="1" dirty="0">
                <a:ea typeface="宋体" panose="02010600030101010101" pitchFamily="2" charset="-122"/>
              </a:rPr>
              <a:t>n</a:t>
            </a:r>
            <a:r>
              <a:rPr lang="zh-CN" altLang="en-US" sz="2400" dirty="0">
                <a:ea typeface="宋体" panose="02010600030101010101" pitchFamily="2" charset="-122"/>
              </a:rPr>
              <a:t>元线性方程组</a:t>
            </a:r>
            <a:endParaRPr lang="zh-CN" altLang="en-US" sz="2400"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ppt_x"/>
                                          </p:val>
                                        </p:tav>
                                        <p:tav tm="100000">
                                          <p:val>
                                            <p:strVal val="#ppt_x"/>
                                          </p:val>
                                        </p:tav>
                                      </p:tavLst>
                                    </p:anim>
                                    <p:anim calcmode="lin" valueType="num">
                                      <p:cBhvr additive="base">
                                        <p:cTn id="3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2" grpId="0"/>
      <p:bldP spid="3" grpId="0"/>
      <p:bldP spid="11" grpId="0"/>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3657600" y="0"/>
            <a:ext cx="5486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§2  Norms of Vectors and Matrices</a:t>
            </a:r>
            <a:endParaRPr lang="en-US" altLang="zh-CN" sz="1800" b="1" dirty="0"/>
          </a:p>
        </p:txBody>
      </p:sp>
      <p:grpSp>
        <p:nvGrpSpPr>
          <p:cNvPr id="51204" name="Group 4"/>
          <p:cNvGrpSpPr/>
          <p:nvPr/>
        </p:nvGrpSpPr>
        <p:grpSpPr bwMode="auto">
          <a:xfrm>
            <a:off x="400564" y="3430040"/>
            <a:ext cx="8438636" cy="2247901"/>
            <a:chOff x="288" y="651"/>
            <a:chExt cx="5280" cy="1416"/>
          </a:xfrm>
        </p:grpSpPr>
        <p:sp>
          <p:nvSpPr>
            <p:cNvPr id="51205" name="AutoShape 5" descr="水滴"/>
            <p:cNvSpPr>
              <a:spLocks noChangeArrowheads="1"/>
            </p:cNvSpPr>
            <p:nvPr/>
          </p:nvSpPr>
          <p:spPr bwMode="auto">
            <a:xfrm>
              <a:off x="288" y="720"/>
              <a:ext cx="528" cy="314"/>
            </a:xfrm>
            <a:prstGeom prst="roundRect">
              <a:avLst>
                <a:gd name="adj" fmla="val 16667"/>
              </a:avLst>
            </a:prstGeom>
            <a:blipFill dpi="0" rotWithShape="0">
              <a:blip r:embed="rId1"/>
              <a:srcRect/>
              <a:tile tx="0" ty="0" sx="100000" sy="100000" flip="none" algn="tl"/>
            </a:blipFill>
            <a:ln w="9525">
              <a:round/>
            </a:ln>
            <a:effectLst/>
            <a:scene3d>
              <a:camera prst="legacyObliqueTopLeft"/>
              <a:lightRig rig="legacyFlat3" dir="t"/>
            </a:scene3d>
            <a:sp3d extrusionH="201600" prstMaterial="legacyMatte">
              <a:bevelT w="13500" h="13500" prst="angle"/>
              <a:bevelB w="13500" h="13500" prst="angle"/>
              <a:extrusionClr>
                <a:srgbClr val="CCFFFF"/>
              </a:extrusionClr>
              <a:contourClr>
                <a:srgbClr val="CC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0" lang="zh-CN" altLang="en-US" sz="2800" b="1" dirty="0">
                  <a:solidFill>
                    <a:schemeClr val="accent2"/>
                  </a:solidFill>
                </a:rPr>
                <a:t>定义</a:t>
              </a:r>
              <a:endParaRPr kumimoji="0" lang="zh-CN" altLang="en-US" sz="2800" b="1" dirty="0">
                <a:solidFill>
                  <a:schemeClr val="accent2"/>
                </a:solidFill>
              </a:endParaRPr>
            </a:p>
          </p:txBody>
        </p:sp>
        <p:sp>
          <p:nvSpPr>
            <p:cNvPr id="51206" name="Text Box 6"/>
            <p:cNvSpPr txBox="1">
              <a:spLocks noChangeArrowheads="1"/>
            </p:cNvSpPr>
            <p:nvPr/>
          </p:nvSpPr>
          <p:spPr bwMode="auto">
            <a:xfrm>
              <a:off x="288" y="651"/>
              <a:ext cx="5052" cy="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40000"/>
                </a:lnSpc>
              </a:pPr>
              <a:r>
                <a:rPr lang="zh-CN" altLang="en-US" b="1" dirty="0"/>
                <a:t>　　    </a:t>
              </a:r>
              <a:r>
                <a:rPr lang="en-US" altLang="zh-CN" b="1" i="1" dirty="0" err="1"/>
                <a:t>R</a:t>
              </a:r>
              <a:r>
                <a:rPr lang="en-US" altLang="zh-CN" b="1" i="1" baseline="30000" dirty="0" err="1"/>
                <a:t>m</a:t>
              </a:r>
              <a:r>
                <a:rPr lang="en-US" altLang="zh-CN" b="1" baseline="30000" dirty="0" err="1">
                  <a:sym typeface="Symbol" panose="05050102010706020507" pitchFamily="18" charset="2"/>
                </a:rPr>
                <a:t></a:t>
              </a:r>
              <a:r>
                <a:rPr lang="en-US" altLang="zh-CN" b="1" i="1" baseline="30000" dirty="0" err="1"/>
                <a:t>n</a:t>
              </a:r>
              <a:r>
                <a:rPr lang="zh-CN" altLang="en-US" b="1" dirty="0"/>
                <a:t>空间的</a:t>
              </a:r>
              <a:r>
                <a:rPr lang="zh-CN" altLang="en-US" b="1" dirty="0">
                  <a:solidFill>
                    <a:schemeClr val="accent2"/>
                  </a:solidFill>
                </a:rPr>
                <a:t>矩阵范数</a:t>
              </a:r>
              <a:r>
                <a:rPr lang="zh-CN" altLang="en-US" b="1" dirty="0"/>
                <a:t> </a:t>
              </a:r>
              <a:r>
                <a:rPr lang="en-US" altLang="zh-CN" b="1" dirty="0"/>
                <a:t>|| · || </a:t>
              </a:r>
              <a:r>
                <a:rPr lang="zh-CN" altLang="en-US" b="1" dirty="0"/>
                <a:t>对任意                 满足：</a:t>
              </a:r>
              <a:endParaRPr lang="zh-CN" altLang="en-US" b="1" dirty="0">
                <a:solidFill>
                  <a:srgbClr val="008000"/>
                </a:solidFill>
              </a:endParaRPr>
            </a:p>
          </p:txBody>
        </p:sp>
        <p:graphicFrame>
          <p:nvGraphicFramePr>
            <p:cNvPr id="51207" name="Object 7"/>
            <p:cNvGraphicFramePr>
              <a:graphicFrameLocks noChangeAspect="1"/>
            </p:cNvGraphicFramePr>
            <p:nvPr/>
          </p:nvGraphicFramePr>
          <p:xfrm>
            <a:off x="3664" y="728"/>
            <a:ext cx="871" cy="264"/>
          </p:xfrm>
          <a:graphic>
            <a:graphicData uri="http://schemas.openxmlformats.org/presentationml/2006/ole">
              <mc:AlternateContent xmlns:mc="http://schemas.openxmlformats.org/markup-compatibility/2006">
                <mc:Choice xmlns:v="urn:schemas-microsoft-com:vml" Requires="v">
                  <p:oleObj spid="_x0000_s0" name="Equation" r:id="rId2" imgW="787400" imgH="228600" progId="Equation.3">
                    <p:embed/>
                  </p:oleObj>
                </mc:Choice>
                <mc:Fallback>
                  <p:oleObj name="Equation" r:id="rId2" imgW="787400" imgH="228600" progId="Equation.3">
                    <p:embed/>
                    <p:pic>
                      <p:nvPicPr>
                        <p:cNvPr id="0"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4" y="728"/>
                          <a:ext cx="871"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08" name="Object 8"/>
            <p:cNvGraphicFramePr>
              <a:graphicFrameLocks noChangeAspect="1"/>
            </p:cNvGraphicFramePr>
            <p:nvPr/>
          </p:nvGraphicFramePr>
          <p:xfrm>
            <a:off x="353" y="1123"/>
            <a:ext cx="2697" cy="255"/>
          </p:xfrm>
          <a:graphic>
            <a:graphicData uri="http://schemas.openxmlformats.org/presentationml/2006/ole">
              <mc:AlternateContent xmlns:mc="http://schemas.openxmlformats.org/markup-compatibility/2006">
                <mc:Choice xmlns:v="urn:schemas-microsoft-com:vml" Requires="v">
                  <p:oleObj spid="_x0000_s2" name="Equation" r:id="rId4" imgW="2222500" imgH="203200" progId="Equation.3">
                    <p:embed/>
                  </p:oleObj>
                </mc:Choice>
                <mc:Fallback>
                  <p:oleObj name="Equation" r:id="rId4" imgW="2222500" imgH="203200"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 y="1123"/>
                          <a:ext cx="2697"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09" name="Text Box 9"/>
            <p:cNvSpPr txBox="1">
              <a:spLocks noChangeArrowheads="1"/>
            </p:cNvSpPr>
            <p:nvPr/>
          </p:nvSpPr>
          <p:spPr bwMode="auto">
            <a:xfrm>
              <a:off x="3024" y="1107"/>
              <a:ext cx="25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a:t>（</a:t>
              </a:r>
              <a:r>
                <a:rPr lang="zh-CN" altLang="en-US" b="1" dirty="0">
                  <a:solidFill>
                    <a:schemeClr val="accent2"/>
                  </a:solidFill>
                </a:rPr>
                <a:t>非负性</a:t>
              </a:r>
              <a:r>
                <a:rPr lang="zh-CN" altLang="en-US" b="1" dirty="0"/>
                <a:t> </a:t>
              </a:r>
              <a:r>
                <a:rPr lang="en-US" altLang="zh-CN" sz="2000" b="1" dirty="0">
                  <a:solidFill>
                    <a:srgbClr val="008000"/>
                  </a:solidFill>
                </a:rPr>
                <a:t>/* positive definite */ </a:t>
              </a:r>
              <a:r>
                <a:rPr lang="en-US" altLang="zh-CN" b="1" dirty="0"/>
                <a:t>)</a:t>
              </a:r>
              <a:endParaRPr lang="en-US" altLang="zh-CN" b="1" dirty="0"/>
            </a:p>
          </p:txBody>
        </p:sp>
        <p:graphicFrame>
          <p:nvGraphicFramePr>
            <p:cNvPr id="51210" name="Object 10"/>
            <p:cNvGraphicFramePr>
              <a:graphicFrameLocks noChangeAspect="1"/>
            </p:cNvGraphicFramePr>
            <p:nvPr/>
          </p:nvGraphicFramePr>
          <p:xfrm>
            <a:off x="370" y="1443"/>
            <a:ext cx="1757" cy="264"/>
          </p:xfrm>
          <a:graphic>
            <a:graphicData uri="http://schemas.openxmlformats.org/presentationml/2006/ole">
              <mc:AlternateContent xmlns:mc="http://schemas.openxmlformats.org/markup-compatibility/2006">
                <mc:Choice xmlns:v="urn:schemas-microsoft-com:vml" Requires="v">
                  <p:oleObj spid="_x0000_s3" name="Equation" r:id="rId6" imgW="1511300" imgH="203200" progId="Equation.3">
                    <p:embed/>
                  </p:oleObj>
                </mc:Choice>
                <mc:Fallback>
                  <p:oleObj name="Equation" r:id="rId6" imgW="1511300" imgH="203200"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0" y="1443"/>
                          <a:ext cx="1757"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11" name="Object 11"/>
            <p:cNvGraphicFramePr>
              <a:graphicFrameLocks noChangeAspect="1"/>
            </p:cNvGraphicFramePr>
            <p:nvPr/>
          </p:nvGraphicFramePr>
          <p:xfrm>
            <a:off x="2736" y="1491"/>
            <a:ext cx="384" cy="209"/>
          </p:xfrm>
          <a:graphic>
            <a:graphicData uri="http://schemas.openxmlformats.org/presentationml/2006/ole">
              <mc:AlternateContent xmlns:mc="http://schemas.openxmlformats.org/markup-compatibility/2006">
                <mc:Choice xmlns:v="urn:schemas-microsoft-com:vml" Requires="v">
                  <p:oleObj spid="_x0000_s4" name="Equation" r:id="rId8" imgW="405765" imgH="177800" progId="Equation.3">
                    <p:embed/>
                  </p:oleObj>
                </mc:Choice>
                <mc:Fallback>
                  <p:oleObj name="Equation" r:id="rId8" imgW="405765" imgH="177800" progId="Equation.3">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36" y="1491"/>
                          <a:ext cx="384" cy="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12" name="Text Box 12"/>
            <p:cNvSpPr txBox="1">
              <a:spLocks noChangeArrowheads="1"/>
            </p:cNvSpPr>
            <p:nvPr/>
          </p:nvSpPr>
          <p:spPr bwMode="auto">
            <a:xfrm>
              <a:off x="2112" y="1443"/>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a:t>对任意</a:t>
              </a:r>
              <a:endParaRPr lang="zh-CN" altLang="en-US" b="1" dirty="0"/>
            </a:p>
          </p:txBody>
        </p:sp>
        <p:sp>
          <p:nvSpPr>
            <p:cNvPr id="51213" name="Text Box 13"/>
            <p:cNvSpPr txBox="1">
              <a:spLocks noChangeArrowheads="1"/>
            </p:cNvSpPr>
            <p:nvPr/>
          </p:nvSpPr>
          <p:spPr bwMode="auto">
            <a:xfrm>
              <a:off x="3168" y="1443"/>
              <a:ext cx="23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t>(</a:t>
              </a:r>
              <a:r>
                <a:rPr lang="zh-CN" altLang="en-US" b="1" dirty="0">
                  <a:solidFill>
                    <a:schemeClr val="accent2"/>
                  </a:solidFill>
                </a:rPr>
                <a:t>齐次性</a:t>
              </a:r>
              <a:r>
                <a:rPr lang="zh-CN" altLang="en-US" b="1" dirty="0"/>
                <a:t> </a:t>
              </a:r>
              <a:r>
                <a:rPr lang="en-US" altLang="zh-CN" sz="2000" b="1" dirty="0">
                  <a:solidFill>
                    <a:srgbClr val="008000"/>
                  </a:solidFill>
                </a:rPr>
                <a:t>/* homogeneous */</a:t>
              </a:r>
              <a:r>
                <a:rPr lang="en-US" altLang="zh-CN" b="1" dirty="0"/>
                <a:t> ) </a:t>
              </a:r>
              <a:endParaRPr lang="en-US" altLang="zh-CN" b="1" dirty="0"/>
            </a:p>
          </p:txBody>
        </p:sp>
        <p:graphicFrame>
          <p:nvGraphicFramePr>
            <p:cNvPr id="51214" name="Object 14"/>
            <p:cNvGraphicFramePr>
              <a:graphicFrameLocks noChangeAspect="1"/>
            </p:cNvGraphicFramePr>
            <p:nvPr/>
          </p:nvGraphicFramePr>
          <p:xfrm>
            <a:off x="384" y="1776"/>
            <a:ext cx="2016" cy="271"/>
          </p:xfrm>
          <a:graphic>
            <a:graphicData uri="http://schemas.openxmlformats.org/presentationml/2006/ole">
              <mc:AlternateContent xmlns:mc="http://schemas.openxmlformats.org/markup-compatibility/2006">
                <mc:Choice xmlns:v="urn:schemas-microsoft-com:vml" Requires="v">
                  <p:oleObj spid="_x0000_s5" name="Equation" r:id="rId10" imgW="1777365" imgH="203200" progId="Equation.3">
                    <p:embed/>
                  </p:oleObj>
                </mc:Choice>
                <mc:Fallback>
                  <p:oleObj name="Equation" r:id="rId10" imgW="1777365" imgH="203200" progId="Equation.3">
                    <p:embed/>
                    <p:pic>
                      <p:nvPicPr>
                        <p:cNvPr id="0"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4" y="1776"/>
                          <a:ext cx="2016"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15" name="Text Box 15"/>
            <p:cNvSpPr txBox="1">
              <a:spLocks noChangeArrowheads="1"/>
            </p:cNvSpPr>
            <p:nvPr/>
          </p:nvSpPr>
          <p:spPr bwMode="auto">
            <a:xfrm>
              <a:off x="2352" y="1779"/>
              <a:ext cx="32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a:t>（</a:t>
              </a:r>
              <a:r>
                <a:rPr lang="zh-CN" altLang="en-US" b="1" dirty="0">
                  <a:solidFill>
                    <a:schemeClr val="accent2"/>
                  </a:solidFill>
                </a:rPr>
                <a:t>三角不等式</a:t>
              </a:r>
              <a:r>
                <a:rPr lang="zh-CN" altLang="en-US" b="1" dirty="0"/>
                <a:t> </a:t>
              </a:r>
              <a:r>
                <a:rPr lang="en-US" altLang="zh-CN" sz="2000" b="1" dirty="0">
                  <a:solidFill>
                    <a:srgbClr val="008000"/>
                  </a:solidFill>
                </a:rPr>
                <a:t>/* triangle inequality */</a:t>
              </a:r>
              <a:r>
                <a:rPr lang="en-US" altLang="zh-CN" b="1" dirty="0"/>
                <a:t> )</a:t>
              </a:r>
              <a:endParaRPr lang="en-US" altLang="zh-CN" b="1" dirty="0"/>
            </a:p>
          </p:txBody>
        </p:sp>
      </p:grpSp>
      <p:sp>
        <p:nvSpPr>
          <p:cNvPr id="51216" name="Text Box 16"/>
          <p:cNvSpPr txBox="1">
            <a:spLocks noChangeArrowheads="1"/>
          </p:cNvSpPr>
          <p:nvPr/>
        </p:nvSpPr>
        <p:spPr bwMode="auto">
          <a:xfrm>
            <a:off x="482354" y="5646191"/>
            <a:ext cx="8305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t>(4)</a:t>
            </a:r>
            <a:r>
              <a:rPr lang="en-US" altLang="zh-CN" b="1" dirty="0">
                <a:solidFill>
                  <a:srgbClr val="FF0000"/>
                </a:solidFill>
              </a:rPr>
              <a:t>*</a:t>
            </a:r>
            <a:r>
              <a:rPr lang="en-US" altLang="zh-CN" b="1" dirty="0"/>
              <a:t> || </a:t>
            </a:r>
            <a:r>
              <a:rPr lang="en-US" altLang="zh-CN" b="1" i="1" dirty="0"/>
              <a:t>AB </a:t>
            </a:r>
            <a:r>
              <a:rPr lang="en-US" altLang="zh-CN" b="1" dirty="0"/>
              <a:t>|| </a:t>
            </a:r>
            <a:r>
              <a:rPr lang="en-US" altLang="zh-CN" b="1" dirty="0">
                <a:sym typeface="Symbol" panose="05050102010706020507" pitchFamily="18" charset="2"/>
              </a:rPr>
              <a:t> || </a:t>
            </a:r>
            <a:r>
              <a:rPr lang="en-US" altLang="zh-CN" b="1" i="1" dirty="0">
                <a:sym typeface="Symbol" panose="05050102010706020507" pitchFamily="18" charset="2"/>
              </a:rPr>
              <a:t>A</a:t>
            </a:r>
            <a:r>
              <a:rPr lang="en-US" altLang="zh-CN" b="1" dirty="0">
                <a:sym typeface="Symbol" panose="05050102010706020507" pitchFamily="18" charset="2"/>
              </a:rPr>
              <a:t> || · || </a:t>
            </a:r>
            <a:r>
              <a:rPr lang="en-US" altLang="zh-CN" b="1" i="1" dirty="0">
                <a:sym typeface="Symbol" panose="05050102010706020507" pitchFamily="18" charset="2"/>
              </a:rPr>
              <a:t>B</a:t>
            </a:r>
            <a:r>
              <a:rPr lang="en-US" altLang="zh-CN" b="1" dirty="0">
                <a:sym typeface="Symbol" panose="05050102010706020507" pitchFamily="18" charset="2"/>
              </a:rPr>
              <a:t> ||</a:t>
            </a:r>
            <a:r>
              <a:rPr lang="en-US" altLang="zh-CN" sz="2800" dirty="0">
                <a:sym typeface="Symbol" panose="05050102010706020507" pitchFamily="18" charset="2"/>
              </a:rPr>
              <a:t>  </a:t>
            </a:r>
            <a:r>
              <a:rPr lang="zh-CN" altLang="en-US" b="1" dirty="0"/>
              <a:t>（</a:t>
            </a:r>
            <a:r>
              <a:rPr lang="zh-CN" altLang="en-US" b="1" dirty="0">
                <a:solidFill>
                  <a:schemeClr val="accent2"/>
                </a:solidFill>
              </a:rPr>
              <a:t>相容</a:t>
            </a:r>
            <a:r>
              <a:rPr lang="zh-CN" altLang="en-US" b="1" dirty="0"/>
              <a:t> </a:t>
            </a:r>
            <a:r>
              <a:rPr lang="en-US" altLang="zh-CN" sz="2000" b="1" dirty="0">
                <a:solidFill>
                  <a:srgbClr val="008000"/>
                </a:solidFill>
              </a:rPr>
              <a:t>/* consistent */</a:t>
            </a:r>
            <a:r>
              <a:rPr lang="en-US" altLang="zh-CN" b="1" dirty="0"/>
              <a:t> </a:t>
            </a:r>
            <a:r>
              <a:rPr lang="zh-CN" altLang="en-US" b="1" dirty="0">
                <a:solidFill>
                  <a:schemeClr val="accent2"/>
                </a:solidFill>
              </a:rPr>
              <a:t>当</a:t>
            </a:r>
            <a:r>
              <a:rPr lang="zh-CN" altLang="en-US" b="1" dirty="0"/>
              <a:t> </a:t>
            </a:r>
            <a:r>
              <a:rPr lang="en-US" altLang="zh-CN" b="1" i="1" dirty="0">
                <a:solidFill>
                  <a:schemeClr val="accent2"/>
                </a:solidFill>
              </a:rPr>
              <a:t>m</a:t>
            </a:r>
            <a:r>
              <a:rPr lang="en-US" altLang="zh-CN" b="1" dirty="0">
                <a:solidFill>
                  <a:schemeClr val="accent2"/>
                </a:solidFill>
              </a:rPr>
              <a:t> = </a:t>
            </a:r>
            <a:r>
              <a:rPr lang="en-US" altLang="zh-CN" b="1" i="1" dirty="0">
                <a:solidFill>
                  <a:schemeClr val="accent2"/>
                </a:solidFill>
              </a:rPr>
              <a:t>n</a:t>
            </a:r>
            <a:r>
              <a:rPr lang="en-US" altLang="zh-CN" b="1" dirty="0"/>
              <a:t> </a:t>
            </a:r>
            <a:r>
              <a:rPr lang="zh-CN" altLang="en-US" b="1" dirty="0">
                <a:solidFill>
                  <a:schemeClr val="accent2"/>
                </a:solidFill>
              </a:rPr>
              <a:t>时</a:t>
            </a:r>
            <a:r>
              <a:rPr lang="en-US" altLang="zh-CN" b="1" dirty="0"/>
              <a:t>)</a:t>
            </a:r>
            <a:endParaRPr lang="en-US" altLang="zh-CN" sz="2800" dirty="0"/>
          </a:p>
        </p:txBody>
      </p:sp>
      <p:sp>
        <p:nvSpPr>
          <p:cNvPr id="20" name="Text Box 1032"/>
          <p:cNvSpPr txBox="1">
            <a:spLocks noChangeArrowheads="1"/>
          </p:cNvSpPr>
          <p:nvPr/>
        </p:nvSpPr>
        <p:spPr bwMode="auto">
          <a:xfrm>
            <a:off x="33121" y="28731"/>
            <a:ext cx="77955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b="1" dirty="0">
                <a:solidFill>
                  <a:schemeClr val="accent2"/>
                </a:solidFill>
                <a:latin typeface="楷体_GB2312" pitchFamily="49" charset="-122"/>
                <a:sym typeface="Wingdings" panose="05000000000000000000" pitchFamily="2" charset="2"/>
              </a:rPr>
              <a:t> </a:t>
            </a:r>
            <a:r>
              <a:rPr lang="zh-CN" altLang="en-US" b="1" dirty="0">
                <a:solidFill>
                  <a:srgbClr val="FF0000"/>
                </a:solidFill>
                <a:latin typeface="楷体_GB2312" pitchFamily="49" charset="-122"/>
                <a:sym typeface="Wingdings" panose="05000000000000000000" pitchFamily="2" charset="2"/>
              </a:rPr>
              <a:t>矩阵</a:t>
            </a:r>
            <a:r>
              <a:rPr lang="zh-CN" altLang="en-US" b="1" dirty="0">
                <a:solidFill>
                  <a:schemeClr val="accent2"/>
                </a:solidFill>
                <a:latin typeface="楷体_GB2312" pitchFamily="49" charset="-122"/>
                <a:sym typeface="Wingdings" panose="05000000000000000000" pitchFamily="2" charset="2"/>
              </a:rPr>
              <a:t>范数的定义</a:t>
            </a:r>
            <a:endParaRPr lang="zh-CN" altLang="en-US" b="1" dirty="0">
              <a:solidFill>
                <a:schemeClr val="accent2"/>
              </a:solidFill>
              <a:latin typeface="楷体_GB2312" pitchFamily="49" charset="-122"/>
              <a:sym typeface="Wingdings" panose="05000000000000000000" pitchFamily="2" charset="2"/>
            </a:endParaRPr>
          </a:p>
        </p:txBody>
      </p:sp>
      <p:sp>
        <p:nvSpPr>
          <p:cNvPr id="6" name="文本框 5"/>
          <p:cNvSpPr txBox="1"/>
          <p:nvPr/>
        </p:nvSpPr>
        <p:spPr>
          <a:xfrm>
            <a:off x="237385" y="2532107"/>
            <a:ext cx="8151276" cy="830997"/>
          </a:xfrm>
          <a:prstGeom prst="rect">
            <a:avLst/>
          </a:prstGeom>
          <a:noFill/>
        </p:spPr>
        <p:txBody>
          <a:bodyPr wrap="square" rtlCol="0">
            <a:spAutoFit/>
          </a:bodyPr>
          <a:lstStyle/>
          <a:p>
            <a:r>
              <a:rPr lang="zh-CN" altLang="en-US" b="1" dirty="0"/>
              <a:t>矩阵范数是向量范数的推广</a:t>
            </a:r>
            <a:endParaRPr lang="en-US" altLang="zh-CN" b="1" dirty="0"/>
          </a:p>
          <a:p>
            <a:pPr algn="r"/>
            <a:r>
              <a:rPr lang="en-US" altLang="zh-CN" b="1" dirty="0"/>
              <a:t>——</a:t>
            </a:r>
            <a:r>
              <a:rPr lang="zh-CN" altLang="en-US" b="1" dirty="0"/>
              <a:t>任意矩阵可看作一个行向量或列向量</a:t>
            </a:r>
            <a:endParaRPr lang="zh-CN" altLang="en-US" b="1" dirty="0"/>
          </a:p>
        </p:txBody>
      </p:sp>
      <p:pic>
        <p:nvPicPr>
          <p:cNvPr id="7" name="图片 6"/>
          <p:cNvPicPr>
            <a:picLocks noChangeAspect="1"/>
          </p:cNvPicPr>
          <p:nvPr/>
        </p:nvPicPr>
        <p:blipFill>
          <a:blip r:embed="rId12"/>
          <a:stretch>
            <a:fillRect/>
          </a:stretch>
        </p:blipFill>
        <p:spPr>
          <a:xfrm>
            <a:off x="1475656" y="595973"/>
            <a:ext cx="6372200" cy="18386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51204"/>
                                        </p:tgtEl>
                                        <p:attrNameLst>
                                          <p:attrName>style.visibility</p:attrName>
                                        </p:attrNameLst>
                                      </p:cBhvr>
                                      <p:to>
                                        <p:strVal val="visible"/>
                                      </p:to>
                                    </p:set>
                                    <p:animEffect transition="in" filter="strips(downRight)">
                                      <p:cBhvr>
                                        <p:cTn id="7" dur="500"/>
                                        <p:tgtEl>
                                          <p:spTgt spid="5120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1216"/>
                                        </p:tgtEl>
                                        <p:attrNameLst>
                                          <p:attrName>style.visibility</p:attrName>
                                        </p:attrNameLst>
                                      </p:cBhvr>
                                      <p:to>
                                        <p:strVal val="visible"/>
                                      </p:to>
                                    </p:set>
                                    <p:animEffect transition="in" filter="wipe(left)">
                                      <p:cBhvr>
                                        <p:cTn id="12" dur="500"/>
                                        <p:tgtEl>
                                          <p:spTgt spid="51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6"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1607" name="Object 7"/>
          <p:cNvGraphicFramePr>
            <a:graphicFrameLocks noChangeAspect="1"/>
          </p:cNvGraphicFramePr>
          <p:nvPr/>
        </p:nvGraphicFramePr>
        <p:xfrm>
          <a:off x="379006" y="585929"/>
          <a:ext cx="2874963" cy="488950"/>
        </p:xfrm>
        <a:graphic>
          <a:graphicData uri="http://schemas.openxmlformats.org/presentationml/2006/ole">
            <mc:AlternateContent xmlns:mc="http://schemas.openxmlformats.org/markup-compatibility/2006">
              <mc:Choice xmlns:v="urn:schemas-microsoft-com:vml" Requires="v">
                <p:oleObj spid="_x0000_s0" name="Equation" r:id="rId1" imgW="1473200" imgH="228600" progId="Equation.DSMT4">
                  <p:embed/>
                </p:oleObj>
              </mc:Choice>
              <mc:Fallback>
                <p:oleObj name="Equation" r:id="rId1" imgW="1473200" imgH="228600" progId="Equation.DSMT4">
                  <p:embed/>
                  <p:pic>
                    <p:nvPicPr>
                      <p:cNvPr id="0" name="Object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006" y="585929"/>
                        <a:ext cx="2874963"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1613" name="Object 13"/>
          <p:cNvGraphicFramePr>
            <a:graphicFrameLocks noChangeAspect="1"/>
          </p:cNvGraphicFramePr>
          <p:nvPr/>
        </p:nvGraphicFramePr>
        <p:xfrm>
          <a:off x="384203" y="990702"/>
          <a:ext cx="3662328" cy="904730"/>
        </p:xfrm>
        <a:graphic>
          <a:graphicData uri="http://schemas.openxmlformats.org/presentationml/2006/ole">
            <mc:AlternateContent xmlns:mc="http://schemas.openxmlformats.org/markup-compatibility/2006">
              <mc:Choice xmlns:v="urn:schemas-microsoft-com:vml" Requires="v">
                <p:oleObj spid="_x0000_s2" name="Equation" r:id="rId3" imgW="1752600" imgH="431800" progId="Equation.DSMT4">
                  <p:embed/>
                </p:oleObj>
              </mc:Choice>
              <mc:Fallback>
                <p:oleObj name="Equation" r:id="rId3" imgW="1752600" imgH="431800" progId="Equation.DSMT4">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203" y="990702"/>
                        <a:ext cx="3662328" cy="904730"/>
                      </a:xfrm>
                      <a:prstGeom prst="rect">
                        <a:avLst/>
                      </a:prstGeom>
                      <a:noFill/>
                      <a:ln>
                        <a:noFill/>
                      </a:ln>
                      <a:effectLst/>
                    </p:spPr>
                  </p:pic>
                </p:oleObj>
              </mc:Fallback>
            </mc:AlternateContent>
          </a:graphicData>
        </a:graphic>
      </p:graphicFrame>
      <p:graphicFrame>
        <p:nvGraphicFramePr>
          <p:cNvPr id="281615" name="Object 15"/>
          <p:cNvGraphicFramePr>
            <a:graphicFrameLocks noChangeAspect="1"/>
          </p:cNvGraphicFramePr>
          <p:nvPr/>
        </p:nvGraphicFramePr>
        <p:xfrm>
          <a:off x="336531" y="1822865"/>
          <a:ext cx="3709981" cy="909697"/>
        </p:xfrm>
        <a:graphic>
          <a:graphicData uri="http://schemas.openxmlformats.org/presentationml/2006/ole">
            <mc:AlternateContent xmlns:mc="http://schemas.openxmlformats.org/markup-compatibility/2006">
              <mc:Choice xmlns:v="urn:schemas-microsoft-com:vml" Requires="v">
                <p:oleObj spid="_x0000_s3" name="Equation" r:id="rId5" imgW="1815465" imgH="444500" progId="Equation.DSMT4">
                  <p:embed/>
                </p:oleObj>
              </mc:Choice>
              <mc:Fallback>
                <p:oleObj name="Equation" r:id="rId5" imgW="1815465" imgH="444500" progId="Equation.DSMT4">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531" y="1822865"/>
                        <a:ext cx="3709981" cy="909697"/>
                      </a:xfrm>
                      <a:prstGeom prst="rect">
                        <a:avLst/>
                      </a:prstGeom>
                      <a:noFill/>
                      <a:ln>
                        <a:noFill/>
                      </a:ln>
                      <a:effectLst/>
                    </p:spPr>
                  </p:pic>
                </p:oleObj>
              </mc:Fallback>
            </mc:AlternateContent>
          </a:graphicData>
        </a:graphic>
      </p:graphicFrame>
      <p:sp>
        <p:nvSpPr>
          <p:cNvPr id="26" name="Text Box 9"/>
          <p:cNvSpPr txBox="1">
            <a:spLocks noChangeArrowheads="1"/>
          </p:cNvSpPr>
          <p:nvPr/>
        </p:nvSpPr>
        <p:spPr bwMode="auto">
          <a:xfrm>
            <a:off x="3564239" y="4908720"/>
            <a:ext cx="3063613" cy="46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spcBef>
                <a:spcPct val="50000"/>
              </a:spcBef>
            </a:pPr>
            <a:r>
              <a:rPr lang="zh-CN" altLang="zh-CN" b="1" dirty="0"/>
              <a:t>—</a:t>
            </a:r>
            <a:r>
              <a:rPr lang="en-US" altLang="zh-CN" b="1" dirty="0"/>
              <a:t> </a:t>
            </a:r>
            <a:r>
              <a:rPr lang="zh-CN" altLang="zh-CN" b="1" dirty="0"/>
              <a:t>向量</a:t>
            </a:r>
            <a:r>
              <a:rPr lang="en-US" altLang="zh-CN" sz="2000" b="1" dirty="0"/>
              <a:t>|| · ||</a:t>
            </a:r>
            <a:r>
              <a:rPr lang="en-US" altLang="zh-CN" sz="2000" b="1" baseline="-25000" dirty="0"/>
              <a:t>2</a:t>
            </a:r>
            <a:r>
              <a:rPr lang="zh-CN" altLang="zh-CN" b="1" dirty="0"/>
              <a:t>的直接推广</a:t>
            </a:r>
            <a:endParaRPr lang="zh-CN" altLang="en-US" b="1" dirty="0"/>
          </a:p>
        </p:txBody>
      </p:sp>
      <p:sp>
        <p:nvSpPr>
          <p:cNvPr id="32" name="Rectangle 9"/>
          <p:cNvSpPr>
            <a:spLocks noChangeArrowheads="1"/>
          </p:cNvSpPr>
          <p:nvPr/>
        </p:nvSpPr>
        <p:spPr bwMode="auto">
          <a:xfrm>
            <a:off x="559347" y="5721537"/>
            <a:ext cx="8585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kumimoji="1" lang="zh-CN" altLang="en-US" sz="2400" b="1" dirty="0">
                <a:latin typeface="Times New Roman" panose="02020603050405020304" pitchFamily="18" charset="0"/>
              </a:rPr>
              <a:t>称为</a:t>
            </a:r>
            <a:r>
              <a:rPr kumimoji="1" lang="en-US" altLang="zh-CN" sz="2400" b="1" i="1" dirty="0">
                <a:latin typeface="Times New Roman" panose="02020603050405020304" pitchFamily="18" charset="0"/>
              </a:rPr>
              <a:t>A</a:t>
            </a:r>
            <a:r>
              <a:rPr kumimoji="1" lang="zh-CN" altLang="en-US" sz="2400" b="1" dirty="0">
                <a:latin typeface="仿宋_GB2312" pitchFamily="49" charset="-122"/>
              </a:rPr>
              <a:t>的</a:t>
            </a:r>
            <a:r>
              <a:rPr kumimoji="1" lang="zh-CN" altLang="en-US" sz="2400" b="1" dirty="0">
                <a:solidFill>
                  <a:srgbClr val="006600"/>
                </a:solidFill>
                <a:latin typeface="仿宋_GB2312" pitchFamily="49" charset="-122"/>
              </a:rPr>
              <a:t>弗罗贝尼乌斯（ </a:t>
            </a:r>
            <a:r>
              <a:rPr kumimoji="1" lang="en-US" altLang="zh-CN" sz="2400" b="1" dirty="0" err="1">
                <a:solidFill>
                  <a:srgbClr val="006600"/>
                </a:solidFill>
                <a:latin typeface="Times New Roman" panose="02020603050405020304" pitchFamily="18" charset="0"/>
              </a:rPr>
              <a:t>Frobenius</a:t>
            </a:r>
            <a:r>
              <a:rPr kumimoji="1" lang="en-US" altLang="zh-CN" sz="2400" b="1" dirty="0">
                <a:solidFill>
                  <a:srgbClr val="006600"/>
                </a:solidFill>
                <a:latin typeface="仿宋_GB2312" pitchFamily="49" charset="-122"/>
              </a:rPr>
              <a:t> </a:t>
            </a:r>
            <a:r>
              <a:rPr kumimoji="1" lang="zh-CN" altLang="en-US" sz="2400" b="1" dirty="0">
                <a:solidFill>
                  <a:srgbClr val="006600"/>
                </a:solidFill>
                <a:latin typeface="仿宋_GB2312" pitchFamily="49" charset="-122"/>
              </a:rPr>
              <a:t>）</a:t>
            </a:r>
            <a:r>
              <a:rPr kumimoji="1" lang="zh-CN" altLang="en-US" sz="2400" b="1" dirty="0">
                <a:latin typeface="Times New Roman" panose="02020603050405020304" pitchFamily="18" charset="0"/>
              </a:rPr>
              <a:t>范数，</a:t>
            </a:r>
            <a:r>
              <a:rPr kumimoji="1" lang="zh-CN" altLang="en-US" sz="2400" b="1" dirty="0">
                <a:latin typeface="仿宋_GB2312" pitchFamily="49" charset="-122"/>
              </a:rPr>
              <a:t>或</a:t>
            </a:r>
            <a:r>
              <a:rPr kumimoji="1" lang="zh-CN" altLang="en-US" sz="2400" b="1" dirty="0">
                <a:solidFill>
                  <a:srgbClr val="0000FF"/>
                </a:solidFill>
                <a:latin typeface="仿宋_GB2312" pitchFamily="49" charset="-122"/>
              </a:rPr>
              <a:t>希尔</a:t>
            </a:r>
            <a:r>
              <a:rPr kumimoji="1" lang="zh-CN" altLang="en-US" sz="2400" b="1" dirty="0">
                <a:latin typeface="仿宋_GB2312" pitchFamily="49" charset="-122"/>
              </a:rPr>
              <a:t>范数。</a:t>
            </a:r>
            <a:endParaRPr kumimoji="1" lang="zh-CN" altLang="en-US" sz="2400" b="1" dirty="0">
              <a:latin typeface="仿宋_GB2312" pitchFamily="49" charset="-122"/>
            </a:endParaRPr>
          </a:p>
        </p:txBody>
      </p:sp>
      <p:sp>
        <p:nvSpPr>
          <p:cNvPr id="33" name="Rectangle 29"/>
          <p:cNvSpPr>
            <a:spLocks noChangeArrowheads="1"/>
          </p:cNvSpPr>
          <p:nvPr/>
        </p:nvSpPr>
        <p:spPr bwMode="auto">
          <a:xfrm>
            <a:off x="3657600" y="0"/>
            <a:ext cx="5486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§2  Norms of Vectors and Matrices</a:t>
            </a:r>
            <a:endParaRPr lang="en-US" altLang="zh-CN" sz="1800" b="1" dirty="0"/>
          </a:p>
        </p:txBody>
      </p:sp>
      <p:sp>
        <p:nvSpPr>
          <p:cNvPr id="18" name="Text Box 1032"/>
          <p:cNvSpPr txBox="1">
            <a:spLocks noChangeArrowheads="1"/>
          </p:cNvSpPr>
          <p:nvPr/>
        </p:nvSpPr>
        <p:spPr bwMode="auto">
          <a:xfrm>
            <a:off x="33991" y="0"/>
            <a:ext cx="77955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b="1" dirty="0">
                <a:solidFill>
                  <a:schemeClr val="accent2"/>
                </a:solidFill>
                <a:latin typeface="楷体_GB2312" pitchFamily="49" charset="-122"/>
                <a:sym typeface="Wingdings" panose="05000000000000000000" pitchFamily="2" charset="2"/>
              </a:rPr>
              <a:t> </a:t>
            </a:r>
            <a:r>
              <a:rPr lang="zh-CN" altLang="en-US" sz="2400" b="1" dirty="0">
                <a:solidFill>
                  <a:schemeClr val="accent2"/>
                </a:solidFill>
                <a:latin typeface="楷体_GB2312" pitchFamily="49" charset="-122"/>
                <a:sym typeface="Wingdings" panose="05000000000000000000" pitchFamily="2" charset="2"/>
              </a:rPr>
              <a:t>几种常用的</a:t>
            </a:r>
            <a:r>
              <a:rPr lang="zh-CN" altLang="en-US" sz="2400" b="1" dirty="0">
                <a:solidFill>
                  <a:srgbClr val="FF0000"/>
                </a:solidFill>
                <a:latin typeface="楷体_GB2312" pitchFamily="49" charset="-122"/>
                <a:sym typeface="Wingdings" panose="05000000000000000000" pitchFamily="2" charset="2"/>
              </a:rPr>
              <a:t>矩阵范数</a:t>
            </a:r>
            <a:endParaRPr lang="zh-CN" altLang="en-US" b="1" dirty="0">
              <a:solidFill>
                <a:srgbClr val="FF0000"/>
              </a:solidFill>
              <a:latin typeface="楷体_GB2312" pitchFamily="49" charset="-122"/>
              <a:sym typeface="Wingdings" panose="05000000000000000000" pitchFamily="2" charset="2"/>
            </a:endParaRPr>
          </a:p>
        </p:txBody>
      </p:sp>
      <p:sp>
        <p:nvSpPr>
          <p:cNvPr id="21" name="矩形 20"/>
          <p:cNvSpPr/>
          <p:nvPr/>
        </p:nvSpPr>
        <p:spPr>
          <a:xfrm>
            <a:off x="3787288" y="3445916"/>
            <a:ext cx="4277133" cy="461665"/>
          </a:xfrm>
          <a:prstGeom prst="rect">
            <a:avLst/>
          </a:prstGeom>
        </p:spPr>
        <p:txBody>
          <a:bodyPr wrap="none">
            <a:spAutoFit/>
          </a:bodyPr>
          <a:lstStyle/>
          <a:p>
            <a:pPr>
              <a:spcBef>
                <a:spcPct val="50000"/>
              </a:spcBef>
            </a:pPr>
            <a:r>
              <a:rPr lang="zh-CN" altLang="en-US" b="1" dirty="0"/>
              <a:t>称为</a:t>
            </a:r>
            <a:r>
              <a:rPr lang="zh-CN" altLang="en-US" b="1" dirty="0">
                <a:solidFill>
                  <a:schemeClr val="accent2"/>
                </a:solidFill>
              </a:rPr>
              <a:t>谱范数 </a:t>
            </a:r>
            <a:r>
              <a:rPr lang="en-US" altLang="zh-CN" b="1" dirty="0">
                <a:solidFill>
                  <a:srgbClr val="008000"/>
                </a:solidFill>
              </a:rPr>
              <a:t>/* spectral norm */</a:t>
            </a:r>
            <a:endParaRPr lang="zh-CN" altLang="en-US" b="1" dirty="0"/>
          </a:p>
        </p:txBody>
      </p:sp>
      <p:grpSp>
        <p:nvGrpSpPr>
          <p:cNvPr id="8" name="组合 7"/>
          <p:cNvGrpSpPr/>
          <p:nvPr/>
        </p:nvGrpSpPr>
        <p:grpSpPr>
          <a:xfrm>
            <a:off x="197021" y="2811313"/>
            <a:ext cx="7111264" cy="574191"/>
            <a:chOff x="197021" y="2811313"/>
            <a:chExt cx="7111264" cy="574191"/>
          </a:xfrm>
        </p:grpSpPr>
        <p:graphicFrame>
          <p:nvGraphicFramePr>
            <p:cNvPr id="20" name="Object 21"/>
            <p:cNvGraphicFramePr>
              <a:graphicFrameLocks noChangeAspect="1"/>
            </p:cNvGraphicFramePr>
            <p:nvPr/>
          </p:nvGraphicFramePr>
          <p:xfrm>
            <a:off x="336531" y="2811313"/>
            <a:ext cx="6971754" cy="574191"/>
          </p:xfrm>
          <a:graphic>
            <a:graphicData uri="http://schemas.openxmlformats.org/presentationml/2006/ole">
              <mc:AlternateContent xmlns:mc="http://schemas.openxmlformats.org/markup-compatibility/2006">
                <mc:Choice xmlns:v="urn:schemas-microsoft-com:vml" Requires="v">
                  <p:oleObj spid="_x0000_s4" name="Equation" r:id="rId7" imgW="3238500" imgH="266700" progId="Equation.DSMT4">
                    <p:embed/>
                  </p:oleObj>
                </mc:Choice>
                <mc:Fallback>
                  <p:oleObj name="Equation" r:id="rId7" imgW="3238500" imgH="266700" progId="Equation.DSMT4">
                    <p:embed/>
                    <p:pic>
                      <p:nvPicPr>
                        <p:cNvPr id="0" name="Object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6531" y="2811313"/>
                          <a:ext cx="6971754" cy="574191"/>
                        </a:xfrm>
                        <a:prstGeom prst="rect">
                          <a:avLst/>
                        </a:prstGeom>
                        <a:noFill/>
                        <a:ln>
                          <a:noFill/>
                        </a:ln>
                        <a:effectLst/>
                      </p:spPr>
                    </p:pic>
                  </p:oleObj>
                </mc:Fallback>
              </mc:AlternateContent>
            </a:graphicData>
          </a:graphic>
        </p:graphicFrame>
        <p:pic>
          <p:nvPicPr>
            <p:cNvPr id="6" name="图片 5"/>
            <p:cNvPicPr>
              <a:picLocks noChangeAspect="1"/>
            </p:cNvPicPr>
            <p:nvPr/>
          </p:nvPicPr>
          <p:blipFill>
            <a:blip r:embed="rId9"/>
            <a:stretch>
              <a:fillRect/>
            </a:stretch>
          </p:blipFill>
          <p:spPr>
            <a:xfrm>
              <a:off x="197021" y="2834949"/>
              <a:ext cx="493355" cy="550555"/>
            </a:xfrm>
            <a:prstGeom prst="rect">
              <a:avLst/>
            </a:prstGeom>
          </p:spPr>
        </p:pic>
      </p:grpSp>
      <p:grpSp>
        <p:nvGrpSpPr>
          <p:cNvPr id="9" name="组合 8"/>
          <p:cNvGrpSpPr/>
          <p:nvPr/>
        </p:nvGrpSpPr>
        <p:grpSpPr>
          <a:xfrm>
            <a:off x="333944" y="4653136"/>
            <a:ext cx="3140970" cy="971276"/>
            <a:chOff x="333944" y="3894001"/>
            <a:chExt cx="3140970" cy="971276"/>
          </a:xfrm>
        </p:grpSpPr>
        <p:graphicFrame>
          <p:nvGraphicFramePr>
            <p:cNvPr id="281616" name="Object 16"/>
            <p:cNvGraphicFramePr>
              <a:graphicFrameLocks noChangeAspect="1"/>
            </p:cNvGraphicFramePr>
            <p:nvPr/>
          </p:nvGraphicFramePr>
          <p:xfrm>
            <a:off x="388650" y="3894001"/>
            <a:ext cx="3086264" cy="971276"/>
          </p:xfrm>
          <a:graphic>
            <a:graphicData uri="http://schemas.openxmlformats.org/presentationml/2006/ole">
              <mc:AlternateContent xmlns:mc="http://schemas.openxmlformats.org/markup-compatibility/2006">
                <mc:Choice xmlns:v="urn:schemas-microsoft-com:vml" Requires="v">
                  <p:oleObj spid="_x0000_s5" name="Equation" r:id="rId10" imgW="1574165" imgH="495300" progId="Equation.DSMT4">
                    <p:embed/>
                  </p:oleObj>
                </mc:Choice>
                <mc:Fallback>
                  <p:oleObj name="Equation" r:id="rId10" imgW="1574165" imgH="495300" progId="Equation.DSMT4">
                    <p:embed/>
                    <p:pic>
                      <p:nvPicPr>
                        <p:cNvPr id="0"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8650" y="3894001"/>
                          <a:ext cx="3086264" cy="971276"/>
                        </a:xfrm>
                        <a:prstGeom prst="rect">
                          <a:avLst/>
                        </a:prstGeom>
                        <a:noFill/>
                        <a:ln>
                          <a:noFill/>
                        </a:ln>
                        <a:effectLst/>
                      </p:spPr>
                    </p:pic>
                  </p:oleObj>
                </mc:Fallback>
              </mc:AlternateContent>
            </a:graphicData>
          </a:graphic>
        </p:graphicFrame>
        <p:pic>
          <p:nvPicPr>
            <p:cNvPr id="7" name="图片 6"/>
            <p:cNvPicPr>
              <a:picLocks noChangeAspect="1"/>
            </p:cNvPicPr>
            <p:nvPr/>
          </p:nvPicPr>
          <p:blipFill>
            <a:blip r:embed="rId12"/>
            <a:stretch>
              <a:fillRect/>
            </a:stretch>
          </p:blipFill>
          <p:spPr>
            <a:xfrm>
              <a:off x="333944" y="4065031"/>
              <a:ext cx="380041" cy="512754"/>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1607"/>
                                        </p:tgtEl>
                                        <p:attrNameLst>
                                          <p:attrName>style.visibility</p:attrName>
                                        </p:attrNameLst>
                                      </p:cBhvr>
                                      <p:to>
                                        <p:strVal val="visible"/>
                                      </p:to>
                                    </p:set>
                                    <p:animEffect transition="in" filter="wipe(left)">
                                      <p:cBhvr>
                                        <p:cTn id="7" dur="500"/>
                                        <p:tgtEl>
                                          <p:spTgt spid="28160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81613"/>
                                        </p:tgtEl>
                                        <p:attrNameLst>
                                          <p:attrName>style.visibility</p:attrName>
                                        </p:attrNameLst>
                                      </p:cBhvr>
                                      <p:to>
                                        <p:strVal val="visible"/>
                                      </p:to>
                                    </p:set>
                                    <p:animEffect transition="in" filter="wipe(left)">
                                      <p:cBhvr>
                                        <p:cTn id="12" dur="500"/>
                                        <p:tgtEl>
                                          <p:spTgt spid="2816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81615"/>
                                        </p:tgtEl>
                                        <p:attrNameLst>
                                          <p:attrName>style.visibility</p:attrName>
                                        </p:attrNameLst>
                                      </p:cBhvr>
                                      <p:to>
                                        <p:strVal val="visible"/>
                                      </p:to>
                                    </p:set>
                                    <p:animEffect transition="in" filter="wipe(left)">
                                      <p:cBhvr>
                                        <p:cTn id="17" dur="500"/>
                                        <p:tgtEl>
                                          <p:spTgt spid="28161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fill="hold"/>
                                        <p:tgtEl>
                                          <p:spTgt spid="21"/>
                                        </p:tgtEl>
                                        <p:attrNameLst>
                                          <p:attrName>ppt_x</p:attrName>
                                        </p:attrNameLst>
                                      </p:cBhvr>
                                      <p:tavLst>
                                        <p:tav tm="0">
                                          <p:val>
                                            <p:strVal val="#ppt_x"/>
                                          </p:val>
                                        </p:tav>
                                        <p:tav tm="100000">
                                          <p:val>
                                            <p:strVal val="#ppt_x"/>
                                          </p:val>
                                        </p:tav>
                                      </p:tavLst>
                                    </p:anim>
                                    <p:anim calcmode="lin" valueType="num">
                                      <p:cBhvr additive="base">
                                        <p:cTn id="27"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ppt_x"/>
                                          </p:val>
                                        </p:tav>
                                        <p:tav tm="100000">
                                          <p:val>
                                            <p:strVal val="#ppt_x"/>
                                          </p:val>
                                        </p:tav>
                                      </p:tavLst>
                                    </p:anim>
                                    <p:anim calcmode="lin" valueType="num">
                                      <p:cBhvr additive="base">
                                        <p:cTn id="33" dur="500" fill="hold"/>
                                        <p:tgtEl>
                                          <p:spTgt spid="9"/>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 calcmode="lin" valueType="num">
                                      <p:cBhvr additive="base">
                                        <p:cTn id="36" dur="500" fill="hold"/>
                                        <p:tgtEl>
                                          <p:spTgt spid="26"/>
                                        </p:tgtEl>
                                        <p:attrNameLst>
                                          <p:attrName>ppt_x</p:attrName>
                                        </p:attrNameLst>
                                      </p:cBhvr>
                                      <p:tavLst>
                                        <p:tav tm="0">
                                          <p:val>
                                            <p:strVal val="#ppt_x"/>
                                          </p:val>
                                        </p:tav>
                                        <p:tav tm="100000">
                                          <p:val>
                                            <p:strVal val="#ppt_x"/>
                                          </p:val>
                                        </p:tav>
                                      </p:tavLst>
                                    </p:anim>
                                    <p:anim calcmode="lin" valueType="num">
                                      <p:cBhvr additive="base">
                                        <p:cTn id="37" dur="500" fill="hold"/>
                                        <p:tgtEl>
                                          <p:spTgt spid="26"/>
                                        </p:tgtEl>
                                        <p:attrNameLst>
                                          <p:attrName>ppt_y</p:attrName>
                                        </p:attrNameLst>
                                      </p:cBhvr>
                                      <p:tavLst>
                                        <p:tav tm="0">
                                          <p:val>
                                            <p:strVal val="1+#ppt_h/2"/>
                                          </p:val>
                                        </p:tav>
                                        <p:tav tm="100000">
                                          <p:val>
                                            <p:strVal val="#ppt_y"/>
                                          </p:val>
                                        </p:tav>
                                      </p:tavLst>
                                    </p:anim>
                                  </p:childTnLst>
                                </p:cTn>
                              </p:par>
                              <p:par>
                                <p:cTn id="38" presetID="3" presetClass="entr" presetSubtype="10"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blinds(horizontal)">
                                      <p:cBhvr>
                                        <p:cTn id="4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2" grpId="0" autoUpdateAnimBg="0"/>
      <p:bldP spid="2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8548" name="Object 4"/>
          <p:cNvGraphicFramePr>
            <a:graphicFrameLocks noChangeAspect="1"/>
          </p:cNvGraphicFramePr>
          <p:nvPr/>
        </p:nvGraphicFramePr>
        <p:xfrm>
          <a:off x="2470677" y="947018"/>
          <a:ext cx="2376488" cy="1216025"/>
        </p:xfrm>
        <a:graphic>
          <a:graphicData uri="http://schemas.openxmlformats.org/presentationml/2006/ole">
            <mc:AlternateContent xmlns:mc="http://schemas.openxmlformats.org/markup-compatibility/2006">
              <mc:Choice xmlns:v="urn:schemas-microsoft-com:vml" Requires="v">
                <p:oleObj spid="_x0000_s0" name="Equation" r:id="rId1" imgW="1180465" imgH="635000" progId="Equation.DSMT4">
                  <p:embed/>
                </p:oleObj>
              </mc:Choice>
              <mc:Fallback>
                <p:oleObj name="Equation" r:id="rId1" imgW="1180465" imgH="635000" progId="Equation.DSMT4">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0677" y="947018"/>
                        <a:ext cx="2376488" cy="1216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49" name="Text Box 5"/>
          <p:cNvSpPr txBox="1">
            <a:spLocks noChangeArrowheads="1"/>
          </p:cNvSpPr>
          <p:nvPr/>
        </p:nvSpPr>
        <p:spPr bwMode="auto">
          <a:xfrm>
            <a:off x="740302" y="332656"/>
            <a:ext cx="494046" cy="46166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1587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kumimoji="1" lang="zh-CN" altLang="en-US" b="1" dirty="0">
                <a:solidFill>
                  <a:srgbClr val="FF3300"/>
                </a:solidFill>
                <a:effectLst>
                  <a:outerShdw blurRad="38100" dist="38100" dir="2700000" algn="tl">
                    <a:srgbClr val="C0C0C0"/>
                  </a:outerShdw>
                </a:effectLst>
                <a:latin typeface="宋体" panose="02010600030101010101" pitchFamily="2" charset="-122"/>
              </a:rPr>
              <a:t>例</a:t>
            </a:r>
            <a:endParaRPr kumimoji="1" lang="en-US" altLang="zh-CN" b="1" dirty="0">
              <a:solidFill>
                <a:srgbClr val="FF3300"/>
              </a:solidFill>
              <a:effectLst>
                <a:outerShdw blurRad="38100" dist="38100" dir="2700000" algn="tl">
                  <a:srgbClr val="C0C0C0"/>
                </a:outerShdw>
              </a:effectLst>
              <a:latin typeface="宋体" panose="02010600030101010101" pitchFamily="2" charset="-122"/>
            </a:endParaRPr>
          </a:p>
        </p:txBody>
      </p:sp>
      <p:sp>
        <p:nvSpPr>
          <p:cNvPr id="108550" name="Text Box 6"/>
          <p:cNvSpPr txBox="1">
            <a:spLocks noChangeArrowheads="1"/>
          </p:cNvSpPr>
          <p:nvPr/>
        </p:nvSpPr>
        <p:spPr bwMode="auto">
          <a:xfrm>
            <a:off x="1959502" y="399331"/>
            <a:ext cx="49752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kumimoji="1" lang="zh-CN" altLang="en-US" b="1" dirty="0">
                <a:latin typeface="宋体" panose="02010600030101010101" pitchFamily="2" charset="-122"/>
              </a:rPr>
              <a:t>求矩阵</a:t>
            </a:r>
            <a:r>
              <a:rPr kumimoji="1" lang="en-US" altLang="zh-CN" b="1" dirty="0">
                <a:latin typeface="宋体" panose="02010600030101010101" pitchFamily="2" charset="-122"/>
              </a:rPr>
              <a:t>A</a:t>
            </a:r>
            <a:r>
              <a:rPr kumimoji="1" lang="zh-CN" altLang="en-US" b="1" dirty="0">
                <a:latin typeface="宋体" panose="02010600030101010101" pitchFamily="2" charset="-122"/>
              </a:rPr>
              <a:t>的各种常用范数</a:t>
            </a:r>
            <a:endParaRPr kumimoji="1" lang="zh-CN" altLang="en-US" b="1" dirty="0">
              <a:latin typeface="宋体" panose="02010600030101010101" pitchFamily="2" charset="-122"/>
            </a:endParaRPr>
          </a:p>
        </p:txBody>
      </p:sp>
      <p:sp>
        <p:nvSpPr>
          <p:cNvPr id="108551" name="Text Box 7"/>
          <p:cNvSpPr txBox="1">
            <a:spLocks noChangeArrowheads="1"/>
          </p:cNvSpPr>
          <p:nvPr/>
        </p:nvSpPr>
        <p:spPr bwMode="auto">
          <a:xfrm>
            <a:off x="814915" y="2761531"/>
            <a:ext cx="660400" cy="5191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1587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kumimoji="1" lang="zh-CN" altLang="en-US" b="1">
                <a:solidFill>
                  <a:srgbClr val="FF3300"/>
                </a:solidFill>
                <a:effectLst>
                  <a:outerShdw blurRad="38100" dist="38100" dir="2700000" algn="tl">
                    <a:srgbClr val="C0C0C0"/>
                  </a:outerShdw>
                </a:effectLst>
                <a:latin typeface="Times New Roman" panose="02020603050405020304" pitchFamily="18" charset="0"/>
              </a:rPr>
              <a:t>解</a:t>
            </a:r>
            <a:r>
              <a:rPr kumimoji="1" lang="en-US" altLang="zh-CN" b="1">
                <a:solidFill>
                  <a:srgbClr val="FF3300"/>
                </a:solidFill>
                <a:effectLst>
                  <a:outerShdw blurRad="38100" dist="38100" dir="2700000" algn="tl">
                    <a:srgbClr val="C0C0C0"/>
                  </a:outerShdw>
                </a:effectLst>
                <a:latin typeface="Times New Roman" panose="02020603050405020304" pitchFamily="18" charset="0"/>
              </a:rPr>
              <a:t>:</a:t>
            </a:r>
            <a:endParaRPr kumimoji="1" lang="en-US" altLang="zh-CN" b="1">
              <a:solidFill>
                <a:srgbClr val="FF3300"/>
              </a:solidFill>
              <a:effectLst>
                <a:outerShdw blurRad="38100" dist="38100" dir="2700000" algn="tl">
                  <a:srgbClr val="C0C0C0"/>
                </a:outerShdw>
              </a:effectLst>
              <a:latin typeface="Times New Roman" panose="02020603050405020304" pitchFamily="18" charset="0"/>
            </a:endParaRPr>
          </a:p>
        </p:txBody>
      </p:sp>
      <p:graphicFrame>
        <p:nvGraphicFramePr>
          <p:cNvPr id="108552" name="Object 8"/>
          <p:cNvGraphicFramePr>
            <a:graphicFrameLocks noChangeAspect="1"/>
          </p:cNvGraphicFramePr>
          <p:nvPr/>
        </p:nvGraphicFramePr>
        <p:xfrm>
          <a:off x="2450040" y="2817094"/>
          <a:ext cx="542925" cy="444500"/>
        </p:xfrm>
        <a:graphic>
          <a:graphicData uri="http://schemas.openxmlformats.org/presentationml/2006/ole">
            <mc:AlternateContent xmlns:mc="http://schemas.openxmlformats.org/markup-compatibility/2006">
              <mc:Choice xmlns:v="urn:schemas-microsoft-com:vml" Requires="v">
                <p:oleObj spid="_x0000_s2" name="公式" r:id="rId3" imgW="279400" imgH="241300" progId="Equation.3">
                  <p:embed/>
                </p:oleObj>
              </mc:Choice>
              <mc:Fallback>
                <p:oleObj name="公式" r:id="rId3" imgW="279400" imgH="24130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0040" y="2817094"/>
                        <a:ext cx="542925"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53" name="Object 9"/>
          <p:cNvGraphicFramePr>
            <a:graphicFrameLocks noChangeAspect="1"/>
          </p:cNvGraphicFramePr>
          <p:nvPr/>
        </p:nvGraphicFramePr>
        <p:xfrm>
          <a:off x="3097740" y="2601194"/>
          <a:ext cx="1625600" cy="800100"/>
        </p:xfrm>
        <a:graphic>
          <a:graphicData uri="http://schemas.openxmlformats.org/presentationml/2006/ole">
            <mc:AlternateContent xmlns:mc="http://schemas.openxmlformats.org/markup-compatibility/2006">
              <mc:Choice xmlns:v="urn:schemas-microsoft-com:vml" Requires="v">
                <p:oleObj spid="_x0000_s3" name="公式" r:id="rId5" imgW="837565" imgH="431800" progId="Equation.3">
                  <p:embed/>
                </p:oleObj>
              </mc:Choice>
              <mc:Fallback>
                <p:oleObj name="公式" r:id="rId5" imgW="837565" imgH="431800"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97740" y="2601194"/>
                        <a:ext cx="1625600" cy="800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54" name="Line 10"/>
          <p:cNvSpPr>
            <a:spLocks noChangeShapeType="1"/>
          </p:cNvSpPr>
          <p:nvPr/>
        </p:nvSpPr>
        <p:spPr bwMode="auto">
          <a:xfrm flipH="1">
            <a:off x="3334277" y="1162918"/>
            <a:ext cx="0" cy="909638"/>
          </a:xfrm>
          <a:prstGeom prst="line">
            <a:avLst/>
          </a:prstGeom>
          <a:noFill/>
          <a:ln w="158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
        <p:nvSpPr>
          <p:cNvPr id="108555" name="Line 11"/>
          <p:cNvSpPr>
            <a:spLocks noChangeShapeType="1"/>
          </p:cNvSpPr>
          <p:nvPr/>
        </p:nvSpPr>
        <p:spPr bwMode="auto">
          <a:xfrm>
            <a:off x="3910540" y="1234356"/>
            <a:ext cx="0" cy="647700"/>
          </a:xfrm>
          <a:prstGeom prst="line">
            <a:avLst/>
          </a:prstGeom>
          <a:noFill/>
          <a:ln w="158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
        <p:nvSpPr>
          <p:cNvPr id="108556" name="Line 12"/>
          <p:cNvSpPr>
            <a:spLocks noChangeShapeType="1"/>
          </p:cNvSpPr>
          <p:nvPr/>
        </p:nvSpPr>
        <p:spPr bwMode="auto">
          <a:xfrm>
            <a:off x="4486802" y="1162918"/>
            <a:ext cx="0" cy="792163"/>
          </a:xfrm>
          <a:prstGeom prst="line">
            <a:avLst/>
          </a:prstGeom>
          <a:noFill/>
          <a:ln w="158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graphicFrame>
        <p:nvGraphicFramePr>
          <p:cNvPr id="108557" name="Object 13"/>
          <p:cNvGraphicFramePr>
            <a:graphicFrameLocks noChangeAspect="1"/>
          </p:cNvGraphicFramePr>
          <p:nvPr/>
        </p:nvGraphicFramePr>
        <p:xfrm>
          <a:off x="3262840" y="2242418"/>
          <a:ext cx="184150" cy="241300"/>
        </p:xfrm>
        <a:graphic>
          <a:graphicData uri="http://schemas.openxmlformats.org/presentationml/2006/ole">
            <mc:AlternateContent xmlns:mc="http://schemas.openxmlformats.org/markup-compatibility/2006">
              <mc:Choice xmlns:v="urn:schemas-microsoft-com:vml" Requires="v">
                <p:oleObj spid="_x0000_s4" name="公式" r:id="rId7" imgW="90805" imgH="118110" progId="Equation.3">
                  <p:embed/>
                </p:oleObj>
              </mc:Choice>
              <mc:Fallback>
                <p:oleObj name="公式" r:id="rId7" imgW="90805" imgH="118110" progId="Equation.3">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62840" y="2242418"/>
                        <a:ext cx="184150" cy="241300"/>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58" name="Object 14"/>
          <p:cNvGraphicFramePr>
            <a:graphicFrameLocks noChangeAspect="1"/>
          </p:cNvGraphicFramePr>
          <p:nvPr/>
        </p:nvGraphicFramePr>
        <p:xfrm>
          <a:off x="3839102" y="2242418"/>
          <a:ext cx="184150" cy="260350"/>
        </p:xfrm>
        <a:graphic>
          <a:graphicData uri="http://schemas.openxmlformats.org/presentationml/2006/ole">
            <mc:AlternateContent xmlns:mc="http://schemas.openxmlformats.org/markup-compatibility/2006">
              <mc:Choice xmlns:v="urn:schemas-microsoft-com:vml" Requires="v">
                <p:oleObj spid="_x0000_s5" name="公式" r:id="rId9" imgW="90805" imgH="127635" progId="Equation.3">
                  <p:embed/>
                </p:oleObj>
              </mc:Choice>
              <mc:Fallback>
                <p:oleObj name="公式" r:id="rId9" imgW="90805" imgH="127635" progId="Equation.3">
                  <p:embed/>
                  <p:pic>
                    <p:nvPicPr>
                      <p:cNvPr id="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39102" y="2242418"/>
                        <a:ext cx="184150" cy="260350"/>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59" name="Object 15"/>
          <p:cNvGraphicFramePr>
            <a:graphicFrameLocks noChangeAspect="1"/>
          </p:cNvGraphicFramePr>
          <p:nvPr/>
        </p:nvGraphicFramePr>
        <p:xfrm>
          <a:off x="4415365" y="2242418"/>
          <a:ext cx="184150" cy="241300"/>
        </p:xfrm>
        <a:graphic>
          <a:graphicData uri="http://schemas.openxmlformats.org/presentationml/2006/ole">
            <mc:AlternateContent xmlns:mc="http://schemas.openxmlformats.org/markup-compatibility/2006">
              <mc:Choice xmlns:v="urn:schemas-microsoft-com:vml" Requires="v">
                <p:oleObj spid="_x0000_s6" name="公式" r:id="rId11" imgW="90805" imgH="118110" progId="Equation.3">
                  <p:embed/>
                </p:oleObj>
              </mc:Choice>
              <mc:Fallback>
                <p:oleObj name="公式" r:id="rId11" imgW="90805" imgH="118110" progId="Equation.3">
                  <p:embed/>
                  <p:pic>
                    <p:nvPicPr>
                      <p:cNvPr id="0"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15365" y="2242418"/>
                        <a:ext cx="184150" cy="241300"/>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60" name="Line 16"/>
          <p:cNvSpPr>
            <a:spLocks noChangeShapeType="1"/>
          </p:cNvSpPr>
          <p:nvPr/>
        </p:nvSpPr>
        <p:spPr bwMode="auto">
          <a:xfrm>
            <a:off x="3189815" y="1234356"/>
            <a:ext cx="1539875" cy="1587"/>
          </a:xfrm>
          <a:prstGeom prst="line">
            <a:avLst/>
          </a:prstGeom>
          <a:noFill/>
          <a:ln w="15875">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
        <p:nvSpPr>
          <p:cNvPr id="108561" name="Line 17"/>
          <p:cNvSpPr>
            <a:spLocks noChangeShapeType="1"/>
          </p:cNvSpPr>
          <p:nvPr/>
        </p:nvSpPr>
        <p:spPr bwMode="auto">
          <a:xfrm>
            <a:off x="3262840" y="1955081"/>
            <a:ext cx="1539875" cy="1587"/>
          </a:xfrm>
          <a:prstGeom prst="line">
            <a:avLst/>
          </a:prstGeom>
          <a:noFill/>
          <a:ln w="15875">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
        <p:nvSpPr>
          <p:cNvPr id="108562" name="Line 18"/>
          <p:cNvSpPr>
            <a:spLocks noChangeShapeType="1"/>
          </p:cNvSpPr>
          <p:nvPr/>
        </p:nvSpPr>
        <p:spPr bwMode="auto">
          <a:xfrm>
            <a:off x="3189815" y="1594718"/>
            <a:ext cx="1539875" cy="1588"/>
          </a:xfrm>
          <a:prstGeom prst="line">
            <a:avLst/>
          </a:prstGeom>
          <a:noFill/>
          <a:ln w="15875">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graphicFrame>
        <p:nvGraphicFramePr>
          <p:cNvPr id="108563" name="Object 19"/>
          <p:cNvGraphicFramePr>
            <a:graphicFrameLocks noChangeAspect="1"/>
          </p:cNvGraphicFramePr>
          <p:nvPr/>
        </p:nvGraphicFramePr>
        <p:xfrm>
          <a:off x="5063065" y="980728"/>
          <a:ext cx="184150" cy="260350"/>
        </p:xfrm>
        <a:graphic>
          <a:graphicData uri="http://schemas.openxmlformats.org/presentationml/2006/ole">
            <mc:AlternateContent xmlns:mc="http://schemas.openxmlformats.org/markup-compatibility/2006">
              <mc:Choice xmlns:v="urn:schemas-microsoft-com:vml" Requires="v">
                <p:oleObj spid="_x0000_s7" name="公式" r:id="rId13" imgW="90805" imgH="127635" progId="Equation.3">
                  <p:embed/>
                </p:oleObj>
              </mc:Choice>
              <mc:Fallback>
                <p:oleObj name="公式" r:id="rId13" imgW="90805" imgH="127635" progId="Equation.3">
                  <p:embed/>
                  <p:pic>
                    <p:nvPicPr>
                      <p:cNvPr id="0" name="Object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63065" y="980728"/>
                        <a:ext cx="184150" cy="260350"/>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64" name="Object 20"/>
          <p:cNvGraphicFramePr>
            <a:graphicFrameLocks noChangeAspect="1"/>
          </p:cNvGraphicFramePr>
          <p:nvPr/>
        </p:nvGraphicFramePr>
        <p:xfrm>
          <a:off x="5063065" y="1412528"/>
          <a:ext cx="184150" cy="242888"/>
        </p:xfrm>
        <a:graphic>
          <a:graphicData uri="http://schemas.openxmlformats.org/presentationml/2006/ole">
            <mc:AlternateContent xmlns:mc="http://schemas.openxmlformats.org/markup-compatibility/2006">
              <mc:Choice xmlns:v="urn:schemas-microsoft-com:vml" Requires="v">
                <p:oleObj spid="_x0000_s8" name="公式" r:id="rId15" imgW="90805" imgH="118110" progId="Equation.3">
                  <p:embed/>
                </p:oleObj>
              </mc:Choice>
              <mc:Fallback>
                <p:oleObj name="公式" r:id="rId15" imgW="90805" imgH="118110" progId="Equation.3">
                  <p:embed/>
                  <p:pic>
                    <p:nvPicPr>
                      <p:cNvPr id="0" name="Object 2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63065" y="1412528"/>
                        <a:ext cx="184150" cy="242888"/>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65" name="Object 21"/>
          <p:cNvGraphicFramePr>
            <a:graphicFrameLocks noChangeAspect="1"/>
          </p:cNvGraphicFramePr>
          <p:nvPr/>
        </p:nvGraphicFramePr>
        <p:xfrm>
          <a:off x="5063065" y="1832297"/>
          <a:ext cx="184150" cy="242888"/>
        </p:xfrm>
        <a:graphic>
          <a:graphicData uri="http://schemas.openxmlformats.org/presentationml/2006/ole">
            <mc:AlternateContent xmlns:mc="http://schemas.openxmlformats.org/markup-compatibility/2006">
              <mc:Choice xmlns:v="urn:schemas-microsoft-com:vml" Requires="v">
                <p:oleObj spid="_x0000_s9" name="公式" r:id="rId17" imgW="90805" imgH="118110" progId="Equation.3">
                  <p:embed/>
                </p:oleObj>
              </mc:Choice>
              <mc:Fallback>
                <p:oleObj name="公式" r:id="rId17" imgW="90805" imgH="118110" progId="Equation.3">
                  <p:embed/>
                  <p:pic>
                    <p:nvPicPr>
                      <p:cNvPr id="0" name="Object 2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063065" y="1832297"/>
                        <a:ext cx="184150" cy="242888"/>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66" name="Object 22"/>
          <p:cNvGraphicFramePr>
            <a:graphicFrameLocks noChangeAspect="1"/>
          </p:cNvGraphicFramePr>
          <p:nvPr/>
        </p:nvGraphicFramePr>
        <p:xfrm>
          <a:off x="5042427" y="2817094"/>
          <a:ext cx="2190750" cy="519112"/>
        </p:xfrm>
        <a:graphic>
          <a:graphicData uri="http://schemas.openxmlformats.org/presentationml/2006/ole">
            <mc:AlternateContent xmlns:mc="http://schemas.openxmlformats.org/markup-compatibility/2006">
              <mc:Choice xmlns:v="urn:schemas-microsoft-com:vml" Requires="v">
                <p:oleObj spid="_x0000_s10" name="公式" r:id="rId19" imgW="1130300" imgH="279400" progId="Equation.3">
                  <p:embed/>
                </p:oleObj>
              </mc:Choice>
              <mc:Fallback>
                <p:oleObj name="公式" r:id="rId19" imgW="1130300" imgH="279400" progId="Equation.3">
                  <p:embed/>
                  <p:pic>
                    <p:nvPicPr>
                      <p:cNvPr id="0" name="Object 2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042427" y="2817094"/>
                        <a:ext cx="219075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67" name="Object 23"/>
          <p:cNvGraphicFramePr>
            <a:graphicFrameLocks noChangeAspect="1"/>
          </p:cNvGraphicFramePr>
          <p:nvPr/>
        </p:nvGraphicFramePr>
        <p:xfrm>
          <a:off x="2450040" y="3752131"/>
          <a:ext cx="588962" cy="444500"/>
        </p:xfrm>
        <a:graphic>
          <a:graphicData uri="http://schemas.openxmlformats.org/presentationml/2006/ole">
            <mc:AlternateContent xmlns:mc="http://schemas.openxmlformats.org/markup-compatibility/2006">
              <mc:Choice xmlns:v="urn:schemas-microsoft-com:vml" Requires="v">
                <p:oleObj spid="_x0000_s11" name="公式" r:id="rId21" imgW="304800" imgH="241300" progId="Equation.3">
                  <p:embed/>
                </p:oleObj>
              </mc:Choice>
              <mc:Fallback>
                <p:oleObj name="公式" r:id="rId21" imgW="304800" imgH="241300" progId="Equation.3">
                  <p:embed/>
                  <p:pic>
                    <p:nvPicPr>
                      <p:cNvPr id="0" name="Object 2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450040" y="3752131"/>
                        <a:ext cx="588962"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68" name="Object 24"/>
          <p:cNvGraphicFramePr>
            <a:graphicFrameLocks noChangeAspect="1"/>
          </p:cNvGraphicFramePr>
          <p:nvPr/>
        </p:nvGraphicFramePr>
        <p:xfrm>
          <a:off x="3097740" y="3536231"/>
          <a:ext cx="1625600" cy="822325"/>
        </p:xfrm>
        <a:graphic>
          <a:graphicData uri="http://schemas.openxmlformats.org/presentationml/2006/ole">
            <mc:AlternateContent xmlns:mc="http://schemas.openxmlformats.org/markup-compatibility/2006">
              <mc:Choice xmlns:v="urn:schemas-microsoft-com:vml" Requires="v">
                <p:oleObj spid="_x0000_s12" name="公式" r:id="rId23" imgW="837565" imgH="444500" progId="Equation.3">
                  <p:embed/>
                </p:oleObj>
              </mc:Choice>
              <mc:Fallback>
                <p:oleObj name="公式" r:id="rId23" imgW="837565" imgH="444500" progId="Equation.3">
                  <p:embed/>
                  <p:pic>
                    <p:nvPicPr>
                      <p:cNvPr id="0" name="Object 2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097740" y="3536231"/>
                        <a:ext cx="1625600"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69" name="Object 25"/>
          <p:cNvGraphicFramePr>
            <a:graphicFrameLocks noChangeAspect="1"/>
          </p:cNvGraphicFramePr>
          <p:nvPr/>
        </p:nvGraphicFramePr>
        <p:xfrm>
          <a:off x="4970990" y="3752131"/>
          <a:ext cx="2190750" cy="492125"/>
        </p:xfrm>
        <a:graphic>
          <a:graphicData uri="http://schemas.openxmlformats.org/presentationml/2006/ole">
            <mc:AlternateContent xmlns:mc="http://schemas.openxmlformats.org/markup-compatibility/2006">
              <mc:Choice xmlns:v="urn:schemas-microsoft-com:vml" Requires="v">
                <p:oleObj spid="_x0000_s13" name="公式" r:id="rId25" imgW="1129665" imgH="266700" progId="Equation.3">
                  <p:embed/>
                </p:oleObj>
              </mc:Choice>
              <mc:Fallback>
                <p:oleObj name="公式" r:id="rId25" imgW="1129665" imgH="266700" progId="Equation.3">
                  <p:embed/>
                  <p:pic>
                    <p:nvPicPr>
                      <p:cNvPr id="0" name="Object 2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970990" y="3752131"/>
                        <a:ext cx="2190750"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70" name="Object 26"/>
          <p:cNvGraphicFramePr>
            <a:graphicFrameLocks noChangeAspect="1"/>
          </p:cNvGraphicFramePr>
          <p:nvPr/>
        </p:nvGraphicFramePr>
        <p:xfrm>
          <a:off x="2469812" y="4536223"/>
          <a:ext cx="541338" cy="444500"/>
        </p:xfrm>
        <a:graphic>
          <a:graphicData uri="http://schemas.openxmlformats.org/presentationml/2006/ole">
            <mc:AlternateContent xmlns:mc="http://schemas.openxmlformats.org/markup-compatibility/2006">
              <mc:Choice xmlns:v="urn:schemas-microsoft-com:vml" Requires="v">
                <p:oleObj spid="_x0000_s14" name="公式" r:id="rId27" imgW="279400" imgH="241300" progId="Equation.3">
                  <p:embed/>
                </p:oleObj>
              </mc:Choice>
              <mc:Fallback>
                <p:oleObj name="公式" r:id="rId27" imgW="279400" imgH="241300" progId="Equation.3">
                  <p:embed/>
                  <p:pic>
                    <p:nvPicPr>
                      <p:cNvPr id="0" name="Object 26"/>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469812" y="4536223"/>
                        <a:ext cx="541338"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71" name="Object 27"/>
          <p:cNvGraphicFramePr>
            <a:graphicFrameLocks noChangeAspect="1"/>
          </p:cNvGraphicFramePr>
          <p:nvPr/>
        </p:nvGraphicFramePr>
        <p:xfrm>
          <a:off x="3134252" y="4498917"/>
          <a:ext cx="1797050" cy="519112"/>
        </p:xfrm>
        <a:graphic>
          <a:graphicData uri="http://schemas.openxmlformats.org/presentationml/2006/ole">
            <mc:AlternateContent xmlns:mc="http://schemas.openxmlformats.org/markup-compatibility/2006">
              <mc:Choice xmlns:v="urn:schemas-microsoft-com:vml" Requires="v">
                <p:oleObj spid="_x0000_s15" name="公式" r:id="rId29" imgW="927100" imgH="279400" progId="Equation.3">
                  <p:embed/>
                </p:oleObj>
              </mc:Choice>
              <mc:Fallback>
                <p:oleObj name="公式" r:id="rId29" imgW="927100" imgH="279400" progId="Equation.3">
                  <p:embed/>
                  <p:pic>
                    <p:nvPicPr>
                      <p:cNvPr id="0" name="Object 27"/>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134252" y="4498917"/>
                        <a:ext cx="179705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 name="Rectangle 29"/>
          <p:cNvSpPr>
            <a:spLocks noChangeArrowheads="1"/>
          </p:cNvSpPr>
          <p:nvPr/>
        </p:nvSpPr>
        <p:spPr bwMode="auto">
          <a:xfrm>
            <a:off x="3657600" y="0"/>
            <a:ext cx="5486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§2  Norms of Vectors and Matrices</a:t>
            </a:r>
            <a:endParaRPr lang="en-US" altLang="zh-CN" sz="1800" b="1" dirty="0"/>
          </a:p>
        </p:txBody>
      </p:sp>
      <p:graphicFrame>
        <p:nvGraphicFramePr>
          <p:cNvPr id="29" name="Object 7"/>
          <p:cNvGraphicFramePr>
            <a:graphicFrameLocks noChangeAspect="1"/>
          </p:cNvGraphicFramePr>
          <p:nvPr/>
        </p:nvGraphicFramePr>
        <p:xfrm>
          <a:off x="2453526" y="5161223"/>
          <a:ext cx="639762" cy="484187"/>
        </p:xfrm>
        <a:graphic>
          <a:graphicData uri="http://schemas.openxmlformats.org/presentationml/2006/ole">
            <mc:AlternateContent xmlns:mc="http://schemas.openxmlformats.org/markup-compatibility/2006">
              <mc:Choice xmlns:v="urn:schemas-microsoft-com:vml" Requires="v">
                <p:oleObj spid="_x0000_s16" name="公式" r:id="rId31" imgW="304800" imgH="241300" progId="Equation.3">
                  <p:embed/>
                </p:oleObj>
              </mc:Choice>
              <mc:Fallback>
                <p:oleObj name="公式" r:id="rId31" imgW="304800" imgH="241300" progId="Equation.3">
                  <p:embed/>
                  <p:pic>
                    <p:nvPicPr>
                      <p:cNvPr id="0" name="Object 7"/>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453526" y="5161223"/>
                        <a:ext cx="639762" cy="484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 name="Object 8"/>
          <p:cNvGraphicFramePr>
            <a:graphicFrameLocks noChangeAspect="1"/>
          </p:cNvGraphicFramePr>
          <p:nvPr/>
        </p:nvGraphicFramePr>
        <p:xfrm>
          <a:off x="3093288" y="5212281"/>
          <a:ext cx="1603375" cy="431800"/>
        </p:xfrm>
        <a:graphic>
          <a:graphicData uri="http://schemas.openxmlformats.org/presentationml/2006/ole">
            <mc:AlternateContent xmlns:mc="http://schemas.openxmlformats.org/markup-compatibility/2006">
              <mc:Choice xmlns:v="urn:schemas-microsoft-com:vml" Requires="v">
                <p:oleObj spid="_x0000_s17" name="公式" r:id="rId33" imgW="812165" imgH="228600" progId="Equation.3">
                  <p:embed/>
                </p:oleObj>
              </mc:Choice>
              <mc:Fallback>
                <p:oleObj name="公式" r:id="rId33" imgW="812165" imgH="228600" progId="Equation.3">
                  <p:embed/>
                  <p:pic>
                    <p:nvPicPr>
                      <p:cNvPr id="0" name="Object 8"/>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093288" y="5212281"/>
                        <a:ext cx="160337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 name="Object 9"/>
          <p:cNvGraphicFramePr>
            <a:graphicFrameLocks noChangeAspect="1"/>
          </p:cNvGraphicFramePr>
          <p:nvPr/>
        </p:nvGraphicFramePr>
        <p:xfrm>
          <a:off x="4970990" y="5237422"/>
          <a:ext cx="1152525" cy="331787"/>
        </p:xfrm>
        <a:graphic>
          <a:graphicData uri="http://schemas.openxmlformats.org/presentationml/2006/ole">
            <mc:AlternateContent xmlns:mc="http://schemas.openxmlformats.org/markup-compatibility/2006">
              <mc:Choice xmlns:v="urn:schemas-microsoft-com:vml" Requires="v">
                <p:oleObj spid="_x0000_s18" name="公式" r:id="rId35" imgW="583565" imgH="177800" progId="Equation.3">
                  <p:embed/>
                </p:oleObj>
              </mc:Choice>
              <mc:Fallback>
                <p:oleObj name="公式" r:id="rId35" imgW="583565" imgH="177800" progId="Equation.3">
                  <p:embed/>
                  <p:pic>
                    <p:nvPicPr>
                      <p:cNvPr id="0" name="Object 9"/>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970990" y="5237422"/>
                        <a:ext cx="1152525" cy="331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9" name="图片 18"/>
          <p:cNvPicPr>
            <a:picLocks noChangeAspect="1"/>
          </p:cNvPicPr>
          <p:nvPr/>
        </p:nvPicPr>
        <p:blipFill>
          <a:blip r:embed="rId37"/>
          <a:stretch>
            <a:fillRect/>
          </a:stretch>
        </p:blipFill>
        <p:spPr>
          <a:xfrm>
            <a:off x="0" y="4983696"/>
            <a:ext cx="2106887" cy="457191"/>
          </a:xfrm>
          <a:prstGeom prst="rect">
            <a:avLst/>
          </a:prstGeom>
        </p:spPr>
      </p:pic>
      <p:pic>
        <p:nvPicPr>
          <p:cNvPr id="20" name="图片 19"/>
          <p:cNvPicPr>
            <a:picLocks noChangeAspect="1"/>
          </p:cNvPicPr>
          <p:nvPr/>
        </p:nvPicPr>
        <p:blipFill>
          <a:blip r:embed="rId38"/>
          <a:stretch>
            <a:fillRect/>
          </a:stretch>
        </p:blipFill>
        <p:spPr>
          <a:xfrm>
            <a:off x="0" y="5455856"/>
            <a:ext cx="2077755" cy="483199"/>
          </a:xfrm>
          <a:prstGeom prst="rect">
            <a:avLst/>
          </a:prstGeom>
        </p:spPr>
      </p:pic>
      <p:pic>
        <p:nvPicPr>
          <p:cNvPr id="21" name="图片 20"/>
          <p:cNvPicPr>
            <a:picLocks noChangeAspect="1"/>
          </p:cNvPicPr>
          <p:nvPr/>
        </p:nvPicPr>
        <p:blipFill>
          <a:blip r:embed="rId39"/>
          <a:stretch>
            <a:fillRect/>
          </a:stretch>
        </p:blipFill>
        <p:spPr>
          <a:xfrm>
            <a:off x="-35672" y="5956493"/>
            <a:ext cx="4439680" cy="349045"/>
          </a:xfrm>
          <a:prstGeom prst="rect">
            <a:avLst/>
          </a:prstGeom>
        </p:spPr>
      </p:pic>
      <p:pic>
        <p:nvPicPr>
          <p:cNvPr id="35" name="图片 34"/>
          <p:cNvPicPr>
            <a:picLocks noChangeAspect="1"/>
          </p:cNvPicPr>
          <p:nvPr/>
        </p:nvPicPr>
        <p:blipFill>
          <a:blip r:embed="rId40"/>
          <a:stretch>
            <a:fillRect/>
          </a:stretch>
        </p:blipFill>
        <p:spPr>
          <a:xfrm>
            <a:off x="40812" y="6349414"/>
            <a:ext cx="1615953" cy="51314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8551"/>
                                        </p:tgtEl>
                                        <p:attrNameLst>
                                          <p:attrName>style.visibility</p:attrName>
                                        </p:attrNameLst>
                                      </p:cBhvr>
                                      <p:to>
                                        <p:strVal val="visible"/>
                                      </p:to>
                                    </p:set>
                                    <p:animEffect transition="in" filter="wipe(left)">
                                      <p:cBhvr>
                                        <p:cTn id="7" dur="500"/>
                                        <p:tgtEl>
                                          <p:spTgt spid="10855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8552"/>
                                        </p:tgtEl>
                                        <p:attrNameLst>
                                          <p:attrName>style.visibility</p:attrName>
                                        </p:attrNameLst>
                                      </p:cBhvr>
                                      <p:to>
                                        <p:strVal val="visible"/>
                                      </p:to>
                                    </p:set>
                                    <p:animEffect transition="in" filter="wipe(left)">
                                      <p:cBhvr>
                                        <p:cTn id="12" dur="500"/>
                                        <p:tgtEl>
                                          <p:spTgt spid="10855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8553"/>
                                        </p:tgtEl>
                                        <p:attrNameLst>
                                          <p:attrName>style.visibility</p:attrName>
                                        </p:attrNameLst>
                                      </p:cBhvr>
                                      <p:to>
                                        <p:strVal val="visible"/>
                                      </p:to>
                                    </p:set>
                                    <p:animEffect transition="in" filter="wipe(left)">
                                      <p:cBhvr>
                                        <p:cTn id="17" dur="500"/>
                                        <p:tgtEl>
                                          <p:spTgt spid="10855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08554"/>
                                        </p:tgtEl>
                                        <p:attrNameLst>
                                          <p:attrName>style.visibility</p:attrName>
                                        </p:attrNameLst>
                                      </p:cBhvr>
                                      <p:to>
                                        <p:strVal val="visible"/>
                                      </p:to>
                                    </p:set>
                                    <p:animEffect transition="in" filter="wipe(up)">
                                      <p:cBhvr>
                                        <p:cTn id="22" dur="500"/>
                                        <p:tgtEl>
                                          <p:spTgt spid="10855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8557"/>
                                        </p:tgtEl>
                                        <p:attrNameLst>
                                          <p:attrName>style.visibility</p:attrName>
                                        </p:attrNameLst>
                                      </p:cBhvr>
                                      <p:to>
                                        <p:strVal val="visible"/>
                                      </p:to>
                                    </p:set>
                                    <p:animEffect transition="in" filter="wipe(left)">
                                      <p:cBhvr>
                                        <p:cTn id="27" dur="500"/>
                                        <p:tgtEl>
                                          <p:spTgt spid="10855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08555"/>
                                        </p:tgtEl>
                                        <p:attrNameLst>
                                          <p:attrName>style.visibility</p:attrName>
                                        </p:attrNameLst>
                                      </p:cBhvr>
                                      <p:to>
                                        <p:strVal val="visible"/>
                                      </p:to>
                                    </p:set>
                                    <p:animEffect transition="in" filter="wipe(up)">
                                      <p:cBhvr>
                                        <p:cTn id="32" dur="500"/>
                                        <p:tgtEl>
                                          <p:spTgt spid="10855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08558"/>
                                        </p:tgtEl>
                                        <p:attrNameLst>
                                          <p:attrName>style.visibility</p:attrName>
                                        </p:attrNameLst>
                                      </p:cBhvr>
                                      <p:to>
                                        <p:strVal val="visible"/>
                                      </p:to>
                                    </p:set>
                                    <p:animEffect transition="in" filter="wipe(left)">
                                      <p:cBhvr>
                                        <p:cTn id="37" dur="500"/>
                                        <p:tgtEl>
                                          <p:spTgt spid="10855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08556"/>
                                        </p:tgtEl>
                                        <p:attrNameLst>
                                          <p:attrName>style.visibility</p:attrName>
                                        </p:attrNameLst>
                                      </p:cBhvr>
                                      <p:to>
                                        <p:strVal val="visible"/>
                                      </p:to>
                                    </p:set>
                                    <p:animEffect transition="in" filter="wipe(up)">
                                      <p:cBhvr>
                                        <p:cTn id="42" dur="500"/>
                                        <p:tgtEl>
                                          <p:spTgt spid="10855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08559"/>
                                        </p:tgtEl>
                                        <p:attrNameLst>
                                          <p:attrName>style.visibility</p:attrName>
                                        </p:attrNameLst>
                                      </p:cBhvr>
                                      <p:to>
                                        <p:strVal val="visible"/>
                                      </p:to>
                                    </p:set>
                                    <p:animEffect transition="in" filter="wipe(left)">
                                      <p:cBhvr>
                                        <p:cTn id="47" dur="500"/>
                                        <p:tgtEl>
                                          <p:spTgt spid="10855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08566"/>
                                        </p:tgtEl>
                                        <p:attrNameLst>
                                          <p:attrName>style.visibility</p:attrName>
                                        </p:attrNameLst>
                                      </p:cBhvr>
                                      <p:to>
                                        <p:strVal val="visible"/>
                                      </p:to>
                                    </p:set>
                                    <p:animEffect transition="in" filter="wipe(left)">
                                      <p:cBhvr>
                                        <p:cTn id="52" dur="500"/>
                                        <p:tgtEl>
                                          <p:spTgt spid="10856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08567"/>
                                        </p:tgtEl>
                                        <p:attrNameLst>
                                          <p:attrName>style.visibility</p:attrName>
                                        </p:attrNameLst>
                                      </p:cBhvr>
                                      <p:to>
                                        <p:strVal val="visible"/>
                                      </p:to>
                                    </p:set>
                                    <p:animEffect transition="in" filter="wipe(left)">
                                      <p:cBhvr>
                                        <p:cTn id="57" dur="500"/>
                                        <p:tgtEl>
                                          <p:spTgt spid="10856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08568"/>
                                        </p:tgtEl>
                                        <p:attrNameLst>
                                          <p:attrName>style.visibility</p:attrName>
                                        </p:attrNameLst>
                                      </p:cBhvr>
                                      <p:to>
                                        <p:strVal val="visible"/>
                                      </p:to>
                                    </p:set>
                                    <p:animEffect transition="in" filter="wipe(left)">
                                      <p:cBhvr>
                                        <p:cTn id="62" dur="500"/>
                                        <p:tgtEl>
                                          <p:spTgt spid="10856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08560"/>
                                        </p:tgtEl>
                                        <p:attrNameLst>
                                          <p:attrName>style.visibility</p:attrName>
                                        </p:attrNameLst>
                                      </p:cBhvr>
                                      <p:to>
                                        <p:strVal val="visible"/>
                                      </p:to>
                                    </p:set>
                                    <p:animEffect transition="in" filter="wipe(left)">
                                      <p:cBhvr>
                                        <p:cTn id="67" dur="500"/>
                                        <p:tgtEl>
                                          <p:spTgt spid="10856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108563"/>
                                        </p:tgtEl>
                                        <p:attrNameLst>
                                          <p:attrName>style.visibility</p:attrName>
                                        </p:attrNameLst>
                                      </p:cBhvr>
                                      <p:to>
                                        <p:strVal val="visible"/>
                                      </p:to>
                                    </p:set>
                                    <p:animEffect transition="in" filter="wipe(left)">
                                      <p:cBhvr>
                                        <p:cTn id="72" dur="500"/>
                                        <p:tgtEl>
                                          <p:spTgt spid="10856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108562"/>
                                        </p:tgtEl>
                                        <p:attrNameLst>
                                          <p:attrName>style.visibility</p:attrName>
                                        </p:attrNameLst>
                                      </p:cBhvr>
                                      <p:to>
                                        <p:strVal val="visible"/>
                                      </p:to>
                                    </p:set>
                                    <p:animEffect transition="in" filter="wipe(left)">
                                      <p:cBhvr>
                                        <p:cTn id="77" dur="500"/>
                                        <p:tgtEl>
                                          <p:spTgt spid="10856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108564"/>
                                        </p:tgtEl>
                                        <p:attrNameLst>
                                          <p:attrName>style.visibility</p:attrName>
                                        </p:attrNameLst>
                                      </p:cBhvr>
                                      <p:to>
                                        <p:strVal val="visible"/>
                                      </p:to>
                                    </p:set>
                                    <p:animEffect transition="in" filter="wipe(left)">
                                      <p:cBhvr>
                                        <p:cTn id="82" dur="500"/>
                                        <p:tgtEl>
                                          <p:spTgt spid="108564"/>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108561"/>
                                        </p:tgtEl>
                                        <p:attrNameLst>
                                          <p:attrName>style.visibility</p:attrName>
                                        </p:attrNameLst>
                                      </p:cBhvr>
                                      <p:to>
                                        <p:strVal val="visible"/>
                                      </p:to>
                                    </p:set>
                                    <p:animEffect transition="in" filter="wipe(left)">
                                      <p:cBhvr>
                                        <p:cTn id="87" dur="500"/>
                                        <p:tgtEl>
                                          <p:spTgt spid="108561"/>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108565"/>
                                        </p:tgtEl>
                                        <p:attrNameLst>
                                          <p:attrName>style.visibility</p:attrName>
                                        </p:attrNameLst>
                                      </p:cBhvr>
                                      <p:to>
                                        <p:strVal val="visible"/>
                                      </p:to>
                                    </p:set>
                                    <p:animEffect transition="in" filter="wipe(left)">
                                      <p:cBhvr>
                                        <p:cTn id="92" dur="500"/>
                                        <p:tgtEl>
                                          <p:spTgt spid="108565"/>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108569"/>
                                        </p:tgtEl>
                                        <p:attrNameLst>
                                          <p:attrName>style.visibility</p:attrName>
                                        </p:attrNameLst>
                                      </p:cBhvr>
                                      <p:to>
                                        <p:strVal val="visible"/>
                                      </p:to>
                                    </p:set>
                                    <p:animEffect transition="in" filter="wipe(left)">
                                      <p:cBhvr>
                                        <p:cTn id="97" dur="500"/>
                                        <p:tgtEl>
                                          <p:spTgt spid="108569"/>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108570"/>
                                        </p:tgtEl>
                                        <p:attrNameLst>
                                          <p:attrName>style.visibility</p:attrName>
                                        </p:attrNameLst>
                                      </p:cBhvr>
                                      <p:to>
                                        <p:strVal val="visible"/>
                                      </p:to>
                                    </p:set>
                                    <p:animEffect transition="in" filter="wipe(left)">
                                      <p:cBhvr>
                                        <p:cTn id="102" dur="500"/>
                                        <p:tgtEl>
                                          <p:spTgt spid="108570"/>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108571"/>
                                        </p:tgtEl>
                                        <p:attrNameLst>
                                          <p:attrName>style.visibility</p:attrName>
                                        </p:attrNameLst>
                                      </p:cBhvr>
                                      <p:to>
                                        <p:strVal val="visible"/>
                                      </p:to>
                                    </p:set>
                                    <p:animEffect transition="in" filter="wipe(left)">
                                      <p:cBhvr>
                                        <p:cTn id="107" dur="500"/>
                                        <p:tgtEl>
                                          <p:spTgt spid="108571"/>
                                        </p:tgtEl>
                                      </p:cBhvr>
                                    </p:animEffect>
                                  </p:childTnLst>
                                </p:cTn>
                              </p:par>
                            </p:childTnLst>
                          </p:cTn>
                        </p:par>
                      </p:childTnLst>
                    </p:cTn>
                  </p:par>
                  <p:par>
                    <p:cTn id="108" fill="hold">
                      <p:stCondLst>
                        <p:cond delay="indefinite"/>
                      </p:stCondLst>
                      <p:childTnLst>
                        <p:par>
                          <p:cTn id="109" fill="hold">
                            <p:stCondLst>
                              <p:cond delay="0"/>
                            </p:stCondLst>
                            <p:childTnLst>
                              <p:par>
                                <p:cTn id="110" presetID="2" presetClass="entr" presetSubtype="4" fill="hold" nodeType="clickEffect">
                                  <p:stCondLst>
                                    <p:cond delay="0"/>
                                  </p:stCondLst>
                                  <p:childTnLst>
                                    <p:set>
                                      <p:cBhvr>
                                        <p:cTn id="111" dur="1" fill="hold">
                                          <p:stCondLst>
                                            <p:cond delay="0"/>
                                          </p:stCondLst>
                                        </p:cTn>
                                        <p:tgtEl>
                                          <p:spTgt spid="29"/>
                                        </p:tgtEl>
                                        <p:attrNameLst>
                                          <p:attrName>style.visibility</p:attrName>
                                        </p:attrNameLst>
                                      </p:cBhvr>
                                      <p:to>
                                        <p:strVal val="visible"/>
                                      </p:to>
                                    </p:set>
                                    <p:anim calcmode="lin" valueType="num">
                                      <p:cBhvr additive="base">
                                        <p:cTn id="112" dur="500" fill="hold"/>
                                        <p:tgtEl>
                                          <p:spTgt spid="29"/>
                                        </p:tgtEl>
                                        <p:attrNameLst>
                                          <p:attrName>ppt_x</p:attrName>
                                        </p:attrNameLst>
                                      </p:cBhvr>
                                      <p:tavLst>
                                        <p:tav tm="0">
                                          <p:val>
                                            <p:strVal val="#ppt_x"/>
                                          </p:val>
                                        </p:tav>
                                        <p:tav tm="100000">
                                          <p:val>
                                            <p:strVal val="#ppt_x"/>
                                          </p:val>
                                        </p:tav>
                                      </p:tavLst>
                                    </p:anim>
                                    <p:anim calcmode="lin" valueType="num">
                                      <p:cBhvr additive="base">
                                        <p:cTn id="113"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2" presetClass="entr" presetSubtype="4" fill="hold" nodeType="clickEffect">
                                  <p:stCondLst>
                                    <p:cond delay="0"/>
                                  </p:stCondLst>
                                  <p:childTnLst>
                                    <p:set>
                                      <p:cBhvr>
                                        <p:cTn id="117" dur="1" fill="hold">
                                          <p:stCondLst>
                                            <p:cond delay="0"/>
                                          </p:stCondLst>
                                        </p:cTn>
                                        <p:tgtEl>
                                          <p:spTgt spid="30"/>
                                        </p:tgtEl>
                                        <p:attrNameLst>
                                          <p:attrName>style.visibility</p:attrName>
                                        </p:attrNameLst>
                                      </p:cBhvr>
                                      <p:to>
                                        <p:strVal val="visible"/>
                                      </p:to>
                                    </p:set>
                                    <p:anim calcmode="lin" valueType="num">
                                      <p:cBhvr additive="base">
                                        <p:cTn id="118" dur="500" fill="hold"/>
                                        <p:tgtEl>
                                          <p:spTgt spid="30"/>
                                        </p:tgtEl>
                                        <p:attrNameLst>
                                          <p:attrName>ppt_x</p:attrName>
                                        </p:attrNameLst>
                                      </p:cBhvr>
                                      <p:tavLst>
                                        <p:tav tm="0">
                                          <p:val>
                                            <p:strVal val="#ppt_x"/>
                                          </p:val>
                                        </p:tav>
                                        <p:tav tm="100000">
                                          <p:val>
                                            <p:strVal val="#ppt_x"/>
                                          </p:val>
                                        </p:tav>
                                      </p:tavLst>
                                    </p:anim>
                                    <p:anim calcmode="lin" valueType="num">
                                      <p:cBhvr additive="base">
                                        <p:cTn id="119"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 presetClass="entr" presetSubtype="4" fill="hold" nodeType="clickEffect">
                                  <p:stCondLst>
                                    <p:cond delay="0"/>
                                  </p:stCondLst>
                                  <p:childTnLst>
                                    <p:set>
                                      <p:cBhvr>
                                        <p:cTn id="123" dur="1" fill="hold">
                                          <p:stCondLst>
                                            <p:cond delay="0"/>
                                          </p:stCondLst>
                                        </p:cTn>
                                        <p:tgtEl>
                                          <p:spTgt spid="31"/>
                                        </p:tgtEl>
                                        <p:attrNameLst>
                                          <p:attrName>style.visibility</p:attrName>
                                        </p:attrNameLst>
                                      </p:cBhvr>
                                      <p:to>
                                        <p:strVal val="visible"/>
                                      </p:to>
                                    </p:set>
                                    <p:anim calcmode="lin" valueType="num">
                                      <p:cBhvr additive="base">
                                        <p:cTn id="124" dur="500" fill="hold"/>
                                        <p:tgtEl>
                                          <p:spTgt spid="31"/>
                                        </p:tgtEl>
                                        <p:attrNameLst>
                                          <p:attrName>ppt_x</p:attrName>
                                        </p:attrNameLst>
                                      </p:cBhvr>
                                      <p:tavLst>
                                        <p:tav tm="0">
                                          <p:val>
                                            <p:strVal val="#ppt_x"/>
                                          </p:val>
                                        </p:tav>
                                        <p:tav tm="100000">
                                          <p:val>
                                            <p:strVal val="#ppt_x"/>
                                          </p:val>
                                        </p:tav>
                                      </p:tavLst>
                                    </p:anim>
                                    <p:anim calcmode="lin" valueType="num">
                                      <p:cBhvr additive="base">
                                        <p:cTn id="125"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5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9572" name="Object 4"/>
          <p:cNvGraphicFramePr>
            <a:graphicFrameLocks noChangeAspect="1"/>
          </p:cNvGraphicFramePr>
          <p:nvPr/>
        </p:nvGraphicFramePr>
        <p:xfrm>
          <a:off x="323850" y="1268760"/>
          <a:ext cx="3078163" cy="419100"/>
        </p:xfrm>
        <a:graphic>
          <a:graphicData uri="http://schemas.openxmlformats.org/presentationml/2006/ole">
            <mc:AlternateContent xmlns:mc="http://schemas.openxmlformats.org/markup-compatibility/2006">
              <mc:Choice xmlns:v="urn:schemas-microsoft-com:vml" Requires="v">
                <p:oleObj spid="_x0000_s0" name="公式" r:id="rId1" imgW="1511300" imgH="215900" progId="Equation.3">
                  <p:embed/>
                </p:oleObj>
              </mc:Choice>
              <mc:Fallback>
                <p:oleObj name="公式" r:id="rId1" imgW="1511300" imgH="2159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268760"/>
                        <a:ext cx="3078163"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573" name="Object 5"/>
          <p:cNvGraphicFramePr>
            <a:graphicFrameLocks noChangeAspect="1"/>
          </p:cNvGraphicFramePr>
          <p:nvPr/>
        </p:nvGraphicFramePr>
        <p:xfrm>
          <a:off x="1042988" y="2276823"/>
          <a:ext cx="644525" cy="373062"/>
        </p:xfrm>
        <a:graphic>
          <a:graphicData uri="http://schemas.openxmlformats.org/presentationml/2006/ole">
            <mc:AlternateContent xmlns:mc="http://schemas.openxmlformats.org/markup-compatibility/2006">
              <mc:Choice xmlns:v="urn:schemas-microsoft-com:vml" Requires="v">
                <p:oleObj spid="_x0000_s2" name="公式" r:id="rId3" imgW="317500" imgH="190500" progId="Equation.3">
                  <p:embed/>
                </p:oleObj>
              </mc:Choice>
              <mc:Fallback>
                <p:oleObj name="公式" r:id="rId3" imgW="317500" imgH="1905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2276823"/>
                        <a:ext cx="644525" cy="373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574" name="Object 6"/>
          <p:cNvGraphicFramePr>
            <a:graphicFrameLocks noChangeAspect="1"/>
          </p:cNvGraphicFramePr>
          <p:nvPr/>
        </p:nvGraphicFramePr>
        <p:xfrm>
          <a:off x="3779838" y="1916460"/>
          <a:ext cx="1995487" cy="1233488"/>
        </p:xfrm>
        <a:graphic>
          <a:graphicData uri="http://schemas.openxmlformats.org/presentationml/2006/ole">
            <mc:AlternateContent xmlns:mc="http://schemas.openxmlformats.org/markup-compatibility/2006">
              <mc:Choice xmlns:v="urn:schemas-microsoft-com:vml" Requires="v">
                <p:oleObj spid="_x0000_s3" name="公式" r:id="rId5" imgW="977265" imgH="635000" progId="Equation.3">
                  <p:embed/>
                </p:oleObj>
              </mc:Choice>
              <mc:Fallback>
                <p:oleObj name="公式" r:id="rId5" imgW="977265" imgH="6350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9838" y="1916460"/>
                        <a:ext cx="1995487" cy="1233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575" name="Object 7"/>
          <p:cNvGraphicFramePr>
            <a:graphicFrameLocks noChangeAspect="1"/>
          </p:cNvGraphicFramePr>
          <p:nvPr/>
        </p:nvGraphicFramePr>
        <p:xfrm>
          <a:off x="1763713" y="1916460"/>
          <a:ext cx="1917700" cy="1231900"/>
        </p:xfrm>
        <a:graphic>
          <a:graphicData uri="http://schemas.openxmlformats.org/presentationml/2006/ole">
            <mc:AlternateContent xmlns:mc="http://schemas.openxmlformats.org/markup-compatibility/2006">
              <mc:Choice xmlns:v="urn:schemas-microsoft-com:vml" Requires="v">
                <p:oleObj spid="_x0000_s4" name="公式" r:id="rId7" imgW="939165" imgH="635000" progId="Equation.3">
                  <p:embed/>
                </p:oleObj>
              </mc:Choice>
              <mc:Fallback>
                <p:oleObj name="公式" r:id="rId7" imgW="939165" imgH="6350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3713" y="1916460"/>
                        <a:ext cx="1917700" cy="1231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576" name="Object 8"/>
          <p:cNvGraphicFramePr>
            <a:graphicFrameLocks noChangeAspect="1"/>
          </p:cNvGraphicFramePr>
          <p:nvPr/>
        </p:nvGraphicFramePr>
        <p:xfrm>
          <a:off x="5940425" y="1916460"/>
          <a:ext cx="2151063" cy="1231900"/>
        </p:xfrm>
        <a:graphic>
          <a:graphicData uri="http://schemas.openxmlformats.org/presentationml/2006/ole">
            <mc:AlternateContent xmlns:mc="http://schemas.openxmlformats.org/markup-compatibility/2006">
              <mc:Choice xmlns:v="urn:schemas-microsoft-com:vml" Requires="v">
                <p:oleObj spid="_x0000_s5" name="公式" r:id="rId9" imgW="1054100" imgH="635000" progId="Equation.3">
                  <p:embed/>
                </p:oleObj>
              </mc:Choice>
              <mc:Fallback>
                <p:oleObj name="公式" r:id="rId9" imgW="1054100" imgH="635000"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40425" y="1916460"/>
                        <a:ext cx="2151063" cy="1231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9577" name="Text Box 9"/>
          <p:cNvSpPr txBox="1">
            <a:spLocks noChangeArrowheads="1"/>
          </p:cNvSpPr>
          <p:nvPr/>
        </p:nvSpPr>
        <p:spPr bwMode="auto">
          <a:xfrm>
            <a:off x="179388" y="3232498"/>
            <a:ext cx="22320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kumimoji="1" lang="zh-CN" altLang="en-US" b="1">
                <a:latin typeface="Times New Roman" panose="02020603050405020304" pitchFamily="18" charset="0"/>
              </a:rPr>
              <a:t>特征方程为</a:t>
            </a:r>
            <a:endParaRPr kumimoji="1" lang="zh-CN" altLang="en-US" b="1">
              <a:latin typeface="Times New Roman" panose="02020603050405020304" pitchFamily="18" charset="0"/>
            </a:endParaRPr>
          </a:p>
        </p:txBody>
      </p:sp>
      <p:graphicFrame>
        <p:nvGraphicFramePr>
          <p:cNvPr id="109578" name="Object 10"/>
          <p:cNvGraphicFramePr>
            <a:graphicFrameLocks noChangeAspect="1"/>
          </p:cNvGraphicFramePr>
          <p:nvPr/>
        </p:nvGraphicFramePr>
        <p:xfrm>
          <a:off x="1116013" y="4077048"/>
          <a:ext cx="1892300" cy="469900"/>
        </p:xfrm>
        <a:graphic>
          <a:graphicData uri="http://schemas.openxmlformats.org/presentationml/2006/ole">
            <mc:AlternateContent xmlns:mc="http://schemas.openxmlformats.org/markup-compatibility/2006">
              <mc:Choice xmlns:v="urn:schemas-microsoft-com:vml" Requires="v">
                <p:oleObj spid="_x0000_s6" name="公式" r:id="rId11" imgW="927100" imgH="241300" progId="Equation.3">
                  <p:embed/>
                </p:oleObj>
              </mc:Choice>
              <mc:Fallback>
                <p:oleObj name="公式" r:id="rId11" imgW="927100" imgH="241300" progId="Equation.3">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16013" y="4077048"/>
                        <a:ext cx="18923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579" name="Object 11"/>
          <p:cNvGraphicFramePr>
            <a:graphicFrameLocks noChangeAspect="1"/>
          </p:cNvGraphicFramePr>
          <p:nvPr/>
        </p:nvGraphicFramePr>
        <p:xfrm>
          <a:off x="3082584" y="3634135"/>
          <a:ext cx="2794000" cy="1279525"/>
        </p:xfrm>
        <a:graphic>
          <a:graphicData uri="http://schemas.openxmlformats.org/presentationml/2006/ole">
            <mc:AlternateContent xmlns:mc="http://schemas.openxmlformats.org/markup-compatibility/2006">
              <mc:Choice xmlns:v="urn:schemas-microsoft-com:vml" Requires="v">
                <p:oleObj spid="_x0000_s7" name="公式" r:id="rId13" imgW="1663700" imgH="800100" progId="Equation.3">
                  <p:embed/>
                </p:oleObj>
              </mc:Choice>
              <mc:Fallback>
                <p:oleObj name="公式" r:id="rId13" imgW="1663700" imgH="800100" progId="Equation.3">
                  <p:embed/>
                  <p:pic>
                    <p:nvPicPr>
                      <p:cNvPr id="0" name="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82584" y="3634135"/>
                        <a:ext cx="2794000" cy="1279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580" name="Object 12"/>
          <p:cNvGraphicFramePr>
            <a:graphicFrameLocks noChangeAspect="1"/>
          </p:cNvGraphicFramePr>
          <p:nvPr/>
        </p:nvGraphicFramePr>
        <p:xfrm>
          <a:off x="6011863" y="4148485"/>
          <a:ext cx="488950" cy="344488"/>
        </p:xfrm>
        <a:graphic>
          <a:graphicData uri="http://schemas.openxmlformats.org/presentationml/2006/ole">
            <mc:AlternateContent xmlns:mc="http://schemas.openxmlformats.org/markup-compatibility/2006">
              <mc:Choice xmlns:v="urn:schemas-microsoft-com:vml" Requires="v">
                <p:oleObj spid="_x0000_s8" name="公式" r:id="rId15" imgW="241300" imgH="177800" progId="Equation.3">
                  <p:embed/>
                </p:oleObj>
              </mc:Choice>
              <mc:Fallback>
                <p:oleObj name="公式" r:id="rId15" imgW="241300" imgH="177800" progId="Equation.3">
                  <p:embed/>
                  <p:pic>
                    <p:nvPicPr>
                      <p:cNvPr id="0" name="Object 1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11863" y="4148485"/>
                        <a:ext cx="488950" cy="344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581" name="Object 13"/>
          <p:cNvGraphicFramePr>
            <a:graphicFrameLocks noChangeAspect="1"/>
          </p:cNvGraphicFramePr>
          <p:nvPr/>
        </p:nvGraphicFramePr>
        <p:xfrm>
          <a:off x="395139" y="4702218"/>
          <a:ext cx="2736850" cy="414338"/>
        </p:xfrm>
        <a:graphic>
          <a:graphicData uri="http://schemas.openxmlformats.org/presentationml/2006/ole">
            <mc:AlternateContent xmlns:mc="http://schemas.openxmlformats.org/markup-compatibility/2006">
              <mc:Choice xmlns:v="urn:schemas-microsoft-com:vml" Requires="v">
                <p:oleObj spid="_x0000_s9" name="公式" r:id="rId17" imgW="1358265" imgH="215900" progId="Equation.3">
                  <p:embed/>
                </p:oleObj>
              </mc:Choice>
              <mc:Fallback>
                <p:oleObj name="公式" r:id="rId17" imgW="1358265" imgH="215900" progId="Equation.3">
                  <p:embed/>
                  <p:pic>
                    <p:nvPicPr>
                      <p:cNvPr id="0" name="Object 1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95139" y="4702218"/>
                        <a:ext cx="2736850" cy="414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582" name="Object 14"/>
          <p:cNvGraphicFramePr>
            <a:graphicFrameLocks noChangeAspect="1"/>
          </p:cNvGraphicFramePr>
          <p:nvPr/>
        </p:nvGraphicFramePr>
        <p:xfrm>
          <a:off x="2136626" y="5157192"/>
          <a:ext cx="4683125" cy="419100"/>
        </p:xfrm>
        <a:graphic>
          <a:graphicData uri="http://schemas.openxmlformats.org/presentationml/2006/ole">
            <mc:AlternateContent xmlns:mc="http://schemas.openxmlformats.org/markup-compatibility/2006">
              <mc:Choice xmlns:v="urn:schemas-microsoft-com:vml" Requires="v">
                <p:oleObj spid="_x0000_s10" name="公式" r:id="rId19" imgW="2298700" imgH="215900" progId="Equation.3">
                  <p:embed/>
                </p:oleObj>
              </mc:Choice>
              <mc:Fallback>
                <p:oleObj name="公式" r:id="rId19" imgW="2298700" imgH="215900" progId="Equation.3">
                  <p:embed/>
                  <p:pic>
                    <p:nvPicPr>
                      <p:cNvPr id="0" name="Object 1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136626" y="5157192"/>
                        <a:ext cx="4683125"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583" name="Object 15"/>
          <p:cNvGraphicFramePr>
            <a:graphicFrameLocks noChangeAspect="1"/>
          </p:cNvGraphicFramePr>
          <p:nvPr/>
        </p:nvGraphicFramePr>
        <p:xfrm>
          <a:off x="1620689" y="5731562"/>
          <a:ext cx="2486025" cy="454025"/>
        </p:xfrm>
        <a:graphic>
          <a:graphicData uri="http://schemas.openxmlformats.org/presentationml/2006/ole">
            <mc:AlternateContent xmlns:mc="http://schemas.openxmlformats.org/markup-compatibility/2006">
              <mc:Choice xmlns:v="urn:schemas-microsoft-com:vml" Requires="v">
                <p:oleObj spid="_x0000_s11" name="公式" r:id="rId21" imgW="1257300" imgH="241300" progId="Equation.3">
                  <p:embed/>
                </p:oleObj>
              </mc:Choice>
              <mc:Fallback>
                <p:oleObj name="公式" r:id="rId21" imgW="1257300" imgH="241300" progId="Equation.3">
                  <p:embed/>
                  <p:pic>
                    <p:nvPicPr>
                      <p:cNvPr id="0" name="Object 1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620689" y="5731562"/>
                        <a:ext cx="2486025"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584" name="Object 16"/>
          <p:cNvGraphicFramePr>
            <a:graphicFrameLocks noChangeAspect="1"/>
          </p:cNvGraphicFramePr>
          <p:nvPr/>
        </p:nvGraphicFramePr>
        <p:xfrm>
          <a:off x="4478189" y="5685525"/>
          <a:ext cx="631825" cy="517525"/>
        </p:xfrm>
        <a:graphic>
          <a:graphicData uri="http://schemas.openxmlformats.org/presentationml/2006/ole">
            <mc:AlternateContent xmlns:mc="http://schemas.openxmlformats.org/markup-compatibility/2006">
              <mc:Choice xmlns:v="urn:schemas-microsoft-com:vml" Requires="v">
                <p:oleObj spid="_x0000_s12" name="公式" r:id="rId23" imgW="279400" imgH="241300" progId="Equation.3">
                  <p:embed/>
                </p:oleObj>
              </mc:Choice>
              <mc:Fallback>
                <p:oleObj name="公式" r:id="rId23" imgW="279400" imgH="241300" progId="Equation.3">
                  <p:embed/>
                  <p:pic>
                    <p:nvPicPr>
                      <p:cNvPr id="0" name="Object 1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478189" y="5685525"/>
                        <a:ext cx="631825"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585" name="Object 17"/>
          <p:cNvGraphicFramePr>
            <a:graphicFrameLocks noChangeAspect="1"/>
          </p:cNvGraphicFramePr>
          <p:nvPr/>
        </p:nvGraphicFramePr>
        <p:xfrm>
          <a:off x="5148114" y="5609325"/>
          <a:ext cx="1906588" cy="547687"/>
        </p:xfrm>
        <a:graphic>
          <a:graphicData uri="http://schemas.openxmlformats.org/presentationml/2006/ole">
            <mc:AlternateContent xmlns:mc="http://schemas.openxmlformats.org/markup-compatibility/2006">
              <mc:Choice xmlns:v="urn:schemas-microsoft-com:vml" Requires="v">
                <p:oleObj spid="_x0000_s13" name="公式" r:id="rId25" imgW="927100" imgH="279400" progId="Equation.3">
                  <p:embed/>
                </p:oleObj>
              </mc:Choice>
              <mc:Fallback>
                <p:oleObj name="公式" r:id="rId25" imgW="927100" imgH="279400" progId="Equation.3">
                  <p:embed/>
                  <p:pic>
                    <p:nvPicPr>
                      <p:cNvPr id="0" name="Object 17"/>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148114" y="5609325"/>
                        <a:ext cx="1906588" cy="547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586" name="Object 18"/>
          <p:cNvGraphicFramePr>
            <a:graphicFrameLocks noChangeAspect="1"/>
          </p:cNvGraphicFramePr>
          <p:nvPr/>
        </p:nvGraphicFramePr>
        <p:xfrm>
          <a:off x="7164239" y="5753787"/>
          <a:ext cx="1181100" cy="333375"/>
        </p:xfrm>
        <a:graphic>
          <a:graphicData uri="http://schemas.openxmlformats.org/presentationml/2006/ole">
            <mc:AlternateContent xmlns:mc="http://schemas.openxmlformats.org/markup-compatibility/2006">
              <mc:Choice xmlns:v="urn:schemas-microsoft-com:vml" Requires="v">
                <p:oleObj spid="_x0000_s14" name="公式" r:id="rId27" imgW="596900" imgH="177800" progId="Equation.3">
                  <p:embed/>
                </p:oleObj>
              </mc:Choice>
              <mc:Fallback>
                <p:oleObj name="公式" r:id="rId27" imgW="596900" imgH="177800" progId="Equation.3">
                  <p:embed/>
                  <p:pic>
                    <p:nvPicPr>
                      <p:cNvPr id="0" name="Object 18"/>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164239" y="5753787"/>
                        <a:ext cx="1181100" cy="333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Rectangle 29"/>
          <p:cNvSpPr>
            <a:spLocks noChangeArrowheads="1"/>
          </p:cNvSpPr>
          <p:nvPr/>
        </p:nvSpPr>
        <p:spPr bwMode="auto">
          <a:xfrm>
            <a:off x="3657600" y="0"/>
            <a:ext cx="5486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§2  Norms of Vectors and Matrices</a:t>
            </a:r>
            <a:endParaRPr lang="en-US" altLang="zh-CN" sz="1800" b="1" dirty="0"/>
          </a:p>
        </p:txBody>
      </p:sp>
      <p:graphicFrame>
        <p:nvGraphicFramePr>
          <p:cNvPr id="26" name="Object 26"/>
          <p:cNvGraphicFramePr>
            <a:graphicFrameLocks noChangeAspect="1"/>
          </p:cNvGraphicFramePr>
          <p:nvPr/>
        </p:nvGraphicFramePr>
        <p:xfrm>
          <a:off x="325392" y="463897"/>
          <a:ext cx="541338" cy="444500"/>
        </p:xfrm>
        <a:graphic>
          <a:graphicData uri="http://schemas.openxmlformats.org/presentationml/2006/ole">
            <mc:AlternateContent xmlns:mc="http://schemas.openxmlformats.org/markup-compatibility/2006">
              <mc:Choice xmlns:v="urn:schemas-microsoft-com:vml" Requires="v">
                <p:oleObj spid="_x0000_s15" name="公式" r:id="rId29" imgW="279400" imgH="241300" progId="Equation.3">
                  <p:embed/>
                </p:oleObj>
              </mc:Choice>
              <mc:Fallback>
                <p:oleObj name="公式" r:id="rId29" imgW="279400" imgH="241300" progId="Equation.3">
                  <p:embed/>
                  <p:pic>
                    <p:nvPicPr>
                      <p:cNvPr id="0" name="Object 2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25392" y="463897"/>
                        <a:ext cx="541338"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27"/>
          <p:cNvGraphicFramePr>
            <a:graphicFrameLocks noChangeAspect="1"/>
          </p:cNvGraphicFramePr>
          <p:nvPr/>
        </p:nvGraphicFramePr>
        <p:xfrm>
          <a:off x="989832" y="426591"/>
          <a:ext cx="1797050" cy="519112"/>
        </p:xfrm>
        <a:graphic>
          <a:graphicData uri="http://schemas.openxmlformats.org/presentationml/2006/ole">
            <mc:AlternateContent xmlns:mc="http://schemas.openxmlformats.org/markup-compatibility/2006">
              <mc:Choice xmlns:v="urn:schemas-microsoft-com:vml" Requires="v">
                <p:oleObj spid="_x0000_s16" name="公式" r:id="rId30" imgW="927100" imgH="279400" progId="Equation.3">
                  <p:embed/>
                </p:oleObj>
              </mc:Choice>
              <mc:Fallback>
                <p:oleObj name="公式" r:id="rId30" imgW="927100" imgH="279400" progId="Equation.3">
                  <p:embed/>
                  <p:pic>
                    <p:nvPicPr>
                      <p:cNvPr id="0" name="Object 27"/>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89832" y="426591"/>
                        <a:ext cx="179705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109572"/>
                                        </p:tgtEl>
                                        <p:attrNameLst>
                                          <p:attrName>style.visibility</p:attrName>
                                        </p:attrNameLst>
                                      </p:cBhvr>
                                      <p:to>
                                        <p:strVal val="visible"/>
                                      </p:to>
                                    </p:set>
                                    <p:animEffect transition="in" filter="slide(fromTop)">
                                      <p:cBhvr>
                                        <p:cTn id="7" dur="500"/>
                                        <p:tgtEl>
                                          <p:spTgt spid="10957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nodeType="clickEffect">
                                  <p:stCondLst>
                                    <p:cond delay="0"/>
                                  </p:stCondLst>
                                  <p:childTnLst>
                                    <p:set>
                                      <p:cBhvr>
                                        <p:cTn id="11" dur="1" fill="hold">
                                          <p:stCondLst>
                                            <p:cond delay="0"/>
                                          </p:stCondLst>
                                        </p:cTn>
                                        <p:tgtEl>
                                          <p:spTgt spid="109573"/>
                                        </p:tgtEl>
                                        <p:attrNameLst>
                                          <p:attrName>style.visibility</p:attrName>
                                        </p:attrNameLst>
                                      </p:cBhvr>
                                      <p:to>
                                        <p:strVal val="visible"/>
                                      </p:to>
                                    </p:set>
                                    <p:animEffect transition="in" filter="slide(fromTop)">
                                      <p:cBhvr>
                                        <p:cTn id="12" dur="500"/>
                                        <p:tgtEl>
                                          <p:spTgt spid="109573"/>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nodeType="clickEffect">
                                  <p:stCondLst>
                                    <p:cond delay="0"/>
                                  </p:stCondLst>
                                  <p:childTnLst>
                                    <p:set>
                                      <p:cBhvr>
                                        <p:cTn id="16" dur="1" fill="hold">
                                          <p:stCondLst>
                                            <p:cond delay="0"/>
                                          </p:stCondLst>
                                        </p:cTn>
                                        <p:tgtEl>
                                          <p:spTgt spid="109575"/>
                                        </p:tgtEl>
                                        <p:attrNameLst>
                                          <p:attrName>style.visibility</p:attrName>
                                        </p:attrNameLst>
                                      </p:cBhvr>
                                      <p:to>
                                        <p:strVal val="visible"/>
                                      </p:to>
                                    </p:set>
                                    <p:animEffect transition="in" filter="slide(fromTop)">
                                      <p:cBhvr>
                                        <p:cTn id="17" dur="500"/>
                                        <p:tgtEl>
                                          <p:spTgt spid="109575"/>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nodeType="clickEffect">
                                  <p:stCondLst>
                                    <p:cond delay="0"/>
                                  </p:stCondLst>
                                  <p:childTnLst>
                                    <p:set>
                                      <p:cBhvr>
                                        <p:cTn id="21" dur="1" fill="hold">
                                          <p:stCondLst>
                                            <p:cond delay="0"/>
                                          </p:stCondLst>
                                        </p:cTn>
                                        <p:tgtEl>
                                          <p:spTgt spid="109574"/>
                                        </p:tgtEl>
                                        <p:attrNameLst>
                                          <p:attrName>style.visibility</p:attrName>
                                        </p:attrNameLst>
                                      </p:cBhvr>
                                      <p:to>
                                        <p:strVal val="visible"/>
                                      </p:to>
                                    </p:set>
                                    <p:animEffect transition="in" filter="slide(fromTop)">
                                      <p:cBhvr>
                                        <p:cTn id="22" dur="500"/>
                                        <p:tgtEl>
                                          <p:spTgt spid="109574"/>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1" fill="hold" nodeType="clickEffect">
                                  <p:stCondLst>
                                    <p:cond delay="0"/>
                                  </p:stCondLst>
                                  <p:childTnLst>
                                    <p:set>
                                      <p:cBhvr>
                                        <p:cTn id="26" dur="1" fill="hold">
                                          <p:stCondLst>
                                            <p:cond delay="0"/>
                                          </p:stCondLst>
                                        </p:cTn>
                                        <p:tgtEl>
                                          <p:spTgt spid="109576"/>
                                        </p:tgtEl>
                                        <p:attrNameLst>
                                          <p:attrName>style.visibility</p:attrName>
                                        </p:attrNameLst>
                                      </p:cBhvr>
                                      <p:to>
                                        <p:strVal val="visible"/>
                                      </p:to>
                                    </p:set>
                                    <p:animEffect transition="in" filter="slide(fromTop)">
                                      <p:cBhvr>
                                        <p:cTn id="27" dur="500"/>
                                        <p:tgtEl>
                                          <p:spTgt spid="109576"/>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1" fill="hold" grpId="0" nodeType="clickEffect">
                                  <p:stCondLst>
                                    <p:cond delay="0"/>
                                  </p:stCondLst>
                                  <p:childTnLst>
                                    <p:set>
                                      <p:cBhvr>
                                        <p:cTn id="31" dur="1" fill="hold">
                                          <p:stCondLst>
                                            <p:cond delay="0"/>
                                          </p:stCondLst>
                                        </p:cTn>
                                        <p:tgtEl>
                                          <p:spTgt spid="109577"/>
                                        </p:tgtEl>
                                        <p:attrNameLst>
                                          <p:attrName>style.visibility</p:attrName>
                                        </p:attrNameLst>
                                      </p:cBhvr>
                                      <p:to>
                                        <p:strVal val="visible"/>
                                      </p:to>
                                    </p:set>
                                    <p:animEffect transition="in" filter="slide(fromTop)">
                                      <p:cBhvr>
                                        <p:cTn id="32" dur="500"/>
                                        <p:tgtEl>
                                          <p:spTgt spid="109577"/>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1" fill="hold" nodeType="clickEffect">
                                  <p:stCondLst>
                                    <p:cond delay="0"/>
                                  </p:stCondLst>
                                  <p:childTnLst>
                                    <p:set>
                                      <p:cBhvr>
                                        <p:cTn id="36" dur="1" fill="hold">
                                          <p:stCondLst>
                                            <p:cond delay="0"/>
                                          </p:stCondLst>
                                        </p:cTn>
                                        <p:tgtEl>
                                          <p:spTgt spid="109578"/>
                                        </p:tgtEl>
                                        <p:attrNameLst>
                                          <p:attrName>style.visibility</p:attrName>
                                        </p:attrNameLst>
                                      </p:cBhvr>
                                      <p:to>
                                        <p:strVal val="visible"/>
                                      </p:to>
                                    </p:set>
                                    <p:animEffect transition="in" filter="slide(fromTop)">
                                      <p:cBhvr>
                                        <p:cTn id="37" dur="500"/>
                                        <p:tgtEl>
                                          <p:spTgt spid="109578"/>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1" fill="hold" nodeType="clickEffect">
                                  <p:stCondLst>
                                    <p:cond delay="0"/>
                                  </p:stCondLst>
                                  <p:childTnLst>
                                    <p:set>
                                      <p:cBhvr>
                                        <p:cTn id="41" dur="1" fill="hold">
                                          <p:stCondLst>
                                            <p:cond delay="0"/>
                                          </p:stCondLst>
                                        </p:cTn>
                                        <p:tgtEl>
                                          <p:spTgt spid="109579"/>
                                        </p:tgtEl>
                                        <p:attrNameLst>
                                          <p:attrName>style.visibility</p:attrName>
                                        </p:attrNameLst>
                                      </p:cBhvr>
                                      <p:to>
                                        <p:strVal val="visible"/>
                                      </p:to>
                                    </p:set>
                                    <p:animEffect transition="in" filter="slide(fromTop)">
                                      <p:cBhvr>
                                        <p:cTn id="42" dur="500"/>
                                        <p:tgtEl>
                                          <p:spTgt spid="109579"/>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1" fill="hold" nodeType="clickEffect">
                                  <p:stCondLst>
                                    <p:cond delay="0"/>
                                  </p:stCondLst>
                                  <p:childTnLst>
                                    <p:set>
                                      <p:cBhvr>
                                        <p:cTn id="46" dur="1" fill="hold">
                                          <p:stCondLst>
                                            <p:cond delay="0"/>
                                          </p:stCondLst>
                                        </p:cTn>
                                        <p:tgtEl>
                                          <p:spTgt spid="109580"/>
                                        </p:tgtEl>
                                        <p:attrNameLst>
                                          <p:attrName>style.visibility</p:attrName>
                                        </p:attrNameLst>
                                      </p:cBhvr>
                                      <p:to>
                                        <p:strVal val="visible"/>
                                      </p:to>
                                    </p:set>
                                    <p:animEffect transition="in" filter="slide(fromTop)">
                                      <p:cBhvr>
                                        <p:cTn id="47" dur="500"/>
                                        <p:tgtEl>
                                          <p:spTgt spid="109580"/>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1" fill="hold" nodeType="clickEffect">
                                  <p:stCondLst>
                                    <p:cond delay="0"/>
                                  </p:stCondLst>
                                  <p:childTnLst>
                                    <p:set>
                                      <p:cBhvr>
                                        <p:cTn id="51" dur="1" fill="hold">
                                          <p:stCondLst>
                                            <p:cond delay="0"/>
                                          </p:stCondLst>
                                        </p:cTn>
                                        <p:tgtEl>
                                          <p:spTgt spid="109581"/>
                                        </p:tgtEl>
                                        <p:attrNameLst>
                                          <p:attrName>style.visibility</p:attrName>
                                        </p:attrNameLst>
                                      </p:cBhvr>
                                      <p:to>
                                        <p:strVal val="visible"/>
                                      </p:to>
                                    </p:set>
                                    <p:animEffect transition="in" filter="slide(fromTop)">
                                      <p:cBhvr>
                                        <p:cTn id="52" dur="500"/>
                                        <p:tgtEl>
                                          <p:spTgt spid="109581"/>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1" fill="hold" nodeType="clickEffect">
                                  <p:stCondLst>
                                    <p:cond delay="0"/>
                                  </p:stCondLst>
                                  <p:childTnLst>
                                    <p:set>
                                      <p:cBhvr>
                                        <p:cTn id="56" dur="1" fill="hold">
                                          <p:stCondLst>
                                            <p:cond delay="0"/>
                                          </p:stCondLst>
                                        </p:cTn>
                                        <p:tgtEl>
                                          <p:spTgt spid="109582"/>
                                        </p:tgtEl>
                                        <p:attrNameLst>
                                          <p:attrName>style.visibility</p:attrName>
                                        </p:attrNameLst>
                                      </p:cBhvr>
                                      <p:to>
                                        <p:strVal val="visible"/>
                                      </p:to>
                                    </p:set>
                                    <p:animEffect transition="in" filter="slide(fromTop)">
                                      <p:cBhvr>
                                        <p:cTn id="57" dur="500"/>
                                        <p:tgtEl>
                                          <p:spTgt spid="10958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09583"/>
                                        </p:tgtEl>
                                        <p:attrNameLst>
                                          <p:attrName>style.visibility</p:attrName>
                                        </p:attrNameLst>
                                      </p:cBhvr>
                                      <p:to>
                                        <p:strVal val="visible"/>
                                      </p:to>
                                    </p:set>
                                    <p:animEffect transition="in" filter="wipe(left)">
                                      <p:cBhvr>
                                        <p:cTn id="62" dur="500"/>
                                        <p:tgtEl>
                                          <p:spTgt spid="10958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09584"/>
                                        </p:tgtEl>
                                        <p:attrNameLst>
                                          <p:attrName>style.visibility</p:attrName>
                                        </p:attrNameLst>
                                      </p:cBhvr>
                                      <p:to>
                                        <p:strVal val="visible"/>
                                      </p:to>
                                    </p:set>
                                    <p:animEffect transition="in" filter="wipe(left)">
                                      <p:cBhvr>
                                        <p:cTn id="67" dur="500"/>
                                        <p:tgtEl>
                                          <p:spTgt spid="10958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109585"/>
                                        </p:tgtEl>
                                        <p:attrNameLst>
                                          <p:attrName>style.visibility</p:attrName>
                                        </p:attrNameLst>
                                      </p:cBhvr>
                                      <p:to>
                                        <p:strVal val="visible"/>
                                      </p:to>
                                    </p:set>
                                    <p:animEffect transition="in" filter="wipe(left)">
                                      <p:cBhvr>
                                        <p:cTn id="72" dur="500"/>
                                        <p:tgtEl>
                                          <p:spTgt spid="10958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109586"/>
                                        </p:tgtEl>
                                        <p:attrNameLst>
                                          <p:attrName>style.visibility</p:attrName>
                                        </p:attrNameLst>
                                      </p:cBhvr>
                                      <p:to>
                                        <p:strVal val="visible"/>
                                      </p:to>
                                    </p:set>
                                    <p:animEffect transition="in" filter="wipe(left)">
                                      <p:cBhvr>
                                        <p:cTn id="77" dur="500"/>
                                        <p:tgtEl>
                                          <p:spTgt spid="109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7"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842408" y="1646953"/>
            <a:ext cx="4273550" cy="559977"/>
            <a:chOff x="2842408" y="1646953"/>
            <a:chExt cx="4273550" cy="559977"/>
          </a:xfrm>
        </p:grpSpPr>
        <p:graphicFrame>
          <p:nvGraphicFramePr>
            <p:cNvPr id="110596" name="Object 4"/>
            <p:cNvGraphicFramePr>
              <a:graphicFrameLocks noChangeAspect="1"/>
            </p:cNvGraphicFramePr>
            <p:nvPr/>
          </p:nvGraphicFramePr>
          <p:xfrm>
            <a:off x="2842408" y="1689405"/>
            <a:ext cx="631825" cy="517525"/>
          </p:xfrm>
          <a:graphic>
            <a:graphicData uri="http://schemas.openxmlformats.org/presentationml/2006/ole">
              <mc:AlternateContent xmlns:mc="http://schemas.openxmlformats.org/markup-compatibility/2006">
                <mc:Choice xmlns:v="urn:schemas-microsoft-com:vml" Requires="v">
                  <p:oleObj spid="_x0000_s0" name="公式" r:id="rId1" imgW="279400" imgH="241300" progId="Equation.3">
                    <p:embed/>
                  </p:oleObj>
                </mc:Choice>
                <mc:Fallback>
                  <p:oleObj name="公式" r:id="rId1" imgW="279400" imgH="2413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2408" y="1689405"/>
                          <a:ext cx="631825"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597" name="Object 5"/>
            <p:cNvGraphicFramePr>
              <a:graphicFrameLocks noChangeAspect="1"/>
            </p:cNvGraphicFramePr>
            <p:nvPr/>
          </p:nvGraphicFramePr>
          <p:xfrm>
            <a:off x="3657600" y="1646953"/>
            <a:ext cx="1906587" cy="547687"/>
          </p:xfrm>
          <a:graphic>
            <a:graphicData uri="http://schemas.openxmlformats.org/presentationml/2006/ole">
              <mc:AlternateContent xmlns:mc="http://schemas.openxmlformats.org/markup-compatibility/2006">
                <mc:Choice xmlns:v="urn:schemas-microsoft-com:vml" Requires="v">
                  <p:oleObj spid="_x0000_s2" name="公式" r:id="rId3" imgW="927100" imgH="279400" progId="Equation.3">
                    <p:embed/>
                  </p:oleObj>
                </mc:Choice>
                <mc:Fallback>
                  <p:oleObj name="公式" r:id="rId3" imgW="927100" imgH="2794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1646953"/>
                          <a:ext cx="1906587" cy="547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598" name="Object 6"/>
            <p:cNvGraphicFramePr>
              <a:graphicFrameLocks noChangeAspect="1"/>
            </p:cNvGraphicFramePr>
            <p:nvPr/>
          </p:nvGraphicFramePr>
          <p:xfrm>
            <a:off x="5934858" y="1724330"/>
            <a:ext cx="1181100" cy="333375"/>
          </p:xfrm>
          <a:graphic>
            <a:graphicData uri="http://schemas.openxmlformats.org/presentationml/2006/ole">
              <mc:AlternateContent xmlns:mc="http://schemas.openxmlformats.org/markup-compatibility/2006">
                <mc:Choice xmlns:v="urn:schemas-microsoft-com:vml" Requires="v">
                  <p:oleObj spid="_x0000_s4" name="公式" r:id="rId5" imgW="596900" imgH="177800" progId="Equation.3">
                    <p:embed/>
                  </p:oleObj>
                </mc:Choice>
                <mc:Fallback>
                  <p:oleObj name="公式" r:id="rId5" imgW="596900" imgH="1778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4858" y="1724330"/>
                          <a:ext cx="1181100" cy="333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 name="组合 4"/>
          <p:cNvGrpSpPr/>
          <p:nvPr/>
        </p:nvGrpSpPr>
        <p:grpSpPr>
          <a:xfrm>
            <a:off x="2878762" y="2329168"/>
            <a:ext cx="3780801" cy="509586"/>
            <a:chOff x="1149974" y="2486027"/>
            <a:chExt cx="3780801" cy="509586"/>
          </a:xfrm>
        </p:grpSpPr>
        <p:graphicFrame>
          <p:nvGraphicFramePr>
            <p:cNvPr id="110599" name="Object 7"/>
            <p:cNvGraphicFramePr>
              <a:graphicFrameLocks noChangeAspect="1"/>
            </p:cNvGraphicFramePr>
            <p:nvPr/>
          </p:nvGraphicFramePr>
          <p:xfrm>
            <a:off x="1149974" y="2511426"/>
            <a:ext cx="639762" cy="484187"/>
          </p:xfrm>
          <a:graphic>
            <a:graphicData uri="http://schemas.openxmlformats.org/presentationml/2006/ole">
              <mc:AlternateContent xmlns:mc="http://schemas.openxmlformats.org/markup-compatibility/2006">
                <mc:Choice xmlns:v="urn:schemas-microsoft-com:vml" Requires="v">
                  <p:oleObj spid="_x0000_s6" name="公式" r:id="rId7" imgW="304800" imgH="241300" progId="Equation.3">
                    <p:embed/>
                  </p:oleObj>
                </mc:Choice>
                <mc:Fallback>
                  <p:oleObj name="公式" r:id="rId7" imgW="304800" imgH="2413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9974" y="2511426"/>
                          <a:ext cx="639762" cy="484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600" name="Object 8"/>
            <p:cNvGraphicFramePr>
              <a:graphicFrameLocks noChangeAspect="1"/>
            </p:cNvGraphicFramePr>
            <p:nvPr/>
          </p:nvGraphicFramePr>
          <p:xfrm>
            <a:off x="1953418" y="2486027"/>
            <a:ext cx="1603375" cy="431800"/>
          </p:xfrm>
          <a:graphic>
            <a:graphicData uri="http://schemas.openxmlformats.org/presentationml/2006/ole">
              <mc:AlternateContent xmlns:mc="http://schemas.openxmlformats.org/markup-compatibility/2006">
                <mc:Choice xmlns:v="urn:schemas-microsoft-com:vml" Requires="v">
                  <p:oleObj spid="_x0000_s7" name="公式" r:id="rId9" imgW="812165" imgH="228600" progId="Equation.3">
                    <p:embed/>
                  </p:oleObj>
                </mc:Choice>
                <mc:Fallback>
                  <p:oleObj name="公式" r:id="rId9" imgW="812165" imgH="228600"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53418" y="2486027"/>
                          <a:ext cx="160337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601" name="Object 9"/>
            <p:cNvGraphicFramePr>
              <a:graphicFrameLocks noChangeAspect="1"/>
            </p:cNvGraphicFramePr>
            <p:nvPr/>
          </p:nvGraphicFramePr>
          <p:xfrm>
            <a:off x="3778250" y="2562484"/>
            <a:ext cx="1152525" cy="331787"/>
          </p:xfrm>
          <a:graphic>
            <a:graphicData uri="http://schemas.openxmlformats.org/presentationml/2006/ole">
              <mc:AlternateContent xmlns:mc="http://schemas.openxmlformats.org/markup-compatibility/2006">
                <mc:Choice xmlns:v="urn:schemas-microsoft-com:vml" Requires="v">
                  <p:oleObj spid="_x0000_s8" name="公式" r:id="rId11" imgW="583565" imgH="177800" progId="Equation.3">
                    <p:embed/>
                  </p:oleObj>
                </mc:Choice>
                <mc:Fallback>
                  <p:oleObj name="公式" r:id="rId11" imgW="583565" imgH="177800" progId="Equation.3">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78250" y="2562484"/>
                          <a:ext cx="1152525" cy="331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10602" name="Object 10"/>
          <p:cNvGraphicFramePr>
            <a:graphicFrameLocks noChangeAspect="1"/>
          </p:cNvGraphicFramePr>
          <p:nvPr/>
        </p:nvGraphicFramePr>
        <p:xfrm>
          <a:off x="1066800" y="3275013"/>
          <a:ext cx="625475" cy="514350"/>
        </p:xfrm>
        <a:graphic>
          <a:graphicData uri="http://schemas.openxmlformats.org/presentationml/2006/ole">
            <mc:AlternateContent xmlns:mc="http://schemas.openxmlformats.org/markup-compatibility/2006">
              <mc:Choice xmlns:v="urn:schemas-microsoft-com:vml" Requires="v">
                <p:oleObj spid="_x0000_s9" name="公式" r:id="rId13" imgW="279400" imgH="241300" progId="Equation.3">
                  <p:embed/>
                </p:oleObj>
              </mc:Choice>
              <mc:Fallback>
                <p:oleObj name="公式" r:id="rId13" imgW="279400" imgH="241300" progId="Equation.3">
                  <p:embed/>
                  <p:pic>
                    <p:nvPicPr>
                      <p:cNvPr id="0"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66800" y="3275013"/>
                        <a:ext cx="625475" cy="514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603" name="Object 11"/>
          <p:cNvGraphicFramePr>
            <a:graphicFrameLocks noChangeAspect="1"/>
          </p:cNvGraphicFramePr>
          <p:nvPr/>
        </p:nvGraphicFramePr>
        <p:xfrm>
          <a:off x="2593975" y="3275013"/>
          <a:ext cx="682625" cy="517525"/>
        </p:xfrm>
        <a:graphic>
          <a:graphicData uri="http://schemas.openxmlformats.org/presentationml/2006/ole">
            <mc:AlternateContent xmlns:mc="http://schemas.openxmlformats.org/markup-compatibility/2006">
              <mc:Choice xmlns:v="urn:schemas-microsoft-com:vml" Requires="v">
                <p:oleObj spid="_x0000_s10" name="公式" r:id="rId15" imgW="304800" imgH="241300" progId="Equation.3">
                  <p:embed/>
                </p:oleObj>
              </mc:Choice>
              <mc:Fallback>
                <p:oleObj name="公式" r:id="rId15" imgW="304800" imgH="241300" progId="Equation.3">
                  <p:embed/>
                  <p:pic>
                    <p:nvPicPr>
                      <p:cNvPr id="0" name="Object 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93975" y="3275013"/>
                        <a:ext cx="682625"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604" name="Object 12"/>
          <p:cNvGraphicFramePr>
            <a:graphicFrameLocks noChangeAspect="1"/>
          </p:cNvGraphicFramePr>
          <p:nvPr/>
        </p:nvGraphicFramePr>
        <p:xfrm>
          <a:off x="4464051" y="3231795"/>
          <a:ext cx="654050" cy="534987"/>
        </p:xfrm>
        <a:graphic>
          <a:graphicData uri="http://schemas.openxmlformats.org/presentationml/2006/ole">
            <mc:AlternateContent xmlns:mc="http://schemas.openxmlformats.org/markup-compatibility/2006">
              <mc:Choice xmlns:v="urn:schemas-microsoft-com:vml" Requires="v">
                <p:oleObj spid="_x0000_s11" name="公式" r:id="rId17" imgW="279400" imgH="241300" progId="Equation.3">
                  <p:embed/>
                </p:oleObj>
              </mc:Choice>
              <mc:Fallback>
                <p:oleObj name="公式" r:id="rId17" imgW="279400" imgH="241300" progId="Equation.3">
                  <p:embed/>
                  <p:pic>
                    <p:nvPicPr>
                      <p:cNvPr id="0" name="Object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4051" y="3231795"/>
                        <a:ext cx="654050" cy="534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605" name="Object 13"/>
          <p:cNvGraphicFramePr>
            <a:graphicFrameLocks noChangeAspect="1"/>
          </p:cNvGraphicFramePr>
          <p:nvPr/>
        </p:nvGraphicFramePr>
        <p:xfrm>
          <a:off x="7115958" y="3275013"/>
          <a:ext cx="644525" cy="487362"/>
        </p:xfrm>
        <a:graphic>
          <a:graphicData uri="http://schemas.openxmlformats.org/presentationml/2006/ole">
            <mc:AlternateContent xmlns:mc="http://schemas.openxmlformats.org/markup-compatibility/2006">
              <mc:Choice xmlns:v="urn:schemas-microsoft-com:vml" Requires="v">
                <p:oleObj spid="_x0000_s12" name="公式" r:id="rId18" imgW="304800" imgH="241300" progId="Equation.3">
                  <p:embed/>
                </p:oleObj>
              </mc:Choice>
              <mc:Fallback>
                <p:oleObj name="公式" r:id="rId18" imgW="304800" imgH="241300" progId="Equation.3">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15958" y="3275013"/>
                        <a:ext cx="644525" cy="487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0606" name="Line 14"/>
          <p:cNvSpPr>
            <a:spLocks noChangeShapeType="1"/>
          </p:cNvSpPr>
          <p:nvPr/>
        </p:nvSpPr>
        <p:spPr bwMode="auto">
          <a:xfrm>
            <a:off x="1042988" y="3763963"/>
            <a:ext cx="1873250" cy="0"/>
          </a:xfrm>
          <a:prstGeom prst="line">
            <a:avLst/>
          </a:prstGeom>
          <a:noFill/>
          <a:ln w="222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
        <p:nvSpPr>
          <p:cNvPr id="110607" name="Text Box 15"/>
          <p:cNvSpPr txBox="1">
            <a:spLocks noChangeArrowheads="1"/>
          </p:cNvSpPr>
          <p:nvPr/>
        </p:nvSpPr>
        <p:spPr bwMode="auto">
          <a:xfrm>
            <a:off x="1219200" y="4121150"/>
            <a:ext cx="2200275" cy="4572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1587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kumimoji="1" lang="zh-CN" altLang="en-US" sz="2400" b="1" dirty="0">
                <a:solidFill>
                  <a:srgbClr val="0000FF"/>
                </a:solidFill>
                <a:effectLst>
                  <a:outerShdw blurRad="38100" dist="38100" dir="2700000" algn="tl">
                    <a:srgbClr val="C0C0C0"/>
                  </a:outerShdw>
                </a:effectLst>
                <a:latin typeface="Times New Roman" panose="02020603050405020304" pitchFamily="18" charset="0"/>
              </a:rPr>
              <a:t>容易计算</a:t>
            </a:r>
            <a:endParaRPr kumimoji="1" lang="zh-CN" altLang="en-US" sz="2400" b="1" dirty="0">
              <a:solidFill>
                <a:srgbClr val="0000FF"/>
              </a:solidFill>
              <a:effectLst>
                <a:outerShdw blurRad="38100" dist="38100" dir="2700000" algn="tl">
                  <a:srgbClr val="C0C0C0"/>
                </a:outerShdw>
              </a:effectLst>
              <a:latin typeface="Times New Roman" panose="02020603050405020304" pitchFamily="18" charset="0"/>
            </a:endParaRPr>
          </a:p>
        </p:txBody>
      </p:sp>
      <p:sp>
        <p:nvSpPr>
          <p:cNvPr id="110608" name="Line 16"/>
          <p:cNvSpPr>
            <a:spLocks noChangeShapeType="1"/>
          </p:cNvSpPr>
          <p:nvPr/>
        </p:nvSpPr>
        <p:spPr bwMode="auto">
          <a:xfrm flipV="1">
            <a:off x="4427538" y="3763963"/>
            <a:ext cx="679450" cy="6350"/>
          </a:xfrm>
          <a:prstGeom prst="line">
            <a:avLst/>
          </a:prstGeom>
          <a:noFill/>
          <a:ln w="222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
        <p:nvSpPr>
          <p:cNvPr id="110609" name="Text Box 17"/>
          <p:cNvSpPr txBox="1">
            <a:spLocks noChangeArrowheads="1"/>
          </p:cNvSpPr>
          <p:nvPr/>
        </p:nvSpPr>
        <p:spPr bwMode="auto">
          <a:xfrm>
            <a:off x="3905250" y="4133850"/>
            <a:ext cx="2251075" cy="4572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1587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kumimoji="1" lang="zh-CN" altLang="en-US" sz="2400" b="1">
                <a:solidFill>
                  <a:srgbClr val="0000FF"/>
                </a:solidFill>
                <a:effectLst>
                  <a:outerShdw blurRad="38100" dist="38100" dir="2700000" algn="tl">
                    <a:srgbClr val="C0C0C0"/>
                  </a:outerShdw>
                </a:effectLst>
                <a:latin typeface="Times New Roman" panose="02020603050405020304" pitchFamily="18" charset="0"/>
              </a:rPr>
              <a:t>计算较复杂</a:t>
            </a:r>
            <a:endParaRPr kumimoji="1" lang="zh-CN" altLang="en-US" sz="2400" b="1">
              <a:solidFill>
                <a:srgbClr val="0000FF"/>
              </a:solidFill>
              <a:effectLst>
                <a:outerShdw blurRad="38100" dist="38100" dir="2700000" algn="tl">
                  <a:srgbClr val="C0C0C0"/>
                </a:outerShdw>
              </a:effectLst>
              <a:latin typeface="Times New Roman" panose="02020603050405020304" pitchFamily="18" charset="0"/>
            </a:endParaRPr>
          </a:p>
        </p:txBody>
      </p:sp>
      <p:sp>
        <p:nvSpPr>
          <p:cNvPr id="110610" name="Text Box 18"/>
          <p:cNvSpPr txBox="1">
            <a:spLocks noChangeArrowheads="1"/>
          </p:cNvSpPr>
          <p:nvPr/>
        </p:nvSpPr>
        <p:spPr bwMode="auto">
          <a:xfrm>
            <a:off x="3778250" y="4652963"/>
            <a:ext cx="2665413" cy="82232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1587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kumimoji="1" lang="zh-CN" altLang="en-US" sz="2400" b="1" dirty="0">
                <a:solidFill>
                  <a:srgbClr val="0000FF"/>
                </a:solidFill>
                <a:effectLst>
                  <a:outerShdw blurRad="38100" dist="38100" dir="2700000" algn="tl">
                    <a:srgbClr val="C0C0C0"/>
                  </a:outerShdw>
                </a:effectLst>
                <a:latin typeface="Times New Roman" panose="02020603050405020304" pitchFamily="18" charset="0"/>
              </a:rPr>
              <a:t>对矩阵元素的</a:t>
            </a:r>
            <a:endParaRPr kumimoji="1" lang="zh-CN" altLang="en-US" sz="2400" b="1" dirty="0">
              <a:solidFill>
                <a:srgbClr val="0000FF"/>
              </a:solidFill>
              <a:effectLst>
                <a:outerShdw blurRad="38100" dist="38100" dir="2700000" algn="tl">
                  <a:srgbClr val="C0C0C0"/>
                </a:outerShdw>
              </a:effectLst>
              <a:latin typeface="Times New Roman" panose="02020603050405020304" pitchFamily="18" charset="0"/>
            </a:endParaRPr>
          </a:p>
          <a:p>
            <a:r>
              <a:rPr kumimoji="1" lang="zh-CN" altLang="en-US" sz="2400" b="1" dirty="0">
                <a:solidFill>
                  <a:srgbClr val="0000FF"/>
                </a:solidFill>
                <a:effectLst>
                  <a:outerShdw blurRad="38100" dist="38100" dir="2700000" algn="tl">
                    <a:srgbClr val="C0C0C0"/>
                  </a:outerShdw>
                </a:effectLst>
                <a:latin typeface="Times New Roman" panose="02020603050405020304" pitchFamily="18" charset="0"/>
              </a:rPr>
              <a:t>变化比较敏感</a:t>
            </a:r>
            <a:endParaRPr kumimoji="1" lang="zh-CN" altLang="en-US" sz="2400" b="1" dirty="0">
              <a:solidFill>
                <a:srgbClr val="0000FF"/>
              </a:solidFill>
              <a:effectLst>
                <a:outerShdw blurRad="38100" dist="38100" dir="2700000" algn="tl">
                  <a:srgbClr val="C0C0C0"/>
                </a:outerShdw>
              </a:effectLst>
              <a:latin typeface="Times New Roman" panose="02020603050405020304" pitchFamily="18" charset="0"/>
            </a:endParaRPr>
          </a:p>
        </p:txBody>
      </p:sp>
      <p:sp>
        <p:nvSpPr>
          <p:cNvPr id="110611" name="Line 19"/>
          <p:cNvSpPr>
            <a:spLocks noChangeShapeType="1"/>
          </p:cNvSpPr>
          <p:nvPr/>
        </p:nvSpPr>
        <p:spPr bwMode="auto">
          <a:xfrm flipV="1">
            <a:off x="7019925" y="3763963"/>
            <a:ext cx="814388" cy="0"/>
          </a:xfrm>
          <a:prstGeom prst="line">
            <a:avLst/>
          </a:prstGeom>
          <a:noFill/>
          <a:ln w="222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
        <p:nvSpPr>
          <p:cNvPr id="110612" name="Text Box 20"/>
          <p:cNvSpPr txBox="1">
            <a:spLocks noChangeArrowheads="1"/>
          </p:cNvSpPr>
          <p:nvPr/>
        </p:nvSpPr>
        <p:spPr bwMode="auto">
          <a:xfrm>
            <a:off x="6732240" y="4121150"/>
            <a:ext cx="1944687" cy="83099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1587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kumimoji="1" lang="zh-CN" altLang="en-US" sz="2400" b="1" dirty="0">
                <a:solidFill>
                  <a:srgbClr val="0000FF"/>
                </a:solidFill>
                <a:effectLst>
                  <a:outerShdw blurRad="38100" dist="38100" dir="2700000" algn="tl">
                    <a:srgbClr val="C0C0C0"/>
                  </a:outerShdw>
                </a:effectLst>
                <a:latin typeface="Times New Roman" panose="02020603050405020304" pitchFamily="18" charset="0"/>
              </a:rPr>
              <a:t>欧式距离的自然推广</a:t>
            </a:r>
            <a:endParaRPr kumimoji="1" lang="zh-CN" altLang="en-US" sz="2400" b="1" dirty="0">
              <a:solidFill>
                <a:srgbClr val="0000FF"/>
              </a:solidFill>
              <a:effectLst>
                <a:outerShdw blurRad="38100" dist="38100" dir="2700000" algn="tl">
                  <a:srgbClr val="C0C0C0"/>
                </a:outerShdw>
              </a:effectLst>
              <a:latin typeface="Times New Roman" panose="02020603050405020304" pitchFamily="18" charset="0"/>
            </a:endParaRPr>
          </a:p>
        </p:txBody>
      </p:sp>
      <p:graphicFrame>
        <p:nvGraphicFramePr>
          <p:cNvPr id="110615" name="Object 23"/>
          <p:cNvGraphicFramePr>
            <a:graphicFrameLocks noChangeAspect="1"/>
          </p:cNvGraphicFramePr>
          <p:nvPr/>
        </p:nvGraphicFramePr>
        <p:xfrm>
          <a:off x="2795587" y="440535"/>
          <a:ext cx="1109663" cy="525462"/>
        </p:xfrm>
        <a:graphic>
          <a:graphicData uri="http://schemas.openxmlformats.org/presentationml/2006/ole">
            <mc:AlternateContent xmlns:mc="http://schemas.openxmlformats.org/markup-compatibility/2006">
              <mc:Choice xmlns:v="urn:schemas-microsoft-com:vml" Requires="v">
                <p:oleObj spid="_x0000_s13" name="公式" r:id="rId19" imgW="457200" imgH="228600" progId="Equation.3">
                  <p:embed/>
                </p:oleObj>
              </mc:Choice>
              <mc:Fallback>
                <p:oleObj name="公式" r:id="rId19" imgW="457200" imgH="228600" progId="Equation.3">
                  <p:embed/>
                  <p:pic>
                    <p:nvPicPr>
                      <p:cNvPr id="0" name="Object 2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795587" y="440535"/>
                        <a:ext cx="1109663" cy="525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616" name="Object 24"/>
          <p:cNvGraphicFramePr>
            <a:graphicFrameLocks noChangeAspect="1"/>
          </p:cNvGraphicFramePr>
          <p:nvPr/>
        </p:nvGraphicFramePr>
        <p:xfrm>
          <a:off x="2823367" y="1042194"/>
          <a:ext cx="1192213" cy="523875"/>
        </p:xfrm>
        <a:graphic>
          <a:graphicData uri="http://schemas.openxmlformats.org/presentationml/2006/ole">
            <mc:AlternateContent xmlns:mc="http://schemas.openxmlformats.org/markup-compatibility/2006">
              <mc:Choice xmlns:v="urn:schemas-microsoft-com:vml" Requires="v">
                <p:oleObj spid="_x0000_s14" name="公式" r:id="rId21" imgW="495300" imgH="228600" progId="Equation.3">
                  <p:embed/>
                </p:oleObj>
              </mc:Choice>
              <mc:Fallback>
                <p:oleObj name="公式" r:id="rId21" imgW="495300" imgH="228600" progId="Equation.3">
                  <p:embed/>
                  <p:pic>
                    <p:nvPicPr>
                      <p:cNvPr id="0" name="Object 2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823367" y="1042194"/>
                        <a:ext cx="1192213" cy="523875"/>
                      </a:xfrm>
                      <a:prstGeom prst="rect">
                        <a:avLst/>
                      </a:prstGeom>
                      <a:noFill/>
                      <a:ln>
                        <a:noFill/>
                      </a:ln>
                      <a:effectLst/>
                    </p:spPr>
                  </p:pic>
                </p:oleObj>
              </mc:Fallback>
            </mc:AlternateContent>
          </a:graphicData>
        </a:graphic>
      </p:graphicFrame>
      <p:sp>
        <p:nvSpPr>
          <p:cNvPr id="24" name="Rectangle 29"/>
          <p:cNvSpPr>
            <a:spLocks noChangeArrowheads="1"/>
          </p:cNvSpPr>
          <p:nvPr/>
        </p:nvSpPr>
        <p:spPr bwMode="auto">
          <a:xfrm>
            <a:off x="3657600" y="0"/>
            <a:ext cx="5486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§2  Norms of Vectors and Matrices</a:t>
            </a:r>
            <a:endParaRPr lang="en-US" altLang="zh-CN" sz="1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0602"/>
                                        </p:tgtEl>
                                        <p:attrNameLst>
                                          <p:attrName>style.visibility</p:attrName>
                                        </p:attrNameLst>
                                      </p:cBhvr>
                                      <p:to>
                                        <p:strVal val="visible"/>
                                      </p:to>
                                    </p:set>
                                    <p:animEffect transition="in" filter="wipe(left)">
                                      <p:cBhvr>
                                        <p:cTn id="7" dur="500"/>
                                        <p:tgtEl>
                                          <p:spTgt spid="11060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0603"/>
                                        </p:tgtEl>
                                        <p:attrNameLst>
                                          <p:attrName>style.visibility</p:attrName>
                                        </p:attrNameLst>
                                      </p:cBhvr>
                                      <p:to>
                                        <p:strVal val="visible"/>
                                      </p:to>
                                    </p:set>
                                    <p:animEffect transition="in" filter="wipe(left)">
                                      <p:cBhvr>
                                        <p:cTn id="12" dur="500"/>
                                        <p:tgtEl>
                                          <p:spTgt spid="11060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0604"/>
                                        </p:tgtEl>
                                        <p:attrNameLst>
                                          <p:attrName>style.visibility</p:attrName>
                                        </p:attrNameLst>
                                      </p:cBhvr>
                                      <p:to>
                                        <p:strVal val="visible"/>
                                      </p:to>
                                    </p:set>
                                    <p:animEffect transition="in" filter="wipe(left)">
                                      <p:cBhvr>
                                        <p:cTn id="17" dur="500"/>
                                        <p:tgtEl>
                                          <p:spTgt spid="11060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0605"/>
                                        </p:tgtEl>
                                        <p:attrNameLst>
                                          <p:attrName>style.visibility</p:attrName>
                                        </p:attrNameLst>
                                      </p:cBhvr>
                                      <p:to>
                                        <p:strVal val="visible"/>
                                      </p:to>
                                    </p:set>
                                    <p:animEffect transition="in" filter="wipe(left)">
                                      <p:cBhvr>
                                        <p:cTn id="22" dur="500"/>
                                        <p:tgtEl>
                                          <p:spTgt spid="11060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0606"/>
                                        </p:tgtEl>
                                        <p:attrNameLst>
                                          <p:attrName>style.visibility</p:attrName>
                                        </p:attrNameLst>
                                      </p:cBhvr>
                                      <p:to>
                                        <p:strVal val="visible"/>
                                      </p:to>
                                    </p:set>
                                    <p:animEffect transition="in" filter="wipe(left)">
                                      <p:cBhvr>
                                        <p:cTn id="27" dur="500"/>
                                        <p:tgtEl>
                                          <p:spTgt spid="11060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0607"/>
                                        </p:tgtEl>
                                        <p:attrNameLst>
                                          <p:attrName>style.visibility</p:attrName>
                                        </p:attrNameLst>
                                      </p:cBhvr>
                                      <p:to>
                                        <p:strVal val="visible"/>
                                      </p:to>
                                    </p:set>
                                    <p:animEffect transition="in" filter="wipe(left)">
                                      <p:cBhvr>
                                        <p:cTn id="32" dur="500"/>
                                        <p:tgtEl>
                                          <p:spTgt spid="11060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10608"/>
                                        </p:tgtEl>
                                        <p:attrNameLst>
                                          <p:attrName>style.visibility</p:attrName>
                                        </p:attrNameLst>
                                      </p:cBhvr>
                                      <p:to>
                                        <p:strVal val="visible"/>
                                      </p:to>
                                    </p:set>
                                    <p:animEffect transition="in" filter="wipe(left)">
                                      <p:cBhvr>
                                        <p:cTn id="37" dur="500"/>
                                        <p:tgtEl>
                                          <p:spTgt spid="11060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10609"/>
                                        </p:tgtEl>
                                        <p:attrNameLst>
                                          <p:attrName>style.visibility</p:attrName>
                                        </p:attrNameLst>
                                      </p:cBhvr>
                                      <p:to>
                                        <p:strVal val="visible"/>
                                      </p:to>
                                    </p:set>
                                    <p:animEffect transition="in" filter="wipe(left)">
                                      <p:cBhvr>
                                        <p:cTn id="42" dur="500"/>
                                        <p:tgtEl>
                                          <p:spTgt spid="11060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10610"/>
                                        </p:tgtEl>
                                        <p:attrNameLst>
                                          <p:attrName>style.visibility</p:attrName>
                                        </p:attrNameLst>
                                      </p:cBhvr>
                                      <p:to>
                                        <p:strVal val="visible"/>
                                      </p:to>
                                    </p:set>
                                    <p:animEffect transition="in" filter="wipe(left)">
                                      <p:cBhvr>
                                        <p:cTn id="47" dur="500"/>
                                        <p:tgtEl>
                                          <p:spTgt spid="11061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10611"/>
                                        </p:tgtEl>
                                        <p:attrNameLst>
                                          <p:attrName>style.visibility</p:attrName>
                                        </p:attrNameLst>
                                      </p:cBhvr>
                                      <p:to>
                                        <p:strVal val="visible"/>
                                      </p:to>
                                    </p:set>
                                    <p:animEffect transition="in" filter="wipe(left)">
                                      <p:cBhvr>
                                        <p:cTn id="52" dur="500"/>
                                        <p:tgtEl>
                                          <p:spTgt spid="11061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10612"/>
                                        </p:tgtEl>
                                        <p:attrNameLst>
                                          <p:attrName>style.visibility</p:attrName>
                                        </p:attrNameLst>
                                      </p:cBhvr>
                                      <p:to>
                                        <p:strVal val="visible"/>
                                      </p:to>
                                    </p:set>
                                    <p:animEffect transition="in" filter="wipe(left)">
                                      <p:cBhvr>
                                        <p:cTn id="57" dur="500"/>
                                        <p:tgtEl>
                                          <p:spTgt spid="1106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607" grpId="0"/>
      <p:bldP spid="110609" grpId="0"/>
      <p:bldP spid="110610" grpId="0"/>
      <p:bldP spid="11061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1699592" y="2893949"/>
            <a:ext cx="64008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正确</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7" name="文本框 6"/>
          <p:cNvSpPr txBox="1"/>
          <p:nvPr>
            <p:custDataLst>
              <p:tags r:id="rId2"/>
            </p:custDataLst>
          </p:nvPr>
        </p:nvSpPr>
        <p:spPr>
          <a:xfrm>
            <a:off x="1699592" y="3751199"/>
            <a:ext cx="64008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错误</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0" name="椭圆 9"/>
          <p:cNvSpPr>
            <a:spLocks noChangeAspect="1"/>
          </p:cNvSpPr>
          <p:nvPr>
            <p:custDataLst>
              <p:tags r:id="rId3"/>
            </p:custDataLst>
          </p:nvPr>
        </p:nvSpPr>
        <p:spPr>
          <a:xfrm>
            <a:off x="985217" y="2958242"/>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1" name="椭圆 10"/>
          <p:cNvSpPr>
            <a:spLocks noChangeAspect="1"/>
          </p:cNvSpPr>
          <p:nvPr>
            <p:custDataLst>
              <p:tags r:id="rId4"/>
            </p:custDataLst>
          </p:nvPr>
        </p:nvSpPr>
        <p:spPr>
          <a:xfrm>
            <a:off x="985217" y="3815492"/>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4" name="矩形: 圆角 13"/>
          <p:cNvSpPr/>
          <p:nvPr>
            <p:custDataLst>
              <p:tags r:id="rId5"/>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提交</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pic>
        <p:nvPicPr>
          <p:cNvPr id="44237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1556792"/>
            <a:ext cx="4881736" cy="1017028"/>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组合 18"/>
          <p:cNvGrpSpPr/>
          <p:nvPr>
            <p:custDataLst>
              <p:tags r:id="rId7"/>
            </p:custDataLst>
          </p:nvPr>
        </p:nvGrpSpPr>
        <p:grpSpPr>
          <a:xfrm>
            <a:off x="0" y="0"/>
            <a:ext cx="9144000" cy="635000"/>
            <a:chOff x="0" y="0"/>
            <a:chExt cx="9144000" cy="635000"/>
          </a:xfrm>
        </p:grpSpPr>
        <p:sp>
          <p:nvSpPr>
            <p:cNvPr id="15" name="TitleBackground"/>
            <p:cNvSpPr/>
            <p:nvPr>
              <p:custDataLst>
                <p:tags r:id="rId8"/>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ColorBlock"/>
            <p:cNvSpPr/>
            <p:nvPr>
              <p:custDataLst>
                <p:tags r:id="rId9"/>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ypeText"/>
            <p:cNvSpPr txBox="1"/>
            <p:nvPr>
              <p:custDataLst>
                <p:tags r:id="rId10"/>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单选题</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8" name="TipText"/>
            <p:cNvSpPr txBox="1"/>
            <p:nvPr>
              <p:custDataLst>
                <p:tags r:id="rId11"/>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endParaRPr lang="zh-CN" altLang="en-US" sz="2000">
                <a:solidFill>
                  <a:srgbClr val="808080"/>
                </a:solidFill>
                <a:latin typeface="微软雅黑" panose="020B0503020204020204" charset="-122"/>
                <a:ea typeface="微软雅黑" panose="020B0503020204020204" charset="-122"/>
                <a:sym typeface="微软雅黑" panose="020B0503020204020204" charset="-122"/>
              </a:endParaRPr>
            </a:p>
          </p:txBody>
        </p:sp>
      </p:grpSp>
      <p:pic>
        <p:nvPicPr>
          <p:cNvPr id="4" name="图片 3"/>
          <p:cNvPicPr/>
          <p:nvPr>
            <p:custDataLst>
              <p:tags r:id="rId12"/>
            </p:custDataLst>
          </p:nvPr>
        </p:nvPicPr>
        <p:blipFill>
          <a:blip r:embed="rId13">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4"/>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215106" y="616129"/>
            <a:ext cx="8713788" cy="937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20000"/>
              </a:lnSpc>
            </a:pP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由于在许多应用问题中，矩阵和向量是</a:t>
            </a:r>
            <a:r>
              <a:rPr kumimoji="1" lang="zh-CN" altLang="en-US" sz="2400" b="1" dirty="0">
                <a:latin typeface="仿宋_GB2312" pitchFamily="49" charset="-122"/>
              </a:rPr>
              <a:t>相联系的，现引进一种矩阵的</a:t>
            </a:r>
            <a:r>
              <a:rPr kumimoji="1" lang="zh-CN" altLang="en-US" sz="2400" b="1" dirty="0">
                <a:solidFill>
                  <a:schemeClr val="tx2"/>
                </a:solidFill>
                <a:latin typeface="仿宋_GB2312" pitchFamily="49" charset="-122"/>
              </a:rPr>
              <a:t>算子范数</a:t>
            </a:r>
            <a:r>
              <a:rPr kumimoji="1" lang="zh-CN" altLang="en-US" sz="2400" b="1" dirty="0">
                <a:latin typeface="仿宋_GB2312" pitchFamily="49" charset="-122"/>
              </a:rPr>
              <a:t>，它是</a:t>
            </a:r>
            <a:r>
              <a:rPr kumimoji="1" lang="zh-CN" altLang="en-US" sz="2400" b="1" dirty="0">
                <a:solidFill>
                  <a:srgbClr val="FF0000"/>
                </a:solidFill>
                <a:latin typeface="仿宋_GB2312" pitchFamily="49" charset="-122"/>
              </a:rPr>
              <a:t>由向量范数诱导出来</a:t>
            </a:r>
            <a:r>
              <a:rPr kumimoji="1" lang="zh-CN" altLang="en-US" sz="2400" b="1" dirty="0">
                <a:latin typeface="仿宋_GB2312" pitchFamily="49" charset="-122"/>
              </a:rPr>
              <a:t>的</a:t>
            </a:r>
            <a:endParaRPr kumimoji="1" lang="zh-CN" altLang="en-US" sz="2400" b="1" dirty="0">
              <a:latin typeface="仿宋_GB2312" pitchFamily="49" charset="-122"/>
            </a:endParaRPr>
          </a:p>
        </p:txBody>
      </p:sp>
      <p:sp>
        <p:nvSpPr>
          <p:cNvPr id="5" name="Rectangle 29"/>
          <p:cNvSpPr>
            <a:spLocks noChangeArrowheads="1"/>
          </p:cNvSpPr>
          <p:nvPr/>
        </p:nvSpPr>
        <p:spPr bwMode="auto">
          <a:xfrm>
            <a:off x="3657600" y="0"/>
            <a:ext cx="5486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§2  Norms of Vectors and Matrices</a:t>
            </a:r>
            <a:endParaRPr lang="en-US" altLang="zh-CN" sz="1800" b="1" dirty="0"/>
          </a:p>
        </p:txBody>
      </p:sp>
      <p:sp>
        <p:nvSpPr>
          <p:cNvPr id="6" name="Text Box 1032"/>
          <p:cNvSpPr txBox="1">
            <a:spLocks noChangeArrowheads="1"/>
          </p:cNvSpPr>
          <p:nvPr/>
        </p:nvSpPr>
        <p:spPr bwMode="auto">
          <a:xfrm>
            <a:off x="33121" y="28731"/>
            <a:ext cx="77955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b="1" dirty="0">
                <a:solidFill>
                  <a:schemeClr val="accent2"/>
                </a:solidFill>
                <a:latin typeface="楷体_GB2312" pitchFamily="49" charset="-122"/>
                <a:sym typeface="Wingdings" panose="05000000000000000000" pitchFamily="2" charset="2"/>
              </a:rPr>
              <a:t> </a:t>
            </a:r>
            <a:r>
              <a:rPr lang="zh-CN" altLang="en-US" b="1" dirty="0">
                <a:latin typeface="楷体_GB2312" pitchFamily="49" charset="-122"/>
                <a:sym typeface="Wingdings" panose="05000000000000000000" pitchFamily="2" charset="2"/>
              </a:rPr>
              <a:t>算子范数的定义</a:t>
            </a:r>
            <a:endParaRPr lang="zh-CN" altLang="en-US" b="1" dirty="0">
              <a:latin typeface="楷体_GB2312" pitchFamily="49" charset="-122"/>
              <a:sym typeface="Wingdings" panose="05000000000000000000" pitchFamily="2" charset="2"/>
            </a:endParaRPr>
          </a:p>
        </p:txBody>
      </p:sp>
      <p:sp>
        <p:nvSpPr>
          <p:cNvPr id="7" name="Text Box 19"/>
          <p:cNvSpPr txBox="1">
            <a:spLocks noChangeArrowheads="1"/>
          </p:cNvSpPr>
          <p:nvPr/>
        </p:nvSpPr>
        <p:spPr bwMode="auto">
          <a:xfrm>
            <a:off x="2068840" y="1571070"/>
            <a:ext cx="50063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矩阵</a:t>
            </a:r>
            <a:r>
              <a:rPr lang="en-US" altLang="zh-CN" sz="2400" dirty="0">
                <a:ea typeface="宋体" panose="02010600030101010101" pitchFamily="2" charset="-122"/>
              </a:rPr>
              <a:t>A</a:t>
            </a:r>
            <a:r>
              <a:rPr lang="zh-CN" altLang="en-US" sz="2400" dirty="0">
                <a:ea typeface="宋体" panose="02010600030101010101" pitchFamily="2" charset="-122"/>
              </a:rPr>
              <a:t>的算子范数（诱导范数）为：</a:t>
            </a:r>
            <a:endParaRPr lang="zh-CN" altLang="en-US" sz="2400" dirty="0">
              <a:ea typeface="宋体" panose="02010600030101010101" pitchFamily="2" charset="-122"/>
            </a:endParaRPr>
          </a:p>
        </p:txBody>
      </p:sp>
      <p:graphicFrame>
        <p:nvGraphicFramePr>
          <p:cNvPr id="8" name="Object 21"/>
          <p:cNvGraphicFramePr>
            <a:graphicFrameLocks noChangeAspect="1"/>
          </p:cNvGraphicFramePr>
          <p:nvPr/>
        </p:nvGraphicFramePr>
        <p:xfrm>
          <a:off x="2720753" y="1992193"/>
          <a:ext cx="4536504" cy="1492847"/>
        </p:xfrm>
        <a:graphic>
          <a:graphicData uri="http://schemas.openxmlformats.org/presentationml/2006/ole">
            <mc:AlternateContent xmlns:mc="http://schemas.openxmlformats.org/markup-compatibility/2006">
              <mc:Choice xmlns:v="urn:schemas-microsoft-com:vml" Requires="v">
                <p:oleObj spid="_x0000_s0" name="Equation" r:id="rId1" imgW="2552700" imgH="838200" progId="Equation.DSMT4">
                  <p:embed/>
                </p:oleObj>
              </mc:Choice>
              <mc:Fallback>
                <p:oleObj name="Equation" r:id="rId1" imgW="2552700" imgH="838200" progId="Equation.DSMT4">
                  <p:embed/>
                  <p:pic>
                    <p:nvPicPr>
                      <p:cNvPr id="0" name="Object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0753" y="1992193"/>
                        <a:ext cx="4536504" cy="1492847"/>
                      </a:xfrm>
                      <a:prstGeom prst="rect">
                        <a:avLst/>
                      </a:prstGeom>
                      <a:noFill/>
                      <a:ln>
                        <a:noFill/>
                      </a:ln>
                      <a:effectLst/>
                    </p:spPr>
                  </p:pic>
                </p:oleObj>
              </mc:Fallback>
            </mc:AlternateContent>
          </a:graphicData>
        </a:graphic>
      </p:graphicFrame>
      <p:sp>
        <p:nvSpPr>
          <p:cNvPr id="9" name="AutoShape 28" descr="水滴"/>
          <p:cNvSpPr>
            <a:spLocks noChangeArrowheads="1"/>
          </p:cNvSpPr>
          <p:nvPr/>
        </p:nvSpPr>
        <p:spPr bwMode="auto">
          <a:xfrm>
            <a:off x="802283" y="1663395"/>
            <a:ext cx="1084459" cy="498475"/>
          </a:xfrm>
          <a:prstGeom prst="roundRect">
            <a:avLst>
              <a:gd name="adj" fmla="val 16667"/>
            </a:avLst>
          </a:prstGeom>
          <a:blipFill dpi="0" rotWithShape="0">
            <a:blip r:embed="rId3"/>
            <a:srcRect/>
            <a:tile tx="0" ty="0" sx="100000" sy="100000" flip="none" algn="tl"/>
          </a:blipFill>
          <a:ln w="9525">
            <a:round/>
          </a:ln>
          <a:effectLst/>
          <a:scene3d>
            <a:camera prst="legacyObliqueTopLeft"/>
            <a:lightRig rig="legacyFlat3" dir="t"/>
          </a:scene3d>
          <a:sp3d extrusionH="201600" prstMaterial="legacyMatte">
            <a:bevelT w="13500" h="13500" prst="angle"/>
            <a:bevelB w="13500" h="13500" prst="angle"/>
            <a:extrusionClr>
              <a:srgbClr val="CCFFFF"/>
            </a:extrusionClr>
            <a:contourClr>
              <a:srgbClr val="CC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0" lang="zh-CN" altLang="en-US" sz="2800" b="1" dirty="0">
                <a:solidFill>
                  <a:schemeClr val="accent2"/>
                </a:solidFill>
                <a:ea typeface="楷体_GB2312" pitchFamily="49" charset="-122"/>
              </a:rPr>
              <a:t>定义</a:t>
            </a:r>
            <a:r>
              <a:rPr kumimoji="0" lang="en-US" altLang="zh-CN" sz="2800" b="1" dirty="0">
                <a:solidFill>
                  <a:schemeClr val="accent2"/>
                </a:solidFill>
                <a:ea typeface="楷体_GB2312" pitchFamily="49" charset="-122"/>
              </a:rPr>
              <a:t>3-3</a:t>
            </a:r>
            <a:endParaRPr kumimoji="0" lang="zh-CN" altLang="en-US" sz="2800" b="1" dirty="0">
              <a:solidFill>
                <a:schemeClr val="accent2"/>
              </a:solidFill>
              <a:ea typeface="楷体_GB2312" pitchFamily="49" charset="-122"/>
            </a:endParaRPr>
          </a:p>
        </p:txBody>
      </p:sp>
      <p:graphicFrame>
        <p:nvGraphicFramePr>
          <p:cNvPr id="10" name="Object 21"/>
          <p:cNvGraphicFramePr>
            <a:graphicFrameLocks noChangeAspect="1"/>
          </p:cNvGraphicFramePr>
          <p:nvPr/>
        </p:nvGraphicFramePr>
        <p:xfrm>
          <a:off x="215106" y="3710685"/>
          <a:ext cx="4924425" cy="472040"/>
        </p:xfrm>
        <a:graphic>
          <a:graphicData uri="http://schemas.openxmlformats.org/presentationml/2006/ole">
            <mc:AlternateContent xmlns:mc="http://schemas.openxmlformats.org/markup-compatibility/2006">
              <mc:Choice xmlns:v="urn:schemas-microsoft-com:vml" Requires="v">
                <p:oleObj spid="_x0000_s2" name="Equation" r:id="rId4" imgW="2654300" imgH="254000" progId="Equation.DSMT4">
                  <p:embed/>
                </p:oleObj>
              </mc:Choice>
              <mc:Fallback>
                <p:oleObj name="Equation" r:id="rId4" imgW="2654300" imgH="254000" progId="Equation.DSMT4">
                  <p:embed/>
                  <p:pic>
                    <p:nvPicPr>
                      <p:cNvPr id="0" name="Object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106" y="3710685"/>
                        <a:ext cx="4924425" cy="472040"/>
                      </a:xfrm>
                      <a:prstGeom prst="rect">
                        <a:avLst/>
                      </a:prstGeom>
                      <a:noFill/>
                      <a:ln>
                        <a:noFill/>
                      </a:ln>
                      <a:effectLst/>
                    </p:spPr>
                  </p:pic>
                </p:oleObj>
              </mc:Fallback>
            </mc:AlternateContent>
          </a:graphicData>
        </a:graphic>
      </p:graphicFrame>
      <p:graphicFrame>
        <p:nvGraphicFramePr>
          <p:cNvPr id="11" name="Object 21"/>
          <p:cNvGraphicFramePr>
            <a:graphicFrameLocks noChangeAspect="1"/>
          </p:cNvGraphicFramePr>
          <p:nvPr/>
        </p:nvGraphicFramePr>
        <p:xfrm>
          <a:off x="5218540" y="3710685"/>
          <a:ext cx="3171479" cy="535959"/>
        </p:xfrm>
        <a:graphic>
          <a:graphicData uri="http://schemas.openxmlformats.org/presentationml/2006/ole">
            <mc:AlternateContent xmlns:mc="http://schemas.openxmlformats.org/markup-compatibility/2006">
              <mc:Choice xmlns:v="urn:schemas-microsoft-com:vml" Requires="v">
                <p:oleObj spid="_x0000_s3" name="Equation" r:id="rId6" imgW="1651000" imgH="279400" progId="Equation.DSMT4">
                  <p:embed/>
                </p:oleObj>
              </mc:Choice>
              <mc:Fallback>
                <p:oleObj name="Equation" r:id="rId6" imgW="1651000" imgH="279400" progId="Equation.DSMT4">
                  <p:embed/>
                  <p:pic>
                    <p:nvPicPr>
                      <p:cNvPr id="0" name="Object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18540" y="3710685"/>
                        <a:ext cx="3171479" cy="535959"/>
                      </a:xfrm>
                      <a:prstGeom prst="rect">
                        <a:avLst/>
                      </a:prstGeom>
                      <a:noFill/>
                      <a:ln>
                        <a:noFill/>
                      </a:ln>
                      <a:effectLst/>
                    </p:spPr>
                  </p:pic>
                </p:oleObj>
              </mc:Fallback>
            </mc:AlternateContent>
          </a:graphicData>
        </a:graphic>
      </p:graphicFrame>
      <p:sp>
        <p:nvSpPr>
          <p:cNvPr id="13" name="文本框 12"/>
          <p:cNvSpPr txBox="1"/>
          <p:nvPr/>
        </p:nvSpPr>
        <p:spPr>
          <a:xfrm>
            <a:off x="417723" y="4687721"/>
            <a:ext cx="5596048" cy="461665"/>
          </a:xfrm>
          <a:prstGeom prst="rect">
            <a:avLst/>
          </a:prstGeom>
          <a:noFill/>
        </p:spPr>
        <p:txBody>
          <a:bodyPr wrap="square">
            <a:spAutoFit/>
          </a:bodyPr>
          <a:lstStyle/>
          <a:p>
            <a:r>
              <a:rPr kumimoji="1" lang="zh-CN" altLang="en-US" sz="2400" b="1" dirty="0">
                <a:latin typeface="仿宋_GB2312" pitchFamily="49" charset="-122"/>
              </a:rPr>
              <a:t>这种矩阵范数和向量范数是相容的</a:t>
            </a:r>
            <a:endParaRPr lang="zh-CN" altLang="en-US" dirty="0"/>
          </a:p>
        </p:txBody>
      </p:sp>
      <p:sp>
        <p:nvSpPr>
          <p:cNvPr id="14" name="Rectangle 12"/>
          <p:cNvSpPr>
            <a:spLocks noChangeArrowheads="1"/>
          </p:cNvSpPr>
          <p:nvPr/>
        </p:nvSpPr>
        <p:spPr bwMode="auto">
          <a:xfrm>
            <a:off x="411121" y="5149386"/>
            <a:ext cx="2354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zh-CN" altLang="en-US" sz="2400" b="1" dirty="0">
                <a:latin typeface="Times New Roman" panose="02020603050405020304" pitchFamily="18" charset="0"/>
              </a:rPr>
              <a:t>有不等式</a:t>
            </a:r>
            <a:endParaRPr kumimoji="1" lang="zh-CN" altLang="en-US" sz="2400" b="1" dirty="0">
              <a:latin typeface="Times New Roman" panose="02020603050405020304" pitchFamily="18" charset="0"/>
            </a:endParaRPr>
          </a:p>
        </p:txBody>
      </p:sp>
      <p:graphicFrame>
        <p:nvGraphicFramePr>
          <p:cNvPr id="15" name="Object 13"/>
          <p:cNvGraphicFramePr>
            <a:graphicFrameLocks noChangeAspect="1"/>
          </p:cNvGraphicFramePr>
          <p:nvPr/>
        </p:nvGraphicFramePr>
        <p:xfrm>
          <a:off x="3275856" y="5286930"/>
          <a:ext cx="1770063" cy="484187"/>
        </p:xfrm>
        <a:graphic>
          <a:graphicData uri="http://schemas.openxmlformats.org/presentationml/2006/ole">
            <mc:AlternateContent xmlns:mc="http://schemas.openxmlformats.org/markup-compatibility/2006">
              <mc:Choice xmlns:v="urn:schemas-microsoft-com:vml" Requires="v">
                <p:oleObj spid="_x0000_s12" name="Equation" r:id="rId8" imgW="901065" imgH="254000" progId="Equation.DSMT4">
                  <p:embed/>
                </p:oleObj>
              </mc:Choice>
              <mc:Fallback>
                <p:oleObj name="Equation" r:id="rId8" imgW="901065" imgH="254000" progId="Equation.DSMT4">
                  <p:embed/>
                  <p:pic>
                    <p:nvPicPr>
                      <p:cNvPr id="0"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75856" y="5286930"/>
                        <a:ext cx="1770063" cy="484187"/>
                      </a:xfrm>
                      <a:prstGeom prst="rect">
                        <a:avLst/>
                      </a:prstGeom>
                      <a:solidFill>
                        <a:srgbClr val="FFDDDD"/>
                      </a:solidFill>
                      <a:ln w="9525">
                        <a:solidFill>
                          <a:srgbClr val="006666"/>
                        </a:solidFill>
                        <a:miter lim="800000"/>
                        <a:headEnd/>
                        <a:tailEnd/>
                      </a:ln>
                    </p:spPr>
                  </p:pic>
                </p:oleObj>
              </mc:Fallback>
            </mc:AlternateContent>
          </a:graphicData>
        </a:graphic>
      </p:graphicFrame>
      <p:graphicFrame>
        <p:nvGraphicFramePr>
          <p:cNvPr id="16" name="Object 11"/>
          <p:cNvGraphicFramePr>
            <a:graphicFrameLocks noChangeAspect="1"/>
          </p:cNvGraphicFramePr>
          <p:nvPr/>
        </p:nvGraphicFramePr>
        <p:xfrm>
          <a:off x="5213025" y="4718357"/>
          <a:ext cx="2100263" cy="411162"/>
        </p:xfrm>
        <a:graphic>
          <a:graphicData uri="http://schemas.openxmlformats.org/presentationml/2006/ole">
            <mc:AlternateContent xmlns:mc="http://schemas.openxmlformats.org/markup-compatibility/2006">
              <mc:Choice xmlns:v="urn:schemas-microsoft-com:vml" Requires="v">
                <p:oleObj spid="_x0000_s17" name="Equation" r:id="rId10" imgW="1168400" imgH="228600" progId="Equation.DSMT4">
                  <p:embed/>
                </p:oleObj>
              </mc:Choice>
              <mc:Fallback>
                <p:oleObj name="Equation" r:id="rId10" imgW="1168400" imgH="228600" progId="Equation.DSMT4">
                  <p:embed/>
                  <p:pic>
                    <p:nvPicPr>
                      <p:cNvPr id="0"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13025" y="4718357"/>
                        <a:ext cx="2100263" cy="411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Text Box 19"/>
          <p:cNvSpPr txBox="1">
            <a:spLocks noChangeArrowheads="1"/>
          </p:cNvSpPr>
          <p:nvPr/>
        </p:nvSpPr>
        <p:spPr bwMode="auto">
          <a:xfrm>
            <a:off x="425133" y="6121234"/>
            <a:ext cx="70730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en-US" altLang="zh-CN" sz="2400" dirty="0">
                <a:ea typeface="宋体" panose="02010600030101010101" pitchFamily="2" charset="-122"/>
              </a:rPr>
              <a:t>F</a:t>
            </a:r>
            <a:r>
              <a:rPr lang="zh-CN" altLang="en-US" sz="2400" dirty="0">
                <a:ea typeface="宋体" panose="02010600030101010101" pitchFamily="2" charset="-122"/>
              </a:rPr>
              <a:t>范数不是算子范数，其他</a:t>
            </a:r>
            <a:r>
              <a:rPr lang="en-US" altLang="zh-CN" sz="2400" dirty="0">
                <a:ea typeface="宋体" panose="02010600030101010101" pitchFamily="2" charset="-122"/>
              </a:rPr>
              <a:t>3</a:t>
            </a:r>
            <a:r>
              <a:rPr lang="zh-CN" altLang="en-US" sz="2400" dirty="0">
                <a:ea typeface="宋体" panose="02010600030101010101" pitchFamily="2" charset="-122"/>
              </a:rPr>
              <a:t>个是算子范数。</a:t>
            </a:r>
            <a:endParaRPr lang="zh-CN" altLang="en-US" sz="2400"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barn(inVertical)">
                                      <p:cBhvr>
                                        <p:cTn id="33" dur="500"/>
                                        <p:tgtEl>
                                          <p:spTgt spid="13"/>
                                        </p:tgtEl>
                                      </p:cBhvr>
                                    </p:animEffect>
                                  </p:childTnLst>
                                </p:cTn>
                              </p:par>
                              <p:par>
                                <p:cTn id="34" presetID="16" presetClass="entr" presetSubtype="21"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barn(inVertical)">
                                      <p:cBhvr>
                                        <p:cTn id="36" dur="500"/>
                                        <p:tgtEl>
                                          <p:spTgt spid="16"/>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barn(inVertical)">
                                      <p:cBhvr>
                                        <p:cTn id="39" dur="500"/>
                                        <p:tgtEl>
                                          <p:spTgt spid="14"/>
                                        </p:tgtEl>
                                      </p:cBhvr>
                                    </p:animEffect>
                                  </p:childTnLst>
                                </p:cTn>
                              </p:par>
                              <p:par>
                                <p:cTn id="40" presetID="16" presetClass="entr" presetSubtype="21"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barn(inVertical)">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3" grpId="0"/>
      <p:bldP spid="1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1" name="Rectangle 2"/>
          <p:cNvSpPr>
            <a:spLocks noGrp="1" noChangeArrowheads="1"/>
          </p:cNvSpPr>
          <p:nvPr>
            <p:ph type="title"/>
          </p:nvPr>
        </p:nvSpPr>
        <p:spPr>
          <a:xfrm>
            <a:off x="196100" y="350806"/>
            <a:ext cx="3917950" cy="762000"/>
          </a:xfrm>
        </p:spPr>
        <p:txBody>
          <a:bodyPr/>
          <a:lstStyle/>
          <a:p>
            <a:pPr algn="l"/>
            <a:r>
              <a:rPr lang="zh-CN" altLang="en-US" sz="2400" b="1" dirty="0">
                <a:solidFill>
                  <a:schemeClr val="tx1"/>
                </a:solidFill>
                <a:ea typeface="宋体" panose="02010600030101010101" pitchFamily="2" charset="-122"/>
              </a:rPr>
              <a:t>例</a:t>
            </a:r>
            <a:r>
              <a:rPr lang="en-US" altLang="zh-CN" sz="2400" b="1" dirty="0">
                <a:solidFill>
                  <a:schemeClr val="tx1"/>
                </a:solidFill>
                <a:ea typeface="宋体" panose="02010600030101010101" pitchFamily="2" charset="-122"/>
              </a:rPr>
              <a:t>3-1(2)</a:t>
            </a:r>
            <a:r>
              <a:rPr lang="zh-CN" altLang="en-US" sz="2400" b="1" dirty="0">
                <a:solidFill>
                  <a:schemeClr val="tx1"/>
                </a:solidFill>
                <a:ea typeface="宋体" panose="02010600030101010101" pitchFamily="2" charset="-122"/>
              </a:rPr>
              <a:t>：证明</a:t>
            </a:r>
            <a:endParaRPr lang="en-US" altLang="zh-CN" sz="2400" b="1" dirty="0">
              <a:solidFill>
                <a:schemeClr val="tx1"/>
              </a:solidFill>
              <a:latin typeface="宋体" panose="02010600030101010101" pitchFamily="2" charset="-122"/>
              <a:ea typeface="宋体" panose="02010600030101010101" pitchFamily="2" charset="-122"/>
            </a:endParaRPr>
          </a:p>
        </p:txBody>
      </p:sp>
      <p:sp>
        <p:nvSpPr>
          <p:cNvPr id="282630" name="Text Box 6"/>
          <p:cNvSpPr txBox="1">
            <a:spLocks noChangeArrowheads="1"/>
          </p:cNvSpPr>
          <p:nvPr/>
        </p:nvSpPr>
        <p:spPr bwMode="auto">
          <a:xfrm>
            <a:off x="196100" y="1942065"/>
            <a:ext cx="87966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证明：（反证法）假设</a:t>
            </a:r>
            <a:r>
              <a:rPr lang="en-US" altLang="zh-CN" sz="2400" b="0" i="1" dirty="0">
                <a:ea typeface="宋体" panose="02010600030101010101" pitchFamily="2" charset="-122"/>
              </a:rPr>
              <a:t>I</a:t>
            </a:r>
            <a:r>
              <a:rPr lang="en-US" altLang="zh-CN" sz="2400" b="0" dirty="0">
                <a:ea typeface="宋体" panose="02010600030101010101" pitchFamily="2" charset="-122"/>
              </a:rPr>
              <a:t>+</a:t>
            </a:r>
            <a:r>
              <a:rPr lang="en-US" altLang="zh-CN" sz="2400" b="0" i="1" dirty="0">
                <a:ea typeface="宋体" panose="02010600030101010101" pitchFamily="2" charset="-122"/>
              </a:rPr>
              <a:t>B</a:t>
            </a:r>
            <a:r>
              <a:rPr lang="zh-CN" altLang="en-US" sz="2400" dirty="0">
                <a:ea typeface="宋体" panose="02010600030101010101" pitchFamily="2" charset="-122"/>
              </a:rPr>
              <a:t>不可逆，易知对应齐次方程组</a:t>
            </a:r>
            <a:endParaRPr lang="zh-CN" altLang="en-US" sz="2400" dirty="0">
              <a:ea typeface="宋体" panose="02010600030101010101" pitchFamily="2" charset="-122"/>
            </a:endParaRPr>
          </a:p>
        </p:txBody>
      </p:sp>
      <p:graphicFrame>
        <p:nvGraphicFramePr>
          <p:cNvPr id="282633" name="Object 9"/>
          <p:cNvGraphicFramePr>
            <a:graphicFrameLocks noChangeAspect="1"/>
          </p:cNvGraphicFramePr>
          <p:nvPr/>
        </p:nvGraphicFramePr>
        <p:xfrm>
          <a:off x="233362" y="2552888"/>
          <a:ext cx="4934173" cy="525796"/>
        </p:xfrm>
        <a:graphic>
          <a:graphicData uri="http://schemas.openxmlformats.org/presentationml/2006/ole">
            <mc:AlternateContent xmlns:mc="http://schemas.openxmlformats.org/markup-compatibility/2006">
              <mc:Choice xmlns:v="urn:schemas-microsoft-com:vml" Requires="v">
                <p:oleObj spid="_x0000_s0" name="Equation" r:id="rId1" imgW="2374900" imgH="254000" progId="Equation.DSMT4">
                  <p:embed/>
                </p:oleObj>
              </mc:Choice>
              <mc:Fallback>
                <p:oleObj name="Equation" r:id="rId1" imgW="2374900" imgH="254000" progId="Equation.DSMT4">
                  <p:embed/>
                  <p:pic>
                    <p:nvPicPr>
                      <p:cNvPr id="0" name="Object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62" y="2552888"/>
                        <a:ext cx="4934173" cy="525796"/>
                      </a:xfrm>
                      <a:prstGeom prst="rect">
                        <a:avLst/>
                      </a:prstGeom>
                      <a:noFill/>
                      <a:ln>
                        <a:noFill/>
                      </a:ln>
                      <a:effectLst/>
                    </p:spPr>
                  </p:pic>
                </p:oleObj>
              </mc:Fallback>
            </mc:AlternateContent>
          </a:graphicData>
        </a:graphic>
      </p:graphicFrame>
      <p:graphicFrame>
        <p:nvGraphicFramePr>
          <p:cNvPr id="2" name="Object 9"/>
          <p:cNvGraphicFramePr>
            <a:graphicFrameLocks noChangeAspect="1"/>
          </p:cNvGraphicFramePr>
          <p:nvPr/>
        </p:nvGraphicFramePr>
        <p:xfrm>
          <a:off x="5081792" y="2502538"/>
          <a:ext cx="3711472" cy="521344"/>
        </p:xfrm>
        <a:graphic>
          <a:graphicData uri="http://schemas.openxmlformats.org/presentationml/2006/ole">
            <mc:AlternateContent xmlns:mc="http://schemas.openxmlformats.org/markup-compatibility/2006">
              <mc:Choice xmlns:v="urn:schemas-microsoft-com:vml" Requires="v">
                <p:oleObj spid="_x0000_s3" name="Equation" r:id="rId3" imgW="1803400" imgH="254000" progId="Equation.DSMT4">
                  <p:embed/>
                </p:oleObj>
              </mc:Choice>
              <mc:Fallback>
                <p:oleObj name="Equation" r:id="rId3" imgW="1803400" imgH="254000" progId="Equation.DSMT4">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1792" y="2502538"/>
                        <a:ext cx="3711472" cy="521344"/>
                      </a:xfrm>
                      <a:prstGeom prst="rect">
                        <a:avLst/>
                      </a:prstGeom>
                      <a:noFill/>
                      <a:ln>
                        <a:noFill/>
                      </a:ln>
                      <a:effectLst/>
                    </p:spPr>
                  </p:pic>
                </p:oleObj>
              </mc:Fallback>
            </mc:AlternateContent>
          </a:graphicData>
        </a:graphic>
      </p:graphicFrame>
      <p:sp>
        <p:nvSpPr>
          <p:cNvPr id="12" name="Text Box 6"/>
          <p:cNvSpPr txBox="1">
            <a:spLocks noChangeArrowheads="1"/>
          </p:cNvSpPr>
          <p:nvPr/>
        </p:nvSpPr>
        <p:spPr bwMode="auto">
          <a:xfrm>
            <a:off x="196190" y="3137663"/>
            <a:ext cx="4278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两边取范数，并利用范数定义</a:t>
            </a:r>
            <a:endParaRPr lang="zh-CN" altLang="en-US" sz="2400" dirty="0">
              <a:ea typeface="宋体" panose="02010600030101010101" pitchFamily="2" charset="-122"/>
            </a:endParaRPr>
          </a:p>
        </p:txBody>
      </p:sp>
      <p:graphicFrame>
        <p:nvGraphicFramePr>
          <p:cNvPr id="4" name="Object 9"/>
          <p:cNvGraphicFramePr>
            <a:graphicFrameLocks noChangeAspect="1"/>
          </p:cNvGraphicFramePr>
          <p:nvPr/>
        </p:nvGraphicFramePr>
        <p:xfrm>
          <a:off x="4386318" y="3127564"/>
          <a:ext cx="4028961" cy="556243"/>
        </p:xfrm>
        <a:graphic>
          <a:graphicData uri="http://schemas.openxmlformats.org/presentationml/2006/ole">
            <mc:AlternateContent xmlns:mc="http://schemas.openxmlformats.org/markup-compatibility/2006">
              <mc:Choice xmlns:v="urn:schemas-microsoft-com:vml" Requires="v">
                <p:oleObj spid="_x0000_s5" name="Equation" r:id="rId5" imgW="1828800" imgH="254000" progId="Equation.DSMT4">
                  <p:embed/>
                </p:oleObj>
              </mc:Choice>
              <mc:Fallback>
                <p:oleObj name="Equation" r:id="rId5" imgW="1828800" imgH="254000" progId="Equation.DSMT4">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86318" y="3127564"/>
                        <a:ext cx="4028961" cy="556243"/>
                      </a:xfrm>
                      <a:prstGeom prst="rect">
                        <a:avLst/>
                      </a:prstGeom>
                      <a:noFill/>
                      <a:ln>
                        <a:noFill/>
                      </a:ln>
                      <a:effectLst/>
                    </p:spPr>
                  </p:pic>
                </p:oleObj>
              </mc:Fallback>
            </mc:AlternateContent>
          </a:graphicData>
        </a:graphic>
      </p:graphicFrame>
      <p:sp>
        <p:nvSpPr>
          <p:cNvPr id="15" name="Text Box 6"/>
          <p:cNvSpPr txBox="1">
            <a:spLocks noChangeArrowheads="1"/>
          </p:cNvSpPr>
          <p:nvPr/>
        </p:nvSpPr>
        <p:spPr bwMode="auto">
          <a:xfrm>
            <a:off x="4699740" y="3697840"/>
            <a:ext cx="26381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latin typeface="+mn-ea"/>
                <a:ea typeface="+mn-ea"/>
              </a:rPr>
              <a:t>矛盾！故</a:t>
            </a:r>
            <a:r>
              <a:rPr lang="en-US" altLang="zh-CN" sz="2400" b="0" i="1" dirty="0">
                <a:latin typeface="+mn-ea"/>
                <a:ea typeface="+mn-ea"/>
              </a:rPr>
              <a:t>I</a:t>
            </a:r>
            <a:r>
              <a:rPr lang="en-US" altLang="zh-CN" sz="2400" b="0" dirty="0">
                <a:latin typeface="+mn-ea"/>
                <a:ea typeface="+mn-ea"/>
              </a:rPr>
              <a:t>+</a:t>
            </a:r>
            <a:r>
              <a:rPr lang="en-US" altLang="zh-CN" sz="2400" b="0" i="1" dirty="0">
                <a:latin typeface="+mn-ea"/>
                <a:ea typeface="+mn-ea"/>
              </a:rPr>
              <a:t>B</a:t>
            </a:r>
            <a:r>
              <a:rPr lang="zh-CN" altLang="en-US" sz="2400" dirty="0">
                <a:latin typeface="+mn-ea"/>
                <a:ea typeface="+mn-ea"/>
              </a:rPr>
              <a:t>可逆。</a:t>
            </a:r>
            <a:endParaRPr lang="zh-CN" altLang="en-US" sz="2400" dirty="0">
              <a:latin typeface="+mn-ea"/>
              <a:ea typeface="+mn-ea"/>
            </a:endParaRPr>
          </a:p>
        </p:txBody>
      </p:sp>
      <p:sp>
        <p:nvSpPr>
          <p:cNvPr id="14" name="Rectangle 29"/>
          <p:cNvSpPr>
            <a:spLocks noChangeArrowheads="1"/>
          </p:cNvSpPr>
          <p:nvPr/>
        </p:nvSpPr>
        <p:spPr bwMode="auto">
          <a:xfrm>
            <a:off x="3657600" y="0"/>
            <a:ext cx="5486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§2  Norms of Vectors and Matrices</a:t>
            </a:r>
            <a:endParaRPr lang="en-US" altLang="zh-CN" sz="1800" b="1" dirty="0"/>
          </a:p>
        </p:txBody>
      </p:sp>
      <p:graphicFrame>
        <p:nvGraphicFramePr>
          <p:cNvPr id="17" name="Object 9"/>
          <p:cNvGraphicFramePr>
            <a:graphicFrameLocks noChangeAspect="1"/>
          </p:cNvGraphicFramePr>
          <p:nvPr/>
        </p:nvGraphicFramePr>
        <p:xfrm>
          <a:off x="3268067" y="4262788"/>
          <a:ext cx="4077821" cy="643415"/>
        </p:xfrm>
        <a:graphic>
          <a:graphicData uri="http://schemas.openxmlformats.org/presentationml/2006/ole">
            <mc:AlternateContent xmlns:mc="http://schemas.openxmlformats.org/markup-compatibility/2006">
              <mc:Choice xmlns:v="urn:schemas-microsoft-com:vml" Requires="v">
                <p:oleObj spid="_x0000_s6" name="Equation" r:id="rId7" imgW="1765300" imgH="279400" progId="Equation.DSMT4">
                  <p:embed/>
                </p:oleObj>
              </mc:Choice>
              <mc:Fallback>
                <p:oleObj name="Equation" r:id="rId7" imgW="1765300" imgH="279400" progId="Equation.DSMT4">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68067" y="4262788"/>
                        <a:ext cx="4077821" cy="643415"/>
                      </a:xfrm>
                      <a:prstGeom prst="rect">
                        <a:avLst/>
                      </a:prstGeom>
                      <a:noFill/>
                      <a:ln>
                        <a:noFill/>
                      </a:ln>
                      <a:effectLst/>
                    </p:spPr>
                  </p:pic>
                </p:oleObj>
              </mc:Fallback>
            </mc:AlternateContent>
          </a:graphicData>
        </a:graphic>
      </p:graphicFrame>
      <p:sp>
        <p:nvSpPr>
          <p:cNvPr id="18" name="Text Box 6"/>
          <p:cNvSpPr txBox="1">
            <a:spLocks noChangeArrowheads="1"/>
          </p:cNvSpPr>
          <p:nvPr/>
        </p:nvSpPr>
        <p:spPr bwMode="auto">
          <a:xfrm>
            <a:off x="243731" y="4908505"/>
            <a:ext cx="48069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latin typeface="宋体" panose="02010600030101010101" pitchFamily="2" charset="-122"/>
                <a:ea typeface="宋体" panose="02010600030101010101" pitchFamily="2" charset="-122"/>
              </a:rPr>
              <a:t>两边取范数，并利用算子范数定义</a:t>
            </a:r>
            <a:endParaRPr lang="zh-CN" altLang="en-US" sz="2400" dirty="0">
              <a:latin typeface="宋体" panose="02010600030101010101" pitchFamily="2" charset="-122"/>
              <a:ea typeface="宋体" panose="02010600030101010101" pitchFamily="2" charset="-122"/>
            </a:endParaRPr>
          </a:p>
        </p:txBody>
      </p:sp>
      <p:graphicFrame>
        <p:nvGraphicFramePr>
          <p:cNvPr id="19" name="Object 9"/>
          <p:cNvGraphicFramePr>
            <a:graphicFrameLocks noChangeAspect="1"/>
          </p:cNvGraphicFramePr>
          <p:nvPr/>
        </p:nvGraphicFramePr>
        <p:xfrm>
          <a:off x="510358" y="5370170"/>
          <a:ext cx="4061642" cy="1290111"/>
        </p:xfrm>
        <a:graphic>
          <a:graphicData uri="http://schemas.openxmlformats.org/presentationml/2006/ole">
            <mc:AlternateContent xmlns:mc="http://schemas.openxmlformats.org/markup-compatibility/2006">
              <mc:Choice xmlns:v="urn:schemas-microsoft-com:vml" Requires="v">
                <p:oleObj spid="_x0000_s7" name="Equation" r:id="rId9" imgW="1866900" imgH="660400" progId="Equation.DSMT4">
                  <p:embed/>
                </p:oleObj>
              </mc:Choice>
              <mc:Fallback>
                <p:oleObj name="Equation" r:id="rId9" imgW="1866900" imgH="660400" progId="Equation.DSMT4">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0358" y="5370170"/>
                        <a:ext cx="4061642" cy="1290111"/>
                      </a:xfrm>
                      <a:prstGeom prst="rect">
                        <a:avLst/>
                      </a:prstGeom>
                      <a:noFill/>
                      <a:ln>
                        <a:noFill/>
                      </a:ln>
                      <a:effectLst/>
                    </p:spPr>
                  </p:pic>
                </p:oleObj>
              </mc:Fallback>
            </mc:AlternateContent>
          </a:graphicData>
        </a:graphic>
      </p:graphicFrame>
      <p:graphicFrame>
        <p:nvGraphicFramePr>
          <p:cNvPr id="20" name="Object 9"/>
          <p:cNvGraphicFramePr>
            <a:graphicFrameLocks noChangeAspect="1"/>
          </p:cNvGraphicFramePr>
          <p:nvPr/>
        </p:nvGraphicFramePr>
        <p:xfrm>
          <a:off x="4716016" y="5829196"/>
          <a:ext cx="2999352" cy="984180"/>
        </p:xfrm>
        <a:graphic>
          <a:graphicData uri="http://schemas.openxmlformats.org/presentationml/2006/ole">
            <mc:AlternateContent xmlns:mc="http://schemas.openxmlformats.org/markup-compatibility/2006">
              <mc:Choice xmlns:v="urn:schemas-microsoft-com:vml" Requires="v">
                <p:oleObj spid="_x0000_s8" name="Equation" r:id="rId11" imgW="1345565" imgH="444500" progId="Equation.DSMT4">
                  <p:embed/>
                </p:oleObj>
              </mc:Choice>
              <mc:Fallback>
                <p:oleObj name="Equation" r:id="rId11" imgW="1345565" imgH="444500" progId="Equation.DSMT4">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16016" y="5829196"/>
                        <a:ext cx="2999352" cy="984180"/>
                      </a:xfrm>
                      <a:prstGeom prst="rect">
                        <a:avLst/>
                      </a:prstGeom>
                      <a:solidFill>
                        <a:schemeClr val="bg1"/>
                      </a:solidFill>
                      <a:ln>
                        <a:noFill/>
                      </a:ln>
                      <a:effectLst/>
                    </p:spPr>
                  </p:pic>
                </p:oleObj>
              </mc:Fallback>
            </mc:AlternateContent>
          </a:graphicData>
        </a:graphic>
      </p:graphicFrame>
      <p:grpSp>
        <p:nvGrpSpPr>
          <p:cNvPr id="9" name="组合 8"/>
          <p:cNvGrpSpPr/>
          <p:nvPr/>
        </p:nvGrpSpPr>
        <p:grpSpPr>
          <a:xfrm>
            <a:off x="1638667" y="3633288"/>
            <a:ext cx="3163719" cy="587208"/>
            <a:chOff x="2548104" y="3974882"/>
            <a:chExt cx="3163719" cy="587208"/>
          </a:xfrm>
        </p:grpSpPr>
        <p:graphicFrame>
          <p:nvGraphicFramePr>
            <p:cNvPr id="10" name="Object 9"/>
            <p:cNvGraphicFramePr>
              <a:graphicFrameLocks noChangeAspect="1"/>
            </p:cNvGraphicFramePr>
            <p:nvPr/>
          </p:nvGraphicFramePr>
          <p:xfrm>
            <a:off x="2643186" y="3981065"/>
            <a:ext cx="3068637" cy="581025"/>
          </p:xfrm>
          <a:graphic>
            <a:graphicData uri="http://schemas.openxmlformats.org/presentationml/2006/ole">
              <mc:AlternateContent xmlns:mc="http://schemas.openxmlformats.org/markup-compatibility/2006">
                <mc:Choice xmlns:v="urn:schemas-microsoft-com:vml" Requires="v">
                  <p:oleObj spid="_x0000_s11" name="Equation" r:id="rId13" imgW="1333500" imgH="254000" progId="Equation.DSMT4">
                    <p:embed/>
                  </p:oleObj>
                </mc:Choice>
                <mc:Fallback>
                  <p:oleObj name="Equation" r:id="rId13" imgW="1333500" imgH="254000" progId="Equation.DSMT4">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43186" y="3981065"/>
                          <a:ext cx="3068637" cy="58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3" name="图片 12"/>
            <p:cNvPicPr>
              <a:picLocks noChangeAspect="1"/>
            </p:cNvPicPr>
            <p:nvPr/>
          </p:nvPicPr>
          <p:blipFill>
            <a:blip r:embed="rId15"/>
            <a:stretch>
              <a:fillRect/>
            </a:stretch>
          </p:blipFill>
          <p:spPr>
            <a:xfrm>
              <a:off x="2548104" y="3974882"/>
              <a:ext cx="466725" cy="561975"/>
            </a:xfrm>
            <a:prstGeom prst="rect">
              <a:avLst/>
            </a:prstGeom>
          </p:spPr>
        </p:pic>
      </p:grpSp>
      <p:grpSp>
        <p:nvGrpSpPr>
          <p:cNvPr id="16" name="组合 15"/>
          <p:cNvGrpSpPr/>
          <p:nvPr/>
        </p:nvGrpSpPr>
        <p:grpSpPr>
          <a:xfrm>
            <a:off x="47540" y="4272069"/>
            <a:ext cx="3220527" cy="614851"/>
            <a:chOff x="0" y="4562539"/>
            <a:chExt cx="3220527" cy="614851"/>
          </a:xfrm>
        </p:grpSpPr>
        <p:graphicFrame>
          <p:nvGraphicFramePr>
            <p:cNvPr id="21" name="Object 8"/>
            <p:cNvGraphicFramePr>
              <a:graphicFrameLocks noChangeAspect="1"/>
            </p:cNvGraphicFramePr>
            <p:nvPr/>
          </p:nvGraphicFramePr>
          <p:xfrm>
            <a:off x="196191" y="4562539"/>
            <a:ext cx="3024336" cy="614851"/>
          </p:xfrm>
          <a:graphic>
            <a:graphicData uri="http://schemas.openxmlformats.org/presentationml/2006/ole">
              <mc:AlternateContent xmlns:mc="http://schemas.openxmlformats.org/markup-compatibility/2006">
                <mc:Choice xmlns:v="urn:schemas-microsoft-com:vml" Requires="v">
                  <p:oleObj spid="_x0000_s22" name="Equation" r:id="rId16" imgW="1371600" imgH="279400" progId="Equation.DSMT4">
                    <p:embed/>
                  </p:oleObj>
                </mc:Choice>
                <mc:Fallback>
                  <p:oleObj name="Equation" r:id="rId16" imgW="1371600" imgH="279400" progId="Equation.DSMT4">
                    <p:embed/>
                    <p:pic>
                      <p:nvPicPr>
                        <p:cNvPr id="0" name="Object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6191" y="4562539"/>
                          <a:ext cx="3024336" cy="614851"/>
                        </a:xfrm>
                        <a:prstGeom prst="rect">
                          <a:avLst/>
                        </a:prstGeom>
                        <a:noFill/>
                        <a:ln>
                          <a:noFill/>
                        </a:ln>
                        <a:effectLst/>
                      </p:spPr>
                    </p:pic>
                  </p:oleObj>
                </mc:Fallback>
              </mc:AlternateContent>
            </a:graphicData>
          </a:graphic>
        </p:graphicFrame>
        <p:pic>
          <p:nvPicPr>
            <p:cNvPr id="23" name="图片 22"/>
            <p:cNvPicPr>
              <a:picLocks noChangeAspect="1"/>
            </p:cNvPicPr>
            <p:nvPr/>
          </p:nvPicPr>
          <p:blipFill>
            <a:blip r:embed="rId15"/>
            <a:stretch>
              <a:fillRect/>
            </a:stretch>
          </p:blipFill>
          <p:spPr>
            <a:xfrm>
              <a:off x="0" y="4588976"/>
              <a:ext cx="466725" cy="561975"/>
            </a:xfrm>
            <a:prstGeom prst="rect">
              <a:avLst/>
            </a:prstGeom>
          </p:spPr>
        </p:pic>
      </p:grpSp>
      <p:grpSp>
        <p:nvGrpSpPr>
          <p:cNvPr id="24" name="组合 23"/>
          <p:cNvGrpSpPr/>
          <p:nvPr/>
        </p:nvGrpSpPr>
        <p:grpSpPr>
          <a:xfrm>
            <a:off x="2335683" y="527899"/>
            <a:ext cx="5401295" cy="1445925"/>
            <a:chOff x="3429854" y="509142"/>
            <a:chExt cx="5401295" cy="1445925"/>
          </a:xfrm>
        </p:grpSpPr>
        <p:graphicFrame>
          <p:nvGraphicFramePr>
            <p:cNvPr id="21506" name="Object 8"/>
            <p:cNvGraphicFramePr>
              <a:graphicFrameLocks noChangeAspect="1"/>
            </p:cNvGraphicFramePr>
            <p:nvPr/>
          </p:nvGraphicFramePr>
          <p:xfrm>
            <a:off x="3429854" y="524581"/>
            <a:ext cx="5401295" cy="1430486"/>
          </p:xfrm>
          <a:graphic>
            <a:graphicData uri="http://schemas.openxmlformats.org/presentationml/2006/ole">
              <mc:AlternateContent xmlns:mc="http://schemas.openxmlformats.org/markup-compatibility/2006">
                <mc:Choice xmlns:v="urn:schemas-microsoft-com:vml" Requires="v">
                  <p:oleObj spid="_x0000_s25" name="Equation" r:id="rId18" imgW="64312800" imgH="17068800" progId="Equation.DSMT4">
                    <p:embed/>
                  </p:oleObj>
                </mc:Choice>
                <mc:Fallback>
                  <p:oleObj name="Equation" r:id="rId18" imgW="64312800" imgH="17068800" progId="Equation.DSMT4">
                    <p:embed/>
                    <p:pic>
                      <p:nvPicPr>
                        <p:cNvPr id="0" name="Object 8"/>
                        <p:cNvPicPr>
                          <a:picLocks noChangeAspect="1" noChangeArrowheads="1"/>
                        </p:cNvPicPr>
                        <p:nvPr/>
                      </p:nvPicPr>
                      <p:blipFill>
                        <a:blip r:embed="rId19"/>
                        <a:srcRect/>
                        <a:stretch>
                          <a:fillRect/>
                        </a:stretch>
                      </p:blipFill>
                      <p:spPr bwMode="auto">
                        <a:xfrm>
                          <a:off x="3429854" y="524581"/>
                          <a:ext cx="5401295" cy="1430486"/>
                        </a:xfrm>
                        <a:prstGeom prst="rect">
                          <a:avLst/>
                        </a:prstGeom>
                        <a:noFill/>
                        <a:ln>
                          <a:noFill/>
                        </a:ln>
                        <a:effectLst/>
                      </p:spPr>
                    </p:pic>
                  </p:oleObj>
                </mc:Fallback>
              </mc:AlternateContent>
            </a:graphicData>
          </a:graphic>
        </p:graphicFrame>
        <p:sp>
          <p:nvSpPr>
            <p:cNvPr id="26" name="矩形 25"/>
            <p:cNvSpPr/>
            <p:nvPr/>
          </p:nvSpPr>
          <p:spPr>
            <a:xfrm>
              <a:off x="4932137" y="509142"/>
              <a:ext cx="1723549" cy="461665"/>
            </a:xfrm>
            <a:prstGeom prst="rect">
              <a:avLst/>
            </a:prstGeom>
            <a:solidFill>
              <a:schemeClr val="bg1"/>
            </a:solidFill>
          </p:spPr>
          <p:txBody>
            <a:bodyPr wrap="none">
              <a:spAutoFit/>
            </a:bodyPr>
            <a:lstStyle/>
            <a:p>
              <a:r>
                <a:rPr lang="zh-CN" altLang="en-US" dirty="0"/>
                <a:t>为算子范数</a:t>
              </a:r>
              <a:endParaRPr lang="en-GB"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2630"/>
                                        </p:tgtEl>
                                        <p:attrNameLst>
                                          <p:attrName>style.visibility</p:attrName>
                                        </p:attrNameLst>
                                      </p:cBhvr>
                                      <p:to>
                                        <p:strVal val="visible"/>
                                      </p:to>
                                    </p:set>
                                    <p:animEffect transition="in" filter="wipe(left)">
                                      <p:cBhvr>
                                        <p:cTn id="7" dur="500"/>
                                        <p:tgtEl>
                                          <p:spTgt spid="2826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82633"/>
                                        </p:tgtEl>
                                        <p:attrNameLst>
                                          <p:attrName>style.visibility</p:attrName>
                                        </p:attrNameLst>
                                      </p:cBhvr>
                                      <p:to>
                                        <p:strVal val="visible"/>
                                      </p:to>
                                    </p:set>
                                    <p:animEffect transition="in" filter="wipe(left)">
                                      <p:cBhvr>
                                        <p:cTn id="12" dur="500"/>
                                        <p:tgtEl>
                                          <p:spTgt spid="2826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left)">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left)">
                                      <p:cBhvr>
                                        <p:cTn id="5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30" grpId="0"/>
      <p:bldP spid="12" grpId="0"/>
      <p:bldP spid="15" grpId="0"/>
      <p:bldP spid="1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914400" y="635000"/>
            <a:ext cx="7315200" cy="2143125"/>
          </a:xfrm>
          <a:prstGeom prst="rect">
            <a:avLst/>
          </a:prstGeom>
          <a:noFill/>
        </p:spPr>
        <p:txBody>
          <a:bodyPr vert="horz" wrap="square" rtlCol="0" anchor="ctr" anchorCtr="0">
            <a:noAutofit/>
          </a:bodyPr>
          <a:lstStyle/>
          <a:p>
            <a:r>
              <a:rPr lang="zh-CN" altLang="en-US" b="1" i="0" dirty="0">
                <a:solidFill>
                  <a:srgbClr val="333333"/>
                </a:solidFill>
                <a:effectLst/>
                <a:latin typeface="宋体" panose="02010600030101010101" pitchFamily="2" charset="-122"/>
                <a:ea typeface="宋体" panose="02010600030101010101" pitchFamily="2" charset="-122"/>
              </a:rPr>
              <a:t>下列矩阵范数中，是算子范数的有：</a:t>
            </a:r>
            <a:endParaRPr lang="zh-CN" altLang="en-US" b="1"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0" name="矩形 9"/>
          <p:cNvSpPr>
            <a:spLocks noChangeAspect="1"/>
          </p:cNvSpPr>
          <p:nvPr>
            <p:custDataLst>
              <p:tags r:id="rId2"/>
            </p:custDataLst>
          </p:nvPr>
        </p:nvSpPr>
        <p:spPr>
          <a:xfrm>
            <a:off x="1114425" y="2535989"/>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1" name="矩形 10"/>
          <p:cNvSpPr>
            <a:spLocks noChangeAspect="1"/>
          </p:cNvSpPr>
          <p:nvPr>
            <p:custDataLst>
              <p:tags r:id="rId3"/>
            </p:custDataLst>
          </p:nvPr>
        </p:nvSpPr>
        <p:spPr>
          <a:xfrm>
            <a:off x="1114425" y="3393239"/>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2" name="矩形 11"/>
          <p:cNvSpPr>
            <a:spLocks noChangeAspect="1"/>
          </p:cNvSpPr>
          <p:nvPr>
            <p:custDataLst>
              <p:tags r:id="rId4"/>
            </p:custDataLst>
          </p:nvPr>
        </p:nvSpPr>
        <p:spPr>
          <a:xfrm>
            <a:off x="1114425" y="4250489"/>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C</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3" name="矩形 12"/>
          <p:cNvSpPr>
            <a:spLocks noChangeAspect="1"/>
          </p:cNvSpPr>
          <p:nvPr>
            <p:custDataLst>
              <p:tags r:id="rId5"/>
            </p:custDataLst>
          </p:nvPr>
        </p:nvSpPr>
        <p:spPr>
          <a:xfrm>
            <a:off x="1114425" y="5107739"/>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D</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4" name="矩形: 圆角 13"/>
          <p:cNvSpPr/>
          <p:nvPr>
            <p:custDataLst>
              <p:tags r:id="rId6"/>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提交</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pic>
        <p:nvPicPr>
          <p:cNvPr id="44134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5471" y="2492896"/>
            <a:ext cx="3312368" cy="683844"/>
          </a:xfrm>
          <a:prstGeom prst="rect">
            <a:avLst/>
          </a:prstGeom>
          <a:noFill/>
          <a:extLst>
            <a:ext uri="{909E8E84-426E-40DD-AFC4-6F175D3DCCD1}">
              <a14:hiddenFill xmlns:a14="http://schemas.microsoft.com/office/drawing/2010/main">
                <a:solidFill>
                  <a:srgbClr val="FFFFFF"/>
                </a:solidFill>
              </a14:hiddenFill>
            </a:ext>
          </a:extLst>
        </p:spPr>
      </p:pic>
      <p:pic>
        <p:nvPicPr>
          <p:cNvPr id="441348"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35471" y="3493511"/>
            <a:ext cx="3425352" cy="514350"/>
          </a:xfrm>
          <a:prstGeom prst="rect">
            <a:avLst/>
          </a:prstGeom>
          <a:noFill/>
          <a:extLst>
            <a:ext uri="{909E8E84-426E-40DD-AFC4-6F175D3DCCD1}">
              <a14:hiddenFill xmlns:a14="http://schemas.microsoft.com/office/drawing/2010/main">
                <a:solidFill>
                  <a:srgbClr val="FFFFFF"/>
                </a:solidFill>
              </a14:hiddenFill>
            </a:ext>
          </a:extLst>
        </p:spPr>
      </p:pic>
      <p:pic>
        <p:nvPicPr>
          <p:cNvPr id="441350"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59000" y="4323320"/>
            <a:ext cx="2974285" cy="514350"/>
          </a:xfrm>
          <a:prstGeom prst="rect">
            <a:avLst/>
          </a:prstGeom>
          <a:noFill/>
          <a:extLst>
            <a:ext uri="{909E8E84-426E-40DD-AFC4-6F175D3DCCD1}">
              <a14:hiddenFill xmlns:a14="http://schemas.microsoft.com/office/drawing/2010/main">
                <a:solidFill>
                  <a:srgbClr val="FFFFFF"/>
                </a:solidFill>
              </a14:hiddenFill>
            </a:ext>
          </a:extLst>
        </p:spPr>
      </p:pic>
      <p:pic>
        <p:nvPicPr>
          <p:cNvPr id="441352"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35471" y="5210609"/>
            <a:ext cx="4787219" cy="41148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4139952" y="4323320"/>
            <a:ext cx="93610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p:custDataLst>
              <p:tags r:id="rId11"/>
            </p:custDataLst>
          </p:nvPr>
        </p:nvGrpSpPr>
        <p:grpSpPr>
          <a:xfrm>
            <a:off x="0" y="0"/>
            <a:ext cx="9144000" cy="635000"/>
            <a:chOff x="0" y="0"/>
            <a:chExt cx="9144000" cy="635000"/>
          </a:xfrm>
        </p:grpSpPr>
        <p:sp>
          <p:nvSpPr>
            <p:cNvPr id="15" name="TitleBackground"/>
            <p:cNvSpPr/>
            <p:nvPr>
              <p:custDataLst>
                <p:tags r:id="rId12"/>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ColorBlock"/>
            <p:cNvSpPr/>
            <p:nvPr>
              <p:custDataLst>
                <p:tags r:id="rId1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ypeText"/>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多选题</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8" name="TipText"/>
            <p:cNvSpPr txBox="1"/>
            <p:nvPr>
              <p:custDataLst>
                <p:tags r:id="rId15"/>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endParaRPr lang="zh-CN" altLang="en-US" sz="2000">
                <a:solidFill>
                  <a:srgbClr val="808080"/>
                </a:solidFill>
                <a:latin typeface="微软雅黑" panose="020B0503020204020204" charset="-122"/>
                <a:ea typeface="微软雅黑" panose="020B0503020204020204" charset="-122"/>
                <a:sym typeface="微软雅黑" panose="020B0503020204020204" charset="-122"/>
              </a:endParaRPr>
            </a:p>
          </p:txBody>
        </p:sp>
      </p:grpSp>
      <p:pic>
        <p:nvPicPr>
          <p:cNvPr id="4" name="图片 3"/>
          <p:cNvPicPr/>
          <p:nvPr>
            <p:custDataLst>
              <p:tags r:id="rId16"/>
            </p:custDataLst>
          </p:nvPr>
        </p:nvPicPr>
        <p:blipFill>
          <a:blip r:embed="rId17">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8"/>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264" name="Group 16"/>
          <p:cNvGrpSpPr/>
          <p:nvPr/>
        </p:nvGrpSpPr>
        <p:grpSpPr bwMode="auto">
          <a:xfrm>
            <a:off x="307094" y="1098974"/>
            <a:ext cx="7319800" cy="939800"/>
            <a:chOff x="288" y="3116"/>
            <a:chExt cx="4761" cy="592"/>
          </a:xfrm>
        </p:grpSpPr>
        <p:sp>
          <p:nvSpPr>
            <p:cNvPr id="53265" name="AutoShape 17" descr="水滴"/>
            <p:cNvSpPr>
              <a:spLocks noChangeArrowheads="1"/>
            </p:cNvSpPr>
            <p:nvPr/>
          </p:nvSpPr>
          <p:spPr bwMode="auto">
            <a:xfrm>
              <a:off x="288" y="3120"/>
              <a:ext cx="722" cy="314"/>
            </a:xfrm>
            <a:prstGeom prst="roundRect">
              <a:avLst>
                <a:gd name="adj" fmla="val 16667"/>
              </a:avLst>
            </a:prstGeom>
            <a:blipFill dpi="0" rotWithShape="0">
              <a:blip r:embed="rId1"/>
              <a:srcRect/>
              <a:tile tx="0" ty="0" sx="100000" sy="100000" flip="none" algn="tl"/>
            </a:blipFill>
            <a:ln w="9525">
              <a:round/>
            </a:ln>
            <a:effectLst/>
            <a:scene3d>
              <a:camera prst="legacyObliqueTopLeft"/>
              <a:lightRig rig="legacyFlat3" dir="t"/>
            </a:scene3d>
            <a:sp3d extrusionH="201600" prstMaterial="legacyMatte">
              <a:bevelT w="13500" h="13500" prst="angle"/>
              <a:bevelB w="13500" h="13500" prst="angle"/>
              <a:extrusionClr>
                <a:srgbClr val="CCFFFF"/>
              </a:extrusionClr>
              <a:contourClr>
                <a:srgbClr val="CC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0" lang="zh-CN" altLang="en-US" sz="2800" b="1" dirty="0">
                  <a:solidFill>
                    <a:schemeClr val="accent2"/>
                  </a:solidFill>
                </a:rPr>
                <a:t>定义</a:t>
              </a:r>
              <a:r>
                <a:rPr lang="en-US" altLang="zh-CN" sz="2800" b="1" dirty="0">
                  <a:solidFill>
                    <a:schemeClr val="accent2"/>
                  </a:solidFill>
                </a:rPr>
                <a:t>3-5</a:t>
              </a:r>
              <a:endParaRPr kumimoji="0" lang="zh-CN" altLang="en-US" sz="2800" b="1" dirty="0">
                <a:solidFill>
                  <a:schemeClr val="accent2"/>
                </a:solidFill>
              </a:endParaRPr>
            </a:p>
          </p:txBody>
        </p:sp>
        <p:sp>
          <p:nvSpPr>
            <p:cNvPr id="53266" name="Text Box 18"/>
            <p:cNvSpPr txBox="1">
              <a:spLocks noChangeArrowheads="1"/>
            </p:cNvSpPr>
            <p:nvPr/>
          </p:nvSpPr>
          <p:spPr bwMode="auto">
            <a:xfrm>
              <a:off x="695" y="3116"/>
              <a:ext cx="4354" cy="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lang="zh-CN" altLang="en-US" b="1" dirty="0"/>
                <a:t>　　矩阵</a:t>
              </a:r>
              <a:r>
                <a:rPr lang="en-US" altLang="zh-CN" b="1" i="1" dirty="0"/>
                <a:t>A</a:t>
              </a:r>
              <a:r>
                <a:rPr lang="zh-CN" altLang="en-US" b="1" dirty="0"/>
                <a:t>的</a:t>
              </a:r>
              <a:r>
                <a:rPr lang="zh-CN" altLang="en-US" b="1" dirty="0">
                  <a:solidFill>
                    <a:schemeClr val="accent2"/>
                  </a:solidFill>
                </a:rPr>
                <a:t>谱半径</a:t>
              </a:r>
              <a:r>
                <a:rPr lang="zh-CN" altLang="en-US" b="1" dirty="0"/>
                <a:t>记为</a:t>
              </a:r>
              <a:r>
                <a:rPr lang="zh-CN" altLang="en-US" b="1" i="1" dirty="0">
                  <a:solidFill>
                    <a:schemeClr val="accent2"/>
                  </a:solidFill>
                  <a:sym typeface="Symbol" panose="05050102010706020507" pitchFamily="18" charset="2"/>
                </a:rPr>
                <a:t> </a:t>
              </a:r>
              <a:r>
                <a:rPr lang="en-US" altLang="zh-CN" b="1" dirty="0">
                  <a:solidFill>
                    <a:schemeClr val="accent2"/>
                  </a:solidFill>
                  <a:sym typeface="Symbol" panose="05050102010706020507" pitchFamily="18" charset="2"/>
                </a:rPr>
                <a:t>(</a:t>
              </a:r>
              <a:r>
                <a:rPr lang="en-US" altLang="zh-CN" b="1" i="1" dirty="0">
                  <a:solidFill>
                    <a:schemeClr val="accent2"/>
                  </a:solidFill>
                  <a:sym typeface="Symbol" panose="05050102010706020507" pitchFamily="18" charset="2"/>
                </a:rPr>
                <a:t>A</a:t>
              </a:r>
              <a:r>
                <a:rPr lang="en-US" altLang="zh-CN" b="1" dirty="0">
                  <a:solidFill>
                    <a:schemeClr val="accent2"/>
                  </a:solidFill>
                  <a:sym typeface="Symbol" panose="05050102010706020507" pitchFamily="18" charset="2"/>
                </a:rPr>
                <a:t>)</a:t>
              </a:r>
              <a:r>
                <a:rPr lang="en-US" altLang="zh-CN" b="1" dirty="0">
                  <a:sym typeface="Symbol" panose="05050102010706020507" pitchFamily="18" charset="2"/>
                </a:rPr>
                <a:t> =                  </a:t>
              </a:r>
              <a:r>
                <a:rPr lang="zh-CN" altLang="en-US" b="1" dirty="0">
                  <a:sym typeface="Symbol" panose="05050102010706020507" pitchFamily="18" charset="2"/>
                </a:rPr>
                <a:t>，其中</a:t>
              </a:r>
              <a:r>
                <a:rPr lang="zh-CN" altLang="en-US" b="1" i="1" dirty="0">
                  <a:sym typeface="Symbol" panose="05050102010706020507" pitchFamily="18" charset="2"/>
                </a:rPr>
                <a:t></a:t>
              </a:r>
              <a:r>
                <a:rPr lang="en-US" altLang="zh-CN" b="1" i="1" baseline="-25000" dirty="0" err="1">
                  <a:sym typeface="Symbol" panose="05050102010706020507" pitchFamily="18" charset="2"/>
                </a:rPr>
                <a:t>i</a:t>
              </a:r>
              <a:r>
                <a:rPr lang="en-US" altLang="zh-CN" b="1" dirty="0">
                  <a:sym typeface="Symbol" panose="05050102010706020507" pitchFamily="18" charset="2"/>
                </a:rPr>
                <a:t> </a:t>
              </a:r>
              <a:r>
                <a:rPr lang="zh-CN" altLang="en-US" b="1" dirty="0"/>
                <a:t>为 </a:t>
              </a:r>
              <a:r>
                <a:rPr lang="en-US" altLang="zh-CN" b="1" i="1" dirty="0"/>
                <a:t>A</a:t>
              </a:r>
              <a:r>
                <a:rPr lang="en-US" altLang="zh-CN" b="1" dirty="0"/>
                <a:t> </a:t>
              </a:r>
              <a:r>
                <a:rPr lang="zh-CN" altLang="en-US" b="1" dirty="0"/>
                <a:t>的特征值。</a:t>
              </a:r>
              <a:endParaRPr lang="zh-CN" altLang="en-US" b="1" dirty="0"/>
            </a:p>
          </p:txBody>
        </p:sp>
        <p:graphicFrame>
          <p:nvGraphicFramePr>
            <p:cNvPr id="53267" name="Object 19"/>
            <p:cNvGraphicFramePr>
              <a:graphicFrameLocks noChangeAspect="1"/>
            </p:cNvGraphicFramePr>
            <p:nvPr/>
          </p:nvGraphicFramePr>
          <p:xfrm>
            <a:off x="3472" y="3135"/>
            <a:ext cx="864" cy="351"/>
          </p:xfrm>
          <a:graphic>
            <a:graphicData uri="http://schemas.openxmlformats.org/presentationml/2006/ole">
              <mc:AlternateContent xmlns:mc="http://schemas.openxmlformats.org/markup-compatibility/2006">
                <mc:Choice xmlns:v="urn:schemas-microsoft-com:vml" Requires="v">
                  <p:oleObj spid="_x0000_s0" name="Equation" r:id="rId2" imgW="596900" imgH="279400" progId="Equation.3">
                    <p:embed/>
                  </p:oleObj>
                </mc:Choice>
                <mc:Fallback>
                  <p:oleObj name="Equation" r:id="rId2" imgW="596900" imgH="279400" progId="Equation.3">
                    <p:embed/>
                    <p:pic>
                      <p:nvPicPr>
                        <p:cNvPr id="0" name="Object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2" y="3135"/>
                          <a:ext cx="864" cy="3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48" name="Object 16"/>
          <p:cNvGraphicFramePr>
            <a:graphicFrameLocks noChangeAspect="1"/>
          </p:cNvGraphicFramePr>
          <p:nvPr/>
        </p:nvGraphicFramePr>
        <p:xfrm>
          <a:off x="932874" y="3212976"/>
          <a:ext cx="5386882" cy="1028848"/>
        </p:xfrm>
        <a:graphic>
          <a:graphicData uri="http://schemas.openxmlformats.org/presentationml/2006/ole">
            <mc:AlternateContent xmlns:mc="http://schemas.openxmlformats.org/markup-compatibility/2006">
              <mc:Choice xmlns:v="urn:schemas-microsoft-com:vml" Requires="v">
                <p:oleObj spid="_x0000_s2" name="Equation" r:id="rId4" imgW="2667000" imgH="508000" progId="Equation.DSMT4">
                  <p:embed/>
                </p:oleObj>
              </mc:Choice>
              <mc:Fallback>
                <p:oleObj name="Equation" r:id="rId4" imgW="2667000" imgH="508000" progId="Equation.DSMT4">
                  <p:embed/>
                  <p:pic>
                    <p:nvPicPr>
                      <p:cNvPr id="0"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2874" y="3212976"/>
                        <a:ext cx="5386882" cy="1028848"/>
                      </a:xfrm>
                      <a:prstGeom prst="rect">
                        <a:avLst/>
                      </a:prstGeom>
                      <a:noFill/>
                      <a:ln>
                        <a:noFill/>
                      </a:ln>
                      <a:effectLst/>
                    </p:spPr>
                  </p:pic>
                </p:oleObj>
              </mc:Fallback>
            </mc:AlternateContent>
          </a:graphicData>
        </a:graphic>
      </p:graphicFrame>
      <p:grpSp>
        <p:nvGrpSpPr>
          <p:cNvPr id="3" name="组合 2"/>
          <p:cNvGrpSpPr/>
          <p:nvPr/>
        </p:nvGrpSpPr>
        <p:grpSpPr>
          <a:xfrm>
            <a:off x="867690" y="2378242"/>
            <a:ext cx="5175341" cy="461665"/>
            <a:chOff x="523424" y="2712826"/>
            <a:chExt cx="5175341" cy="461665"/>
          </a:xfrm>
        </p:grpSpPr>
        <p:sp>
          <p:nvSpPr>
            <p:cNvPr id="47" name="Text Box 41"/>
            <p:cNvSpPr txBox="1">
              <a:spLocks noChangeArrowheads="1"/>
            </p:cNvSpPr>
            <p:nvPr/>
          </p:nvSpPr>
          <p:spPr bwMode="auto">
            <a:xfrm>
              <a:off x="523424" y="2712826"/>
              <a:ext cx="413635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b="1" dirty="0"/>
                <a:t>A</a:t>
              </a:r>
              <a:r>
                <a:rPr lang="zh-CN" altLang="en-US" b="1" dirty="0"/>
                <a:t>的谱：</a:t>
              </a:r>
              <a:r>
                <a:rPr lang="en-US" altLang="zh-CN" b="1" dirty="0"/>
                <a:t>A</a:t>
              </a:r>
              <a:r>
                <a:rPr lang="zh-CN" altLang="en-US" b="1" dirty="0"/>
                <a:t>的所有特征值</a:t>
              </a:r>
              <a:endParaRPr lang="zh-CN" altLang="en-US" b="1" dirty="0"/>
            </a:p>
          </p:txBody>
        </p:sp>
        <p:graphicFrame>
          <p:nvGraphicFramePr>
            <p:cNvPr id="49" name="Object 43"/>
            <p:cNvGraphicFramePr>
              <a:graphicFrameLocks noChangeAspect="1"/>
            </p:cNvGraphicFramePr>
            <p:nvPr/>
          </p:nvGraphicFramePr>
          <p:xfrm>
            <a:off x="3795015" y="2712826"/>
            <a:ext cx="1903750" cy="407947"/>
          </p:xfrm>
          <a:graphic>
            <a:graphicData uri="http://schemas.openxmlformats.org/presentationml/2006/ole">
              <mc:AlternateContent xmlns:mc="http://schemas.openxmlformats.org/markup-compatibility/2006">
                <mc:Choice xmlns:v="urn:schemas-microsoft-com:vml" Requires="v">
                  <p:oleObj spid="_x0000_s4" name="Equation" r:id="rId6" imgW="1778000" imgH="381000" progId="Equation.DSMT4">
                    <p:embed/>
                  </p:oleObj>
                </mc:Choice>
                <mc:Fallback>
                  <p:oleObj name="Equation" r:id="rId6" imgW="1778000" imgH="381000" progId="Equation.DSMT4">
                    <p:embed/>
                    <p:pic>
                      <p:nvPicPr>
                        <p:cNvPr id="0" name="Object 4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5015" y="2712826"/>
                          <a:ext cx="1903750" cy="407947"/>
                        </a:xfrm>
                        <a:prstGeom prst="rect">
                          <a:avLst/>
                        </a:prstGeom>
                        <a:noFill/>
                        <a:ln>
                          <a:noFill/>
                        </a:ln>
                        <a:effectLst/>
                      </p:spPr>
                    </p:pic>
                  </p:oleObj>
                </mc:Fallback>
              </mc:AlternateContent>
            </a:graphicData>
          </a:graphic>
        </p:graphicFrame>
      </p:grpSp>
      <p:sp>
        <p:nvSpPr>
          <p:cNvPr id="50" name="Rectangle 29"/>
          <p:cNvSpPr>
            <a:spLocks noChangeArrowheads="1"/>
          </p:cNvSpPr>
          <p:nvPr/>
        </p:nvSpPr>
        <p:spPr bwMode="auto">
          <a:xfrm>
            <a:off x="3657600" y="0"/>
            <a:ext cx="5486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§2  Norms of Vectors and Matrices</a:t>
            </a:r>
            <a:endParaRPr lang="en-US" altLang="zh-CN" sz="1800" b="1" dirty="0"/>
          </a:p>
        </p:txBody>
      </p:sp>
      <p:sp>
        <p:nvSpPr>
          <p:cNvPr id="51" name="Text Box 1032"/>
          <p:cNvSpPr txBox="1">
            <a:spLocks noChangeArrowheads="1"/>
          </p:cNvSpPr>
          <p:nvPr/>
        </p:nvSpPr>
        <p:spPr bwMode="auto">
          <a:xfrm>
            <a:off x="33121" y="28731"/>
            <a:ext cx="77955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b="1" dirty="0">
                <a:solidFill>
                  <a:schemeClr val="accent2"/>
                </a:solidFill>
                <a:latin typeface="楷体_GB2312" pitchFamily="49" charset="-122"/>
                <a:sym typeface="Wingdings" panose="05000000000000000000" pitchFamily="2" charset="2"/>
              </a:rPr>
              <a:t> </a:t>
            </a:r>
            <a:r>
              <a:rPr lang="zh-CN" altLang="en-US" sz="2400" b="1" dirty="0">
                <a:solidFill>
                  <a:schemeClr val="accent2"/>
                </a:solidFill>
                <a:latin typeface="楷体_GB2312" pitchFamily="49" charset="-122"/>
                <a:sym typeface="Wingdings" panose="05000000000000000000" pitchFamily="2" charset="2"/>
              </a:rPr>
              <a:t>谱半径的定义</a:t>
            </a:r>
            <a:endParaRPr lang="zh-CN" altLang="en-US" b="1" dirty="0">
              <a:solidFill>
                <a:srgbClr val="FF0000"/>
              </a:solidFill>
              <a:latin typeface="楷体_GB2312" pitchFamily="49" charset="-122"/>
              <a:sym typeface="Wingdings" panose="05000000000000000000" pitchFamily="2" charset="2"/>
            </a:endParaRPr>
          </a:p>
        </p:txBody>
      </p:sp>
      <p:grpSp>
        <p:nvGrpSpPr>
          <p:cNvPr id="88" name="Group 20"/>
          <p:cNvGrpSpPr/>
          <p:nvPr/>
        </p:nvGrpSpPr>
        <p:grpSpPr bwMode="auto">
          <a:xfrm>
            <a:off x="4777680" y="4002360"/>
            <a:ext cx="4114800" cy="2667000"/>
            <a:chOff x="2928" y="2496"/>
            <a:chExt cx="2592" cy="1680"/>
          </a:xfrm>
        </p:grpSpPr>
        <p:sp>
          <p:nvSpPr>
            <p:cNvPr id="89" name="Line 21"/>
            <p:cNvSpPr>
              <a:spLocks noChangeShapeType="1"/>
            </p:cNvSpPr>
            <p:nvPr/>
          </p:nvSpPr>
          <p:spPr bwMode="auto">
            <a:xfrm>
              <a:off x="2928" y="3408"/>
              <a:ext cx="2592" cy="0"/>
            </a:xfrm>
            <a:prstGeom prst="line">
              <a:avLst/>
            </a:prstGeom>
            <a:noFill/>
            <a:ln w="1905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0" name="Line 22"/>
            <p:cNvSpPr>
              <a:spLocks noChangeShapeType="1"/>
            </p:cNvSpPr>
            <p:nvPr/>
          </p:nvSpPr>
          <p:spPr bwMode="auto">
            <a:xfrm flipV="1">
              <a:off x="4080" y="2544"/>
              <a:ext cx="0" cy="1632"/>
            </a:xfrm>
            <a:prstGeom prst="line">
              <a:avLst/>
            </a:prstGeom>
            <a:noFill/>
            <a:ln w="1905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1" name="Text Box 23"/>
            <p:cNvSpPr txBox="1">
              <a:spLocks noChangeArrowheads="1"/>
            </p:cNvSpPr>
            <p:nvPr/>
          </p:nvSpPr>
          <p:spPr bwMode="auto">
            <a:xfrm>
              <a:off x="5232" y="3168"/>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b="1" i="1">
                  <a:ea typeface="楷体_GB2312" pitchFamily="49" charset="-122"/>
                </a:rPr>
                <a:t>Re</a:t>
              </a:r>
              <a:endParaRPr lang="en-US" altLang="zh-CN" sz="1800" b="1" i="1">
                <a:ea typeface="楷体_GB2312" pitchFamily="49" charset="-122"/>
              </a:endParaRPr>
            </a:p>
          </p:txBody>
        </p:sp>
        <p:sp>
          <p:nvSpPr>
            <p:cNvPr id="92" name="Text Box 24"/>
            <p:cNvSpPr txBox="1">
              <a:spLocks noChangeArrowheads="1"/>
            </p:cNvSpPr>
            <p:nvPr/>
          </p:nvSpPr>
          <p:spPr bwMode="auto">
            <a:xfrm>
              <a:off x="4080" y="249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b="1" i="1">
                  <a:ea typeface="楷体_GB2312" pitchFamily="49" charset="-122"/>
                </a:rPr>
                <a:t>Im</a:t>
              </a:r>
              <a:endParaRPr lang="en-US" altLang="zh-CN" sz="1800" b="1" i="1">
                <a:ea typeface="楷体_GB2312" pitchFamily="49" charset="-122"/>
              </a:endParaRPr>
            </a:p>
          </p:txBody>
        </p:sp>
      </p:grpSp>
      <p:grpSp>
        <p:nvGrpSpPr>
          <p:cNvPr id="93" name="Group 25"/>
          <p:cNvGrpSpPr/>
          <p:nvPr/>
        </p:nvGrpSpPr>
        <p:grpSpPr bwMode="auto">
          <a:xfrm>
            <a:off x="5692080" y="4230960"/>
            <a:ext cx="1752600" cy="1752600"/>
            <a:chOff x="3504" y="2688"/>
            <a:chExt cx="1104" cy="1104"/>
          </a:xfrm>
        </p:grpSpPr>
        <p:grpSp>
          <p:nvGrpSpPr>
            <p:cNvPr id="94" name="Group 26"/>
            <p:cNvGrpSpPr/>
            <p:nvPr/>
          </p:nvGrpSpPr>
          <p:grpSpPr bwMode="auto">
            <a:xfrm>
              <a:off x="4368" y="3552"/>
              <a:ext cx="240" cy="240"/>
              <a:chOff x="2640" y="2496"/>
              <a:chExt cx="240" cy="240"/>
            </a:xfrm>
          </p:grpSpPr>
          <p:sp>
            <p:nvSpPr>
              <p:cNvPr id="116" name="Oval 27"/>
              <p:cNvSpPr>
                <a:spLocks noChangeArrowheads="1"/>
              </p:cNvSpPr>
              <p:nvPr/>
            </p:nvSpPr>
            <p:spPr bwMode="auto">
              <a:xfrm>
                <a:off x="2736" y="2688"/>
                <a:ext cx="48" cy="48"/>
              </a:xfrm>
              <a:prstGeom prst="ellipse">
                <a:avLst/>
              </a:prstGeom>
              <a:solidFill>
                <a:schemeClr val="accent2"/>
              </a:solidFill>
              <a:ln w="9525">
                <a:solidFill>
                  <a:schemeClr val="accent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17" name="Text Box 28"/>
              <p:cNvSpPr txBox="1">
                <a:spLocks noChangeArrowheads="1"/>
              </p:cNvSpPr>
              <p:nvPr/>
            </p:nvSpPr>
            <p:spPr bwMode="auto">
              <a:xfrm>
                <a:off x="2640" y="2496"/>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1600" b="1" i="1">
                    <a:solidFill>
                      <a:schemeClr val="accent2"/>
                    </a:solidFill>
                    <a:ea typeface="楷体_GB2312" pitchFamily="49" charset="-122"/>
                    <a:sym typeface="Symbol" panose="05050102010706020507" pitchFamily="18" charset="2"/>
                  </a:rPr>
                  <a:t></a:t>
                </a:r>
                <a:endParaRPr lang="en-US" altLang="zh-CN" sz="1600" b="1" i="1">
                  <a:solidFill>
                    <a:schemeClr val="accent2"/>
                  </a:solidFill>
                  <a:ea typeface="楷体_GB2312" pitchFamily="49" charset="-122"/>
                </a:endParaRPr>
              </a:p>
            </p:txBody>
          </p:sp>
        </p:grpSp>
        <p:grpSp>
          <p:nvGrpSpPr>
            <p:cNvPr id="95" name="Group 29"/>
            <p:cNvGrpSpPr/>
            <p:nvPr/>
          </p:nvGrpSpPr>
          <p:grpSpPr bwMode="auto">
            <a:xfrm>
              <a:off x="3792" y="3120"/>
              <a:ext cx="240" cy="240"/>
              <a:chOff x="2640" y="2496"/>
              <a:chExt cx="240" cy="240"/>
            </a:xfrm>
          </p:grpSpPr>
          <p:sp>
            <p:nvSpPr>
              <p:cNvPr id="114" name="Oval 30"/>
              <p:cNvSpPr>
                <a:spLocks noChangeArrowheads="1"/>
              </p:cNvSpPr>
              <p:nvPr/>
            </p:nvSpPr>
            <p:spPr bwMode="auto">
              <a:xfrm>
                <a:off x="2736" y="2688"/>
                <a:ext cx="48" cy="48"/>
              </a:xfrm>
              <a:prstGeom prst="ellipse">
                <a:avLst/>
              </a:prstGeom>
              <a:solidFill>
                <a:schemeClr val="accent2"/>
              </a:solidFill>
              <a:ln w="9525">
                <a:solidFill>
                  <a:schemeClr val="accent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15" name="Text Box 31"/>
              <p:cNvSpPr txBox="1">
                <a:spLocks noChangeArrowheads="1"/>
              </p:cNvSpPr>
              <p:nvPr/>
            </p:nvSpPr>
            <p:spPr bwMode="auto">
              <a:xfrm>
                <a:off x="2640" y="2496"/>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1600" b="1" i="1">
                    <a:solidFill>
                      <a:schemeClr val="accent2"/>
                    </a:solidFill>
                    <a:ea typeface="楷体_GB2312" pitchFamily="49" charset="-122"/>
                    <a:sym typeface="Symbol" panose="05050102010706020507" pitchFamily="18" charset="2"/>
                  </a:rPr>
                  <a:t></a:t>
                </a:r>
                <a:endParaRPr lang="en-US" altLang="zh-CN" sz="1600" b="1" i="1">
                  <a:solidFill>
                    <a:schemeClr val="accent2"/>
                  </a:solidFill>
                  <a:ea typeface="楷体_GB2312" pitchFamily="49" charset="-122"/>
                </a:endParaRPr>
              </a:p>
            </p:txBody>
          </p:sp>
        </p:grpSp>
        <p:grpSp>
          <p:nvGrpSpPr>
            <p:cNvPr id="96" name="Group 32"/>
            <p:cNvGrpSpPr/>
            <p:nvPr/>
          </p:nvGrpSpPr>
          <p:grpSpPr bwMode="auto">
            <a:xfrm>
              <a:off x="3648" y="2976"/>
              <a:ext cx="240" cy="240"/>
              <a:chOff x="2640" y="2496"/>
              <a:chExt cx="240" cy="240"/>
            </a:xfrm>
          </p:grpSpPr>
          <p:sp>
            <p:nvSpPr>
              <p:cNvPr id="112" name="Oval 33"/>
              <p:cNvSpPr>
                <a:spLocks noChangeArrowheads="1"/>
              </p:cNvSpPr>
              <p:nvPr/>
            </p:nvSpPr>
            <p:spPr bwMode="auto">
              <a:xfrm>
                <a:off x="2736" y="2688"/>
                <a:ext cx="48" cy="48"/>
              </a:xfrm>
              <a:prstGeom prst="ellipse">
                <a:avLst/>
              </a:prstGeom>
              <a:solidFill>
                <a:schemeClr val="accent2"/>
              </a:solidFill>
              <a:ln w="9525">
                <a:solidFill>
                  <a:schemeClr val="accent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13" name="Text Box 34"/>
              <p:cNvSpPr txBox="1">
                <a:spLocks noChangeArrowheads="1"/>
              </p:cNvSpPr>
              <p:nvPr/>
            </p:nvSpPr>
            <p:spPr bwMode="auto">
              <a:xfrm>
                <a:off x="2640" y="2496"/>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1600" b="1" i="1">
                    <a:solidFill>
                      <a:schemeClr val="accent2"/>
                    </a:solidFill>
                    <a:ea typeface="楷体_GB2312" pitchFamily="49" charset="-122"/>
                    <a:sym typeface="Symbol" panose="05050102010706020507" pitchFamily="18" charset="2"/>
                  </a:rPr>
                  <a:t></a:t>
                </a:r>
                <a:endParaRPr lang="en-US" altLang="zh-CN" sz="1600" b="1" i="1">
                  <a:solidFill>
                    <a:schemeClr val="accent2"/>
                  </a:solidFill>
                  <a:ea typeface="楷体_GB2312" pitchFamily="49" charset="-122"/>
                </a:endParaRPr>
              </a:p>
            </p:txBody>
          </p:sp>
        </p:grpSp>
        <p:grpSp>
          <p:nvGrpSpPr>
            <p:cNvPr id="97" name="Group 35"/>
            <p:cNvGrpSpPr/>
            <p:nvPr/>
          </p:nvGrpSpPr>
          <p:grpSpPr bwMode="auto">
            <a:xfrm>
              <a:off x="4176" y="3072"/>
              <a:ext cx="240" cy="240"/>
              <a:chOff x="2640" y="2496"/>
              <a:chExt cx="240" cy="240"/>
            </a:xfrm>
          </p:grpSpPr>
          <p:sp>
            <p:nvSpPr>
              <p:cNvPr id="110" name="Oval 36"/>
              <p:cNvSpPr>
                <a:spLocks noChangeArrowheads="1"/>
              </p:cNvSpPr>
              <p:nvPr/>
            </p:nvSpPr>
            <p:spPr bwMode="auto">
              <a:xfrm>
                <a:off x="2736" y="2688"/>
                <a:ext cx="48" cy="48"/>
              </a:xfrm>
              <a:prstGeom prst="ellipse">
                <a:avLst/>
              </a:prstGeom>
              <a:solidFill>
                <a:schemeClr val="accent2"/>
              </a:solidFill>
              <a:ln w="9525">
                <a:solidFill>
                  <a:schemeClr val="accent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11" name="Text Box 37"/>
              <p:cNvSpPr txBox="1">
                <a:spLocks noChangeArrowheads="1"/>
              </p:cNvSpPr>
              <p:nvPr/>
            </p:nvSpPr>
            <p:spPr bwMode="auto">
              <a:xfrm>
                <a:off x="2640" y="2496"/>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1600" b="1" i="1">
                    <a:solidFill>
                      <a:schemeClr val="accent2"/>
                    </a:solidFill>
                    <a:ea typeface="楷体_GB2312" pitchFamily="49" charset="-122"/>
                    <a:sym typeface="Symbol" panose="05050102010706020507" pitchFamily="18" charset="2"/>
                  </a:rPr>
                  <a:t></a:t>
                </a:r>
                <a:endParaRPr lang="en-US" altLang="zh-CN" sz="1600" b="1" i="1">
                  <a:solidFill>
                    <a:schemeClr val="accent2"/>
                  </a:solidFill>
                  <a:ea typeface="楷体_GB2312" pitchFamily="49" charset="-122"/>
                </a:endParaRPr>
              </a:p>
            </p:txBody>
          </p:sp>
        </p:grpSp>
        <p:grpSp>
          <p:nvGrpSpPr>
            <p:cNvPr id="98" name="Group 38"/>
            <p:cNvGrpSpPr/>
            <p:nvPr/>
          </p:nvGrpSpPr>
          <p:grpSpPr bwMode="auto">
            <a:xfrm>
              <a:off x="4282" y="2688"/>
              <a:ext cx="240" cy="240"/>
              <a:chOff x="2650" y="2496"/>
              <a:chExt cx="240" cy="240"/>
            </a:xfrm>
          </p:grpSpPr>
          <p:sp>
            <p:nvSpPr>
              <p:cNvPr id="108" name="Oval 39"/>
              <p:cNvSpPr>
                <a:spLocks noChangeArrowheads="1"/>
              </p:cNvSpPr>
              <p:nvPr/>
            </p:nvSpPr>
            <p:spPr bwMode="auto">
              <a:xfrm>
                <a:off x="2736" y="2688"/>
                <a:ext cx="48" cy="48"/>
              </a:xfrm>
              <a:prstGeom prst="ellipse">
                <a:avLst/>
              </a:prstGeom>
              <a:solidFill>
                <a:schemeClr val="accent2"/>
              </a:solidFill>
              <a:ln w="9525">
                <a:solidFill>
                  <a:schemeClr val="accent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09" name="Text Box 40"/>
              <p:cNvSpPr txBox="1">
                <a:spLocks noChangeArrowheads="1"/>
              </p:cNvSpPr>
              <p:nvPr/>
            </p:nvSpPr>
            <p:spPr bwMode="auto">
              <a:xfrm>
                <a:off x="2650" y="2496"/>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1600" b="1" i="1">
                    <a:solidFill>
                      <a:schemeClr val="accent2"/>
                    </a:solidFill>
                    <a:ea typeface="楷体_GB2312" pitchFamily="49" charset="-122"/>
                    <a:sym typeface="Symbol" panose="05050102010706020507" pitchFamily="18" charset="2"/>
                  </a:rPr>
                  <a:t></a:t>
                </a:r>
                <a:endParaRPr lang="en-US" altLang="zh-CN" sz="1600" b="1" i="1">
                  <a:solidFill>
                    <a:schemeClr val="accent2"/>
                  </a:solidFill>
                  <a:ea typeface="楷体_GB2312" pitchFamily="49" charset="-122"/>
                </a:endParaRPr>
              </a:p>
            </p:txBody>
          </p:sp>
        </p:grpSp>
        <p:grpSp>
          <p:nvGrpSpPr>
            <p:cNvPr id="99" name="Group 41"/>
            <p:cNvGrpSpPr/>
            <p:nvPr/>
          </p:nvGrpSpPr>
          <p:grpSpPr bwMode="auto">
            <a:xfrm>
              <a:off x="3504" y="3408"/>
              <a:ext cx="240" cy="240"/>
              <a:chOff x="2640" y="2496"/>
              <a:chExt cx="240" cy="240"/>
            </a:xfrm>
          </p:grpSpPr>
          <p:sp>
            <p:nvSpPr>
              <p:cNvPr id="106" name="Oval 42"/>
              <p:cNvSpPr>
                <a:spLocks noChangeArrowheads="1"/>
              </p:cNvSpPr>
              <p:nvPr/>
            </p:nvSpPr>
            <p:spPr bwMode="auto">
              <a:xfrm>
                <a:off x="2736" y="2688"/>
                <a:ext cx="48" cy="48"/>
              </a:xfrm>
              <a:prstGeom prst="ellipse">
                <a:avLst/>
              </a:prstGeom>
              <a:solidFill>
                <a:schemeClr val="accent2"/>
              </a:solidFill>
              <a:ln w="9525">
                <a:solidFill>
                  <a:schemeClr val="accent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07" name="Text Box 43"/>
              <p:cNvSpPr txBox="1">
                <a:spLocks noChangeArrowheads="1"/>
              </p:cNvSpPr>
              <p:nvPr/>
            </p:nvSpPr>
            <p:spPr bwMode="auto">
              <a:xfrm>
                <a:off x="2640" y="2496"/>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1600" b="1" i="1">
                    <a:solidFill>
                      <a:schemeClr val="accent2"/>
                    </a:solidFill>
                    <a:ea typeface="楷体_GB2312" pitchFamily="49" charset="-122"/>
                    <a:sym typeface="Symbol" panose="05050102010706020507" pitchFamily="18" charset="2"/>
                  </a:rPr>
                  <a:t></a:t>
                </a:r>
                <a:endParaRPr lang="en-US" altLang="zh-CN" sz="1600" b="1" i="1">
                  <a:solidFill>
                    <a:schemeClr val="accent2"/>
                  </a:solidFill>
                  <a:ea typeface="楷体_GB2312" pitchFamily="49" charset="-122"/>
                </a:endParaRPr>
              </a:p>
            </p:txBody>
          </p:sp>
        </p:grpSp>
        <p:grpSp>
          <p:nvGrpSpPr>
            <p:cNvPr id="100" name="Group 44"/>
            <p:cNvGrpSpPr/>
            <p:nvPr/>
          </p:nvGrpSpPr>
          <p:grpSpPr bwMode="auto">
            <a:xfrm>
              <a:off x="3888" y="3552"/>
              <a:ext cx="240" cy="240"/>
              <a:chOff x="2640" y="2496"/>
              <a:chExt cx="240" cy="240"/>
            </a:xfrm>
          </p:grpSpPr>
          <p:sp>
            <p:nvSpPr>
              <p:cNvPr id="104" name="Oval 45"/>
              <p:cNvSpPr>
                <a:spLocks noChangeArrowheads="1"/>
              </p:cNvSpPr>
              <p:nvPr/>
            </p:nvSpPr>
            <p:spPr bwMode="auto">
              <a:xfrm>
                <a:off x="2736" y="2688"/>
                <a:ext cx="48" cy="48"/>
              </a:xfrm>
              <a:prstGeom prst="ellipse">
                <a:avLst/>
              </a:prstGeom>
              <a:solidFill>
                <a:schemeClr val="accent2"/>
              </a:solidFill>
              <a:ln w="9525">
                <a:solidFill>
                  <a:schemeClr val="accent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05" name="Text Box 46"/>
              <p:cNvSpPr txBox="1">
                <a:spLocks noChangeArrowheads="1"/>
              </p:cNvSpPr>
              <p:nvPr/>
            </p:nvSpPr>
            <p:spPr bwMode="auto">
              <a:xfrm>
                <a:off x="2640" y="2496"/>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1600" b="1" i="1">
                    <a:solidFill>
                      <a:schemeClr val="accent2"/>
                    </a:solidFill>
                    <a:ea typeface="楷体_GB2312" pitchFamily="49" charset="-122"/>
                    <a:sym typeface="Symbol" panose="05050102010706020507" pitchFamily="18" charset="2"/>
                  </a:rPr>
                  <a:t></a:t>
                </a:r>
                <a:endParaRPr lang="en-US" altLang="zh-CN" sz="1600" b="1" i="1">
                  <a:solidFill>
                    <a:schemeClr val="accent2"/>
                  </a:solidFill>
                  <a:ea typeface="楷体_GB2312" pitchFamily="49" charset="-122"/>
                </a:endParaRPr>
              </a:p>
            </p:txBody>
          </p:sp>
        </p:grpSp>
        <p:grpSp>
          <p:nvGrpSpPr>
            <p:cNvPr id="101" name="Group 47"/>
            <p:cNvGrpSpPr/>
            <p:nvPr/>
          </p:nvGrpSpPr>
          <p:grpSpPr bwMode="auto">
            <a:xfrm>
              <a:off x="4128" y="3408"/>
              <a:ext cx="240" cy="240"/>
              <a:chOff x="2640" y="2496"/>
              <a:chExt cx="240" cy="240"/>
            </a:xfrm>
          </p:grpSpPr>
          <p:sp>
            <p:nvSpPr>
              <p:cNvPr id="102" name="Oval 48"/>
              <p:cNvSpPr>
                <a:spLocks noChangeArrowheads="1"/>
              </p:cNvSpPr>
              <p:nvPr/>
            </p:nvSpPr>
            <p:spPr bwMode="auto">
              <a:xfrm>
                <a:off x="2736" y="2688"/>
                <a:ext cx="48" cy="48"/>
              </a:xfrm>
              <a:prstGeom prst="ellipse">
                <a:avLst/>
              </a:prstGeom>
              <a:solidFill>
                <a:schemeClr val="accent2"/>
              </a:solidFill>
              <a:ln w="9525">
                <a:solidFill>
                  <a:schemeClr val="accent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03" name="Text Box 49"/>
              <p:cNvSpPr txBox="1">
                <a:spLocks noChangeArrowheads="1"/>
              </p:cNvSpPr>
              <p:nvPr/>
            </p:nvSpPr>
            <p:spPr bwMode="auto">
              <a:xfrm>
                <a:off x="2640" y="2496"/>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1600" b="1" i="1">
                    <a:solidFill>
                      <a:schemeClr val="accent2"/>
                    </a:solidFill>
                    <a:ea typeface="楷体_GB2312" pitchFamily="49" charset="-122"/>
                    <a:sym typeface="Symbol" panose="05050102010706020507" pitchFamily="18" charset="2"/>
                  </a:rPr>
                  <a:t></a:t>
                </a:r>
                <a:endParaRPr lang="en-US" altLang="zh-CN" sz="1600" b="1" i="1">
                  <a:solidFill>
                    <a:schemeClr val="accent2"/>
                  </a:solidFill>
                  <a:ea typeface="楷体_GB2312" pitchFamily="49" charset="-122"/>
                </a:endParaRPr>
              </a:p>
            </p:txBody>
          </p:sp>
        </p:grpSp>
      </p:grpSp>
      <p:sp>
        <p:nvSpPr>
          <p:cNvPr id="118" name="Oval 50"/>
          <p:cNvSpPr>
            <a:spLocks noChangeAspect="1" noChangeArrowheads="1"/>
          </p:cNvSpPr>
          <p:nvPr/>
        </p:nvSpPr>
        <p:spPr bwMode="auto">
          <a:xfrm>
            <a:off x="5615880" y="4459560"/>
            <a:ext cx="1990725" cy="1992313"/>
          </a:xfrm>
          <a:prstGeom prst="ellipse">
            <a:avLst/>
          </a:prstGeom>
          <a:noFill/>
          <a:ln w="25400">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19" name="Line 51"/>
          <p:cNvSpPr>
            <a:spLocks noChangeShapeType="1"/>
          </p:cNvSpPr>
          <p:nvPr/>
        </p:nvSpPr>
        <p:spPr bwMode="auto">
          <a:xfrm flipV="1">
            <a:off x="6606480" y="4586808"/>
            <a:ext cx="523872" cy="863351"/>
          </a:xfrm>
          <a:prstGeom prst="line">
            <a:avLst/>
          </a:prstGeom>
          <a:noFill/>
          <a:ln w="254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20" name="AutoShape 52"/>
          <p:cNvSpPr>
            <a:spLocks noChangeArrowheads="1"/>
          </p:cNvSpPr>
          <p:nvPr/>
        </p:nvSpPr>
        <p:spPr bwMode="auto">
          <a:xfrm>
            <a:off x="4853880" y="4307160"/>
            <a:ext cx="914400" cy="533400"/>
          </a:xfrm>
          <a:prstGeom prst="wedgeRectCallout">
            <a:avLst>
              <a:gd name="adj1" fmla="val 161287"/>
              <a:gd name="adj2" fmla="val 102681"/>
            </a:avLst>
          </a:prstGeom>
          <a:gradFill rotWithShape="0">
            <a:gsLst>
              <a:gs pos="0">
                <a:schemeClr val="bg1"/>
              </a:gs>
              <a:gs pos="100000">
                <a:srgbClr val="CCFFCC"/>
              </a:gs>
            </a:gsLst>
            <a:lin ang="2700000" scaled="1"/>
          </a:gradFill>
          <a:ln w="9525">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b="1" i="1">
                <a:solidFill>
                  <a:schemeClr val="accent2"/>
                </a:solidFill>
                <a:ea typeface="楷体_GB2312" pitchFamily="49" charset="-122"/>
                <a:sym typeface="Symbol" panose="05050102010706020507" pitchFamily="18" charset="2"/>
              </a:rPr>
              <a:t> </a:t>
            </a:r>
            <a:r>
              <a:rPr lang="en-US" altLang="zh-CN" b="1">
                <a:solidFill>
                  <a:schemeClr val="accent2"/>
                </a:solidFill>
                <a:ea typeface="楷体_GB2312" pitchFamily="49" charset="-122"/>
                <a:sym typeface="Symbol" panose="05050102010706020507" pitchFamily="18" charset="2"/>
              </a:rPr>
              <a:t>(</a:t>
            </a:r>
            <a:r>
              <a:rPr lang="en-US" altLang="zh-CN" b="1" i="1">
                <a:solidFill>
                  <a:schemeClr val="accent2"/>
                </a:solidFill>
                <a:ea typeface="楷体_GB2312" pitchFamily="49" charset="-122"/>
                <a:sym typeface="Symbol" panose="05050102010706020507" pitchFamily="18" charset="2"/>
              </a:rPr>
              <a:t>A</a:t>
            </a:r>
            <a:r>
              <a:rPr lang="en-US" altLang="zh-CN" b="1">
                <a:solidFill>
                  <a:schemeClr val="accent2"/>
                </a:solidFill>
                <a:ea typeface="楷体_GB2312" pitchFamily="49" charset="-122"/>
                <a:sym typeface="Symbol" panose="05050102010706020507" pitchFamily="18" charset="2"/>
              </a:rPr>
              <a:t>)</a:t>
            </a:r>
            <a:endParaRPr lang="en-US" altLang="zh-CN" b="1">
              <a:solidFill>
                <a:schemeClr val="accent2"/>
              </a:solidFill>
              <a:ea typeface="楷体_GB2312" pitchFamily="49" charset="-122"/>
              <a:sym typeface="Symbol" panose="05050102010706020507"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53264"/>
                                        </p:tgtEl>
                                        <p:attrNameLst>
                                          <p:attrName>style.visibility</p:attrName>
                                        </p:attrNameLst>
                                      </p:cBhvr>
                                      <p:to>
                                        <p:strVal val="visible"/>
                                      </p:to>
                                    </p:set>
                                    <p:animEffect transition="in" filter="strips(downRight)">
                                      <p:cBhvr>
                                        <p:cTn id="7" dur="500"/>
                                        <p:tgtEl>
                                          <p:spTgt spid="5326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wipe(left)">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88"/>
                                        </p:tgtEl>
                                        <p:attrNameLst>
                                          <p:attrName>style.visibility</p:attrName>
                                        </p:attrNameLst>
                                      </p:cBhvr>
                                      <p:to>
                                        <p:strVal val="visible"/>
                                      </p:to>
                                    </p:set>
                                    <p:animEffect transition="in" filter="box(out)">
                                      <p:cBhvr>
                                        <p:cTn id="17" dur="500"/>
                                        <p:tgtEl>
                                          <p:spTgt spid="8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3"/>
                                        </p:tgtEl>
                                        <p:attrNameLst>
                                          <p:attrName>style.visibility</p:attrName>
                                        </p:attrNameLst>
                                      </p:cBhvr>
                                      <p:to>
                                        <p:strVal val="visible"/>
                                      </p:to>
                                    </p:set>
                                    <p:animEffect transition="in" filter="dissolve">
                                      <p:cBhvr>
                                        <p:cTn id="22" dur="500"/>
                                        <p:tgtEl>
                                          <p:spTgt spid="93"/>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118"/>
                                        </p:tgtEl>
                                        <p:attrNameLst>
                                          <p:attrName>style.visibility</p:attrName>
                                        </p:attrNameLst>
                                      </p:cBhvr>
                                      <p:to>
                                        <p:strVal val="visible"/>
                                      </p:to>
                                    </p:set>
                                    <p:anim calcmode="lin" valueType="num">
                                      <p:cBhvr>
                                        <p:cTn id="27" dur="500" fill="hold"/>
                                        <p:tgtEl>
                                          <p:spTgt spid="118"/>
                                        </p:tgtEl>
                                        <p:attrNameLst>
                                          <p:attrName>ppt_w</p:attrName>
                                        </p:attrNameLst>
                                      </p:cBhvr>
                                      <p:tavLst>
                                        <p:tav tm="0">
                                          <p:val>
                                            <p:fltVal val="0"/>
                                          </p:val>
                                        </p:tav>
                                        <p:tav tm="100000">
                                          <p:val>
                                            <p:strVal val="#ppt_w"/>
                                          </p:val>
                                        </p:tav>
                                      </p:tavLst>
                                    </p:anim>
                                    <p:anim calcmode="lin" valueType="num">
                                      <p:cBhvr>
                                        <p:cTn id="28" dur="500" fill="hold"/>
                                        <p:tgtEl>
                                          <p:spTgt spid="118"/>
                                        </p:tgtEl>
                                        <p:attrNameLst>
                                          <p:attrName>ppt_h</p:attrName>
                                        </p:attrNameLst>
                                      </p:cBhvr>
                                      <p:tavLst>
                                        <p:tav tm="0">
                                          <p:val>
                                            <p:fltVal val="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19"/>
                                        </p:tgtEl>
                                        <p:attrNameLst>
                                          <p:attrName>style.visibility</p:attrName>
                                        </p:attrNameLst>
                                      </p:cBhvr>
                                      <p:to>
                                        <p:strVal val="visible"/>
                                      </p:to>
                                    </p:set>
                                    <p:animEffect transition="in" filter="wipe(down)">
                                      <p:cBhvr>
                                        <p:cTn id="33" dur="500"/>
                                        <p:tgtEl>
                                          <p:spTgt spid="119"/>
                                        </p:tgtEl>
                                      </p:cBhvr>
                                    </p:animEffect>
                                  </p:childTnLst>
                                </p:cTn>
                              </p:par>
                            </p:childTnLst>
                          </p:cTn>
                        </p:par>
                        <p:par>
                          <p:cTn id="34" fill="hold">
                            <p:stCondLst>
                              <p:cond delay="500"/>
                            </p:stCondLst>
                            <p:childTnLst>
                              <p:par>
                                <p:cTn id="35" presetID="17" presetClass="entr" presetSubtype="2" fill="hold" grpId="0" nodeType="afterEffect">
                                  <p:stCondLst>
                                    <p:cond delay="0"/>
                                  </p:stCondLst>
                                  <p:childTnLst>
                                    <p:set>
                                      <p:cBhvr>
                                        <p:cTn id="36" dur="1" fill="hold">
                                          <p:stCondLst>
                                            <p:cond delay="0"/>
                                          </p:stCondLst>
                                        </p:cTn>
                                        <p:tgtEl>
                                          <p:spTgt spid="120"/>
                                        </p:tgtEl>
                                        <p:attrNameLst>
                                          <p:attrName>style.visibility</p:attrName>
                                        </p:attrNameLst>
                                      </p:cBhvr>
                                      <p:to>
                                        <p:strVal val="visible"/>
                                      </p:to>
                                    </p:set>
                                    <p:anim calcmode="lin" valueType="num">
                                      <p:cBhvr>
                                        <p:cTn id="37" dur="500" fill="hold"/>
                                        <p:tgtEl>
                                          <p:spTgt spid="120"/>
                                        </p:tgtEl>
                                        <p:attrNameLst>
                                          <p:attrName>ppt_x</p:attrName>
                                        </p:attrNameLst>
                                      </p:cBhvr>
                                      <p:tavLst>
                                        <p:tav tm="0">
                                          <p:val>
                                            <p:strVal val="#ppt_x+#ppt_w/2"/>
                                          </p:val>
                                        </p:tav>
                                        <p:tav tm="100000">
                                          <p:val>
                                            <p:strVal val="#ppt_x"/>
                                          </p:val>
                                        </p:tav>
                                      </p:tavLst>
                                    </p:anim>
                                    <p:anim calcmode="lin" valueType="num">
                                      <p:cBhvr>
                                        <p:cTn id="38" dur="500" fill="hold"/>
                                        <p:tgtEl>
                                          <p:spTgt spid="120"/>
                                        </p:tgtEl>
                                        <p:attrNameLst>
                                          <p:attrName>ppt_y</p:attrName>
                                        </p:attrNameLst>
                                      </p:cBhvr>
                                      <p:tavLst>
                                        <p:tav tm="0">
                                          <p:val>
                                            <p:strVal val="#ppt_y"/>
                                          </p:val>
                                        </p:tav>
                                        <p:tav tm="100000">
                                          <p:val>
                                            <p:strVal val="#ppt_y"/>
                                          </p:val>
                                        </p:tav>
                                      </p:tavLst>
                                    </p:anim>
                                    <p:anim calcmode="lin" valueType="num">
                                      <p:cBhvr>
                                        <p:cTn id="39" dur="500" fill="hold"/>
                                        <p:tgtEl>
                                          <p:spTgt spid="120"/>
                                        </p:tgtEl>
                                        <p:attrNameLst>
                                          <p:attrName>ppt_w</p:attrName>
                                        </p:attrNameLst>
                                      </p:cBhvr>
                                      <p:tavLst>
                                        <p:tav tm="0">
                                          <p:val>
                                            <p:fltVal val="0"/>
                                          </p:val>
                                        </p:tav>
                                        <p:tav tm="100000">
                                          <p:val>
                                            <p:strVal val="#ppt_w"/>
                                          </p:val>
                                        </p:tav>
                                      </p:tavLst>
                                    </p:anim>
                                    <p:anim calcmode="lin" valueType="num">
                                      <p:cBhvr>
                                        <p:cTn id="40" dur="500" fill="hold"/>
                                        <p:tgtEl>
                                          <p:spTgt spid="12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5223" name="Object 2"/>
          <p:cNvGraphicFramePr>
            <a:graphicFrameLocks noChangeAspect="1"/>
          </p:cNvGraphicFramePr>
          <p:nvPr/>
        </p:nvGraphicFramePr>
        <p:xfrm>
          <a:off x="5410200" y="1304925"/>
          <a:ext cx="3163888" cy="1666875"/>
        </p:xfrm>
        <a:graphic>
          <a:graphicData uri="http://schemas.openxmlformats.org/presentationml/2006/ole">
            <mc:AlternateContent xmlns:mc="http://schemas.openxmlformats.org/markup-compatibility/2006">
              <mc:Choice xmlns:v="urn:schemas-microsoft-com:vml" Requires="v">
                <p:oleObj spid="_x0000_s0" name="公式" r:id="rId1" imgW="1447165" imgH="761365" progId="Equation.3">
                  <p:embed/>
                </p:oleObj>
              </mc:Choice>
              <mc:Fallback>
                <p:oleObj name="公式" r:id="rId1" imgW="1447165" imgH="761365" progId="Equation.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0" y="1304925"/>
                        <a:ext cx="3163888" cy="166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5226" name="Object 3"/>
          <p:cNvGraphicFramePr>
            <a:graphicFrameLocks noChangeAspect="1"/>
          </p:cNvGraphicFramePr>
          <p:nvPr/>
        </p:nvGraphicFramePr>
        <p:xfrm>
          <a:off x="179388" y="1233488"/>
          <a:ext cx="4643437" cy="1914525"/>
        </p:xfrm>
        <a:graphic>
          <a:graphicData uri="http://schemas.openxmlformats.org/presentationml/2006/ole">
            <mc:AlternateContent xmlns:mc="http://schemas.openxmlformats.org/markup-compatibility/2006">
              <mc:Choice xmlns:v="urn:schemas-microsoft-com:vml" Requires="v">
                <p:oleObj spid="_x0000_s2" name="Equation" r:id="rId3" imgW="1968500" imgH="812800" progId="Equation.DSMT4">
                  <p:embed/>
                </p:oleObj>
              </mc:Choice>
              <mc:Fallback>
                <p:oleObj name="Equation" r:id="rId3" imgW="1968500" imgH="8128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1233488"/>
                        <a:ext cx="4643437" cy="1914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5227" name="Text Box 11"/>
          <p:cNvSpPr txBox="1">
            <a:spLocks noChangeArrowheads="1"/>
          </p:cNvSpPr>
          <p:nvPr/>
        </p:nvSpPr>
        <p:spPr bwMode="auto">
          <a:xfrm>
            <a:off x="71438" y="728663"/>
            <a:ext cx="4752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 对于 </a:t>
            </a:r>
            <a:r>
              <a:rPr lang="en-US" altLang="zh-CN" sz="2400" i="1" dirty="0">
                <a:ea typeface="宋体" panose="02010600030101010101" pitchFamily="2" charset="-122"/>
              </a:rPr>
              <a:t>n</a:t>
            </a:r>
            <a:r>
              <a:rPr lang="en-US" altLang="zh-CN" sz="2400" dirty="0">
                <a:ea typeface="宋体" panose="02010600030101010101" pitchFamily="2" charset="-122"/>
              </a:rPr>
              <a:t> </a:t>
            </a:r>
            <a:r>
              <a:rPr lang="zh-CN" altLang="en-US" sz="2400" dirty="0">
                <a:ea typeface="宋体" panose="02010600030101010101" pitchFamily="2" charset="-122"/>
              </a:rPr>
              <a:t>个方程的 </a:t>
            </a:r>
            <a:r>
              <a:rPr lang="en-US" altLang="zh-CN" sz="2400" i="1" dirty="0">
                <a:ea typeface="宋体" panose="02010600030101010101" pitchFamily="2" charset="-122"/>
              </a:rPr>
              <a:t>n</a:t>
            </a:r>
            <a:r>
              <a:rPr lang="zh-CN" altLang="en-US" sz="2400" dirty="0">
                <a:ea typeface="宋体" panose="02010600030101010101" pitchFamily="2" charset="-122"/>
              </a:rPr>
              <a:t>元线性方程组</a:t>
            </a:r>
            <a:endParaRPr lang="zh-CN" altLang="en-US" sz="2400" dirty="0">
              <a:ea typeface="宋体" panose="02010600030101010101" pitchFamily="2" charset="-122"/>
            </a:endParaRPr>
          </a:p>
        </p:txBody>
      </p:sp>
      <p:sp>
        <p:nvSpPr>
          <p:cNvPr id="265228" name="Text Box 12"/>
          <p:cNvSpPr txBox="1">
            <a:spLocks noChangeArrowheads="1"/>
          </p:cNvSpPr>
          <p:nvPr/>
        </p:nvSpPr>
        <p:spPr bwMode="auto">
          <a:xfrm>
            <a:off x="5003800" y="728663"/>
            <a:ext cx="2592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a:ea typeface="宋体" panose="02010600030101010101" pitchFamily="2" charset="-122"/>
              </a:rPr>
              <a:t>其系数矩阵</a:t>
            </a:r>
            <a:endParaRPr lang="zh-CN" altLang="en-US" sz="2400">
              <a:ea typeface="宋体" panose="02010600030101010101" pitchFamily="2" charset="-122"/>
            </a:endParaRPr>
          </a:p>
        </p:txBody>
      </p:sp>
      <p:graphicFrame>
        <p:nvGraphicFramePr>
          <p:cNvPr id="265229" name="Object 4"/>
          <p:cNvGraphicFramePr>
            <a:graphicFrameLocks noChangeAspect="1"/>
          </p:cNvGraphicFramePr>
          <p:nvPr/>
        </p:nvGraphicFramePr>
        <p:xfrm>
          <a:off x="3492500" y="3203575"/>
          <a:ext cx="3749675" cy="1666875"/>
        </p:xfrm>
        <a:graphic>
          <a:graphicData uri="http://schemas.openxmlformats.org/presentationml/2006/ole">
            <mc:AlternateContent xmlns:mc="http://schemas.openxmlformats.org/markup-compatibility/2006">
              <mc:Choice xmlns:v="urn:schemas-microsoft-com:vml" Requires="v">
                <p:oleObj spid="_x0000_s3" name="公式" r:id="rId5" imgW="1714500" imgH="762000" progId="Equation.3">
                  <p:embed/>
                </p:oleObj>
              </mc:Choice>
              <mc:Fallback>
                <p:oleObj name="公式" r:id="rId5" imgW="1714500" imgH="7620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2500" y="3203575"/>
                        <a:ext cx="3749675" cy="166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5230" name="Line 14"/>
          <p:cNvSpPr>
            <a:spLocks noChangeShapeType="1"/>
          </p:cNvSpPr>
          <p:nvPr/>
        </p:nvSpPr>
        <p:spPr bwMode="auto">
          <a:xfrm flipV="1">
            <a:off x="4967288" y="860092"/>
            <a:ext cx="9524" cy="2245057"/>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square">
            <a:spAutoFit/>
          </a:bodyPr>
          <a:lstStyle/>
          <a:p>
            <a:endParaRPr lang="en-GB"/>
          </a:p>
        </p:txBody>
      </p:sp>
      <p:sp>
        <p:nvSpPr>
          <p:cNvPr id="265231" name="Text Box 15"/>
          <p:cNvSpPr txBox="1">
            <a:spLocks noChangeArrowheads="1"/>
          </p:cNvSpPr>
          <p:nvPr/>
        </p:nvSpPr>
        <p:spPr bwMode="auto">
          <a:xfrm>
            <a:off x="2232025" y="5084763"/>
            <a:ext cx="38528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则方程组  </a:t>
            </a:r>
            <a:r>
              <a:rPr lang="en-US" altLang="zh-CN" sz="2400" i="1" dirty="0">
                <a:ea typeface="宋体" panose="02010600030101010101" pitchFamily="2" charset="-122"/>
              </a:rPr>
              <a:t>Ax </a:t>
            </a:r>
            <a:r>
              <a:rPr lang="en-US" altLang="zh-CN" sz="2400" dirty="0">
                <a:ea typeface="宋体" panose="02010600030101010101" pitchFamily="2" charset="-122"/>
              </a:rPr>
              <a:t>=</a:t>
            </a:r>
            <a:r>
              <a:rPr lang="en-US" altLang="zh-CN" sz="2400" i="1" dirty="0">
                <a:ea typeface="宋体" panose="02010600030101010101" pitchFamily="2" charset="-122"/>
              </a:rPr>
              <a:t>b </a:t>
            </a:r>
            <a:r>
              <a:rPr lang="zh-CN" altLang="en-US" sz="2400" dirty="0">
                <a:ea typeface="宋体" panose="02010600030101010101" pitchFamily="2" charset="-122"/>
              </a:rPr>
              <a:t>有唯一解</a:t>
            </a:r>
            <a:endParaRPr lang="zh-CN" altLang="en-US" sz="2400" dirty="0">
              <a:ea typeface="宋体" panose="02010600030101010101" pitchFamily="2" charset="-122"/>
            </a:endParaRPr>
          </a:p>
        </p:txBody>
      </p:sp>
      <p:graphicFrame>
        <p:nvGraphicFramePr>
          <p:cNvPr id="265232" name="Object 5"/>
          <p:cNvGraphicFramePr>
            <a:graphicFrameLocks noChangeAspect="1"/>
          </p:cNvGraphicFramePr>
          <p:nvPr/>
        </p:nvGraphicFramePr>
        <p:xfrm>
          <a:off x="7272338" y="3752850"/>
          <a:ext cx="1827212" cy="406400"/>
        </p:xfrm>
        <a:graphic>
          <a:graphicData uri="http://schemas.openxmlformats.org/presentationml/2006/ole">
            <mc:AlternateContent xmlns:mc="http://schemas.openxmlformats.org/markup-compatibility/2006">
              <mc:Choice xmlns:v="urn:schemas-microsoft-com:vml" Requires="v">
                <p:oleObj spid="_x0000_s4" name="公式" r:id="rId7" imgW="914400" imgH="203200" progId="Equation.3">
                  <p:embed/>
                </p:oleObj>
              </mc:Choice>
              <mc:Fallback>
                <p:oleObj name="公式" r:id="rId7" imgW="914400" imgH="20320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72338" y="3752850"/>
                        <a:ext cx="1827212"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5233" name="Object 6"/>
          <p:cNvGraphicFramePr>
            <a:graphicFrameLocks noChangeAspect="1"/>
          </p:cNvGraphicFramePr>
          <p:nvPr/>
        </p:nvGraphicFramePr>
        <p:xfrm>
          <a:off x="250825" y="5697538"/>
          <a:ext cx="5973763" cy="944562"/>
        </p:xfrm>
        <a:graphic>
          <a:graphicData uri="http://schemas.openxmlformats.org/presentationml/2006/ole">
            <mc:AlternateContent xmlns:mc="http://schemas.openxmlformats.org/markup-compatibility/2006">
              <mc:Choice xmlns:v="urn:schemas-microsoft-com:vml" Requires="v">
                <p:oleObj spid="_x0000_s5" name="公式" r:id="rId9" imgW="2730500" imgH="431800" progId="Equation.3">
                  <p:embed/>
                </p:oleObj>
              </mc:Choice>
              <mc:Fallback>
                <p:oleObj name="公式" r:id="rId9" imgW="2730500" imgH="431800" progId="Equation.3">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0825" y="5697538"/>
                        <a:ext cx="5973763" cy="944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5234" name="Object 7"/>
          <p:cNvGraphicFramePr>
            <a:graphicFrameLocks noChangeAspect="1"/>
          </p:cNvGraphicFramePr>
          <p:nvPr/>
        </p:nvGraphicFramePr>
        <p:xfrm>
          <a:off x="5410200" y="2976092"/>
          <a:ext cx="544513" cy="403225"/>
        </p:xfrm>
        <a:graphic>
          <a:graphicData uri="http://schemas.openxmlformats.org/presentationml/2006/ole">
            <mc:AlternateContent xmlns:mc="http://schemas.openxmlformats.org/markup-compatibility/2006">
              <mc:Choice xmlns:v="urn:schemas-microsoft-com:vml" Requires="v">
                <p:oleObj spid="_x0000_s6" name="公式" r:id="rId11" imgW="209550" imgH="154940" progId="Equation.3">
                  <p:embed/>
                </p:oleObj>
              </mc:Choice>
              <mc:Fallback>
                <p:oleObj name="公式" r:id="rId11" imgW="209550" imgH="154940" progId="Equation.3">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10200" y="2976092"/>
                        <a:ext cx="544513" cy="403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5235" name="Line 19"/>
          <p:cNvSpPr>
            <a:spLocks noChangeShapeType="1"/>
          </p:cNvSpPr>
          <p:nvPr/>
        </p:nvSpPr>
        <p:spPr bwMode="auto">
          <a:xfrm flipH="1" flipV="1">
            <a:off x="5652120" y="3333280"/>
            <a:ext cx="0" cy="1449210"/>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wrap="square">
            <a:spAutoFit/>
          </a:bodyPr>
          <a:lstStyle/>
          <a:p>
            <a:endParaRPr lang="en-GB"/>
          </a:p>
        </p:txBody>
      </p:sp>
      <p:graphicFrame>
        <p:nvGraphicFramePr>
          <p:cNvPr id="265236" name="Object 8"/>
          <p:cNvGraphicFramePr>
            <a:graphicFrameLocks noChangeAspect="1"/>
          </p:cNvGraphicFramePr>
          <p:nvPr/>
        </p:nvGraphicFramePr>
        <p:xfrm>
          <a:off x="333375" y="3019425"/>
          <a:ext cx="3192463" cy="2055813"/>
        </p:xfrm>
        <a:graphic>
          <a:graphicData uri="http://schemas.openxmlformats.org/presentationml/2006/ole">
            <mc:AlternateContent xmlns:mc="http://schemas.openxmlformats.org/markup-compatibility/2006">
              <mc:Choice xmlns:v="urn:schemas-microsoft-com:vml" Requires="v">
                <p:oleObj spid="_x0000_s7" name="Equation" r:id="rId13" imgW="1459865" imgH="939165" progId="Equation.DSMT4">
                  <p:embed/>
                </p:oleObj>
              </mc:Choice>
              <mc:Fallback>
                <p:oleObj name="Equation" r:id="rId13" imgW="1459865" imgH="939165" progId="Equation.DSMT4">
                  <p:embed/>
                  <p:pic>
                    <p:nvPicPr>
                      <p:cNvPr id="0"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3375" y="3019425"/>
                        <a:ext cx="3192463" cy="2055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5237" name="Text Box 21"/>
          <p:cNvSpPr txBox="1">
            <a:spLocks noChangeArrowheads="1"/>
          </p:cNvSpPr>
          <p:nvPr/>
        </p:nvSpPr>
        <p:spPr bwMode="auto">
          <a:xfrm>
            <a:off x="179388" y="5084763"/>
            <a:ext cx="24844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a:ea typeface="宋体" panose="02010600030101010101" pitchFamily="2" charset="-122"/>
              </a:rPr>
              <a:t>如果 </a:t>
            </a:r>
            <a:r>
              <a:rPr lang="en-US" altLang="zh-CN" sz="2400">
                <a:ea typeface="宋体" panose="02010600030101010101" pitchFamily="2" charset="-122"/>
              </a:rPr>
              <a:t>| </a:t>
            </a:r>
            <a:r>
              <a:rPr lang="en-US" altLang="zh-CN" sz="2400" i="1">
                <a:ea typeface="宋体" panose="02010600030101010101" pitchFamily="2" charset="-122"/>
              </a:rPr>
              <a:t>A </a:t>
            </a:r>
            <a:r>
              <a:rPr lang="en-US" altLang="zh-CN" sz="2400">
                <a:ea typeface="宋体" panose="02010600030101010101" pitchFamily="2" charset="-122"/>
              </a:rPr>
              <a:t>| ≠ 0</a:t>
            </a:r>
            <a:r>
              <a:rPr lang="zh-CN" altLang="en-US" sz="2400">
                <a:ea typeface="宋体" panose="02010600030101010101" pitchFamily="2" charset="-122"/>
              </a:rPr>
              <a:t>，</a:t>
            </a:r>
            <a:endParaRPr lang="zh-CN" altLang="en-US" sz="2400">
              <a:ea typeface="宋体" panose="02010600030101010101" pitchFamily="2" charset="-122"/>
            </a:endParaRPr>
          </a:p>
        </p:txBody>
      </p:sp>
      <p:graphicFrame>
        <p:nvGraphicFramePr>
          <p:cNvPr id="265238" name="Object 9"/>
          <p:cNvGraphicFramePr>
            <a:graphicFrameLocks noChangeAspect="1"/>
          </p:cNvGraphicFramePr>
          <p:nvPr/>
        </p:nvGraphicFramePr>
        <p:xfrm>
          <a:off x="6372200" y="5157192"/>
          <a:ext cx="2608263" cy="863600"/>
        </p:xfrm>
        <a:graphic>
          <a:graphicData uri="http://schemas.openxmlformats.org/presentationml/2006/ole">
            <mc:AlternateContent xmlns:mc="http://schemas.openxmlformats.org/markup-compatibility/2006">
              <mc:Choice xmlns:v="urn:schemas-microsoft-com:vml" Requires="v">
                <p:oleObj spid="_x0000_s8" name="Equation" r:id="rId15" imgW="1257300" imgH="431800" progId="Equation.DSMT4">
                  <p:embed/>
                </p:oleObj>
              </mc:Choice>
              <mc:Fallback>
                <p:oleObj name="Equation" r:id="rId15" imgW="1257300" imgH="431800" progId="Equation.DSMT4">
                  <p:embed/>
                  <p:pic>
                    <p:nvPicPr>
                      <p:cNvPr id="0" name="Object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372200" y="5157192"/>
                        <a:ext cx="2608263" cy="863600"/>
                      </a:xfrm>
                      <a:prstGeom prst="rect">
                        <a:avLst/>
                      </a:prstGeom>
                      <a:noFill/>
                      <a:ln w="28575">
                        <a:solidFill>
                          <a:srgbClr val="3399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Rectangle 6"/>
          <p:cNvSpPr>
            <a:spLocks noChangeArrowheads="1"/>
          </p:cNvSpPr>
          <p:nvPr/>
        </p:nvSpPr>
        <p:spPr bwMode="auto">
          <a:xfrm>
            <a:off x="0" y="0"/>
            <a:ext cx="5410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457200" indent="-457200">
              <a:spcBef>
                <a:spcPct val="0"/>
              </a:spcBef>
              <a:buFont typeface="Wingdings" panose="05000000000000000000" pitchFamily="2" charset="2"/>
              <a:buChar char="Ø"/>
            </a:pPr>
            <a:r>
              <a:rPr lang="zh-CN" altLang="en-US" sz="2800" b="1" dirty="0">
                <a:solidFill>
                  <a:srgbClr val="000099"/>
                </a:solidFill>
                <a:effectLst>
                  <a:outerShdw blurRad="38100" dist="38100" dir="2700000" algn="tl">
                    <a:srgbClr val="C0C0C0"/>
                  </a:outerShdw>
                </a:effectLst>
                <a:latin typeface="宋体" panose="02010600030101010101" pitchFamily="2" charset="-122"/>
              </a:rPr>
              <a:t>线性方程组的行列式解法</a:t>
            </a:r>
            <a:endParaRPr lang="zh-CN" altLang="en-US" sz="2800" b="1" dirty="0">
              <a:solidFill>
                <a:srgbClr val="000099"/>
              </a:solidFill>
              <a:effectLst>
                <a:outerShdw blurRad="38100" dist="38100" dir="2700000" algn="tl">
                  <a:srgbClr val="C0C0C0"/>
                </a:outerShdw>
              </a:effectLst>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5227"/>
                                        </p:tgtEl>
                                        <p:attrNameLst>
                                          <p:attrName>style.visibility</p:attrName>
                                        </p:attrNameLst>
                                      </p:cBhvr>
                                      <p:to>
                                        <p:strVal val="visible"/>
                                      </p:to>
                                    </p:set>
                                    <p:animEffect transition="in" filter="wipe(left)">
                                      <p:cBhvr>
                                        <p:cTn id="7" dur="500"/>
                                        <p:tgtEl>
                                          <p:spTgt spid="2652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65226"/>
                                        </p:tgtEl>
                                        <p:attrNameLst>
                                          <p:attrName>style.visibility</p:attrName>
                                        </p:attrNameLst>
                                      </p:cBhvr>
                                      <p:to>
                                        <p:strVal val="visible"/>
                                      </p:to>
                                    </p:set>
                                    <p:animEffect transition="in" filter="wipe(left)">
                                      <p:cBhvr>
                                        <p:cTn id="12" dur="500"/>
                                        <p:tgtEl>
                                          <p:spTgt spid="26522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265230"/>
                                        </p:tgtEl>
                                        <p:attrNameLst>
                                          <p:attrName>style.visibility</p:attrName>
                                        </p:attrNameLst>
                                      </p:cBhvr>
                                      <p:to>
                                        <p:strVal val="visible"/>
                                      </p:to>
                                    </p:set>
                                    <p:anim calcmode="lin" valueType="num">
                                      <p:cBhvr additive="base">
                                        <p:cTn id="17" dur="500" fill="hold"/>
                                        <p:tgtEl>
                                          <p:spTgt spid="265230"/>
                                        </p:tgtEl>
                                        <p:attrNameLst>
                                          <p:attrName>ppt_x</p:attrName>
                                        </p:attrNameLst>
                                      </p:cBhvr>
                                      <p:tavLst>
                                        <p:tav tm="0">
                                          <p:val>
                                            <p:strVal val="1+#ppt_w/2"/>
                                          </p:val>
                                        </p:tav>
                                        <p:tav tm="100000">
                                          <p:val>
                                            <p:strVal val="#ppt_x"/>
                                          </p:val>
                                        </p:tav>
                                      </p:tavLst>
                                    </p:anim>
                                    <p:anim calcmode="lin" valueType="num">
                                      <p:cBhvr additive="base">
                                        <p:cTn id="18" dur="500" fill="hold"/>
                                        <p:tgtEl>
                                          <p:spTgt spid="265230"/>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65228"/>
                                        </p:tgtEl>
                                        <p:attrNameLst>
                                          <p:attrName>style.visibility</p:attrName>
                                        </p:attrNameLst>
                                      </p:cBhvr>
                                      <p:to>
                                        <p:strVal val="visible"/>
                                      </p:to>
                                    </p:set>
                                    <p:animEffect transition="in" filter="wipe(left)">
                                      <p:cBhvr>
                                        <p:cTn id="23" dur="500"/>
                                        <p:tgtEl>
                                          <p:spTgt spid="26522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65223"/>
                                        </p:tgtEl>
                                        <p:attrNameLst>
                                          <p:attrName>style.visibility</p:attrName>
                                        </p:attrNameLst>
                                      </p:cBhvr>
                                      <p:to>
                                        <p:strVal val="visible"/>
                                      </p:to>
                                    </p:set>
                                    <p:animEffect transition="in" filter="wipe(left)">
                                      <p:cBhvr>
                                        <p:cTn id="28" dur="500"/>
                                        <p:tgtEl>
                                          <p:spTgt spid="26522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65236"/>
                                        </p:tgtEl>
                                        <p:attrNameLst>
                                          <p:attrName>style.visibility</p:attrName>
                                        </p:attrNameLst>
                                      </p:cBhvr>
                                      <p:to>
                                        <p:strVal val="visible"/>
                                      </p:to>
                                    </p:set>
                                    <p:animEffect transition="in" filter="wipe(left)">
                                      <p:cBhvr>
                                        <p:cTn id="33" dur="500"/>
                                        <p:tgtEl>
                                          <p:spTgt spid="26523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65229"/>
                                        </p:tgtEl>
                                        <p:attrNameLst>
                                          <p:attrName>style.visibility</p:attrName>
                                        </p:attrNameLst>
                                      </p:cBhvr>
                                      <p:to>
                                        <p:strVal val="visible"/>
                                      </p:to>
                                    </p:set>
                                    <p:animEffect transition="in" filter="wipe(left)">
                                      <p:cBhvr>
                                        <p:cTn id="38" dur="500"/>
                                        <p:tgtEl>
                                          <p:spTgt spid="265229"/>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65235"/>
                                        </p:tgtEl>
                                        <p:attrNameLst>
                                          <p:attrName>style.visibility</p:attrName>
                                        </p:attrNameLst>
                                      </p:cBhvr>
                                      <p:to>
                                        <p:strVal val="visible"/>
                                      </p:to>
                                    </p:set>
                                    <p:anim calcmode="lin" valueType="num">
                                      <p:cBhvr additive="base">
                                        <p:cTn id="43" dur="1000" fill="hold"/>
                                        <p:tgtEl>
                                          <p:spTgt spid="265235"/>
                                        </p:tgtEl>
                                        <p:attrNameLst>
                                          <p:attrName>ppt_x</p:attrName>
                                        </p:attrNameLst>
                                      </p:cBhvr>
                                      <p:tavLst>
                                        <p:tav tm="0">
                                          <p:val>
                                            <p:strVal val="#ppt_x"/>
                                          </p:val>
                                        </p:tav>
                                        <p:tav tm="100000">
                                          <p:val>
                                            <p:strVal val="#ppt_x"/>
                                          </p:val>
                                        </p:tav>
                                      </p:tavLst>
                                    </p:anim>
                                    <p:anim calcmode="lin" valueType="num">
                                      <p:cBhvr additive="base">
                                        <p:cTn id="44" dur="1000" fill="hold"/>
                                        <p:tgtEl>
                                          <p:spTgt spid="265235"/>
                                        </p:tgtEl>
                                        <p:attrNameLst>
                                          <p:attrName>ppt_y</p:attrName>
                                        </p:attrNameLst>
                                      </p:cBhvr>
                                      <p:tavLst>
                                        <p:tav tm="0">
                                          <p:val>
                                            <p:strVal val="1+#ppt_h/2"/>
                                          </p:val>
                                        </p:tav>
                                        <p:tav tm="100000">
                                          <p:val>
                                            <p:strVal val="#ppt_y"/>
                                          </p:val>
                                        </p:tav>
                                      </p:tavLst>
                                    </p:anim>
                                  </p:childTnLst>
                                </p:cTn>
                              </p:par>
                            </p:childTnLst>
                          </p:cTn>
                        </p:par>
                        <p:par>
                          <p:cTn id="45" fill="hold">
                            <p:stCondLst>
                              <p:cond delay="1000"/>
                            </p:stCondLst>
                            <p:childTnLst>
                              <p:par>
                                <p:cTn id="46" presetID="22" presetClass="entr" presetSubtype="8" fill="hold" nodeType="afterEffect">
                                  <p:stCondLst>
                                    <p:cond delay="0"/>
                                  </p:stCondLst>
                                  <p:childTnLst>
                                    <p:set>
                                      <p:cBhvr>
                                        <p:cTn id="47" dur="1" fill="hold">
                                          <p:stCondLst>
                                            <p:cond delay="0"/>
                                          </p:stCondLst>
                                        </p:cTn>
                                        <p:tgtEl>
                                          <p:spTgt spid="265234"/>
                                        </p:tgtEl>
                                        <p:attrNameLst>
                                          <p:attrName>style.visibility</p:attrName>
                                        </p:attrNameLst>
                                      </p:cBhvr>
                                      <p:to>
                                        <p:strVal val="visible"/>
                                      </p:to>
                                    </p:set>
                                    <p:animEffect transition="in" filter="wipe(left)">
                                      <p:cBhvr>
                                        <p:cTn id="48" dur="500"/>
                                        <p:tgtEl>
                                          <p:spTgt spid="265234"/>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265232"/>
                                        </p:tgtEl>
                                        <p:attrNameLst>
                                          <p:attrName>style.visibility</p:attrName>
                                        </p:attrNameLst>
                                      </p:cBhvr>
                                      <p:to>
                                        <p:strVal val="visible"/>
                                      </p:to>
                                    </p:set>
                                    <p:animEffect transition="in" filter="wipe(left)">
                                      <p:cBhvr>
                                        <p:cTn id="53" dur="500"/>
                                        <p:tgtEl>
                                          <p:spTgt spid="265232"/>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265237"/>
                                        </p:tgtEl>
                                        <p:attrNameLst>
                                          <p:attrName>style.visibility</p:attrName>
                                        </p:attrNameLst>
                                      </p:cBhvr>
                                      <p:to>
                                        <p:strVal val="visible"/>
                                      </p:to>
                                    </p:set>
                                    <p:animEffect transition="in" filter="wipe(left)">
                                      <p:cBhvr>
                                        <p:cTn id="58" dur="500"/>
                                        <p:tgtEl>
                                          <p:spTgt spid="265237"/>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265231"/>
                                        </p:tgtEl>
                                        <p:attrNameLst>
                                          <p:attrName>style.visibility</p:attrName>
                                        </p:attrNameLst>
                                      </p:cBhvr>
                                      <p:to>
                                        <p:strVal val="visible"/>
                                      </p:to>
                                    </p:set>
                                    <p:animEffect transition="in" filter="wipe(left)">
                                      <p:cBhvr>
                                        <p:cTn id="63" dur="500"/>
                                        <p:tgtEl>
                                          <p:spTgt spid="265231"/>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265233"/>
                                        </p:tgtEl>
                                        <p:attrNameLst>
                                          <p:attrName>style.visibility</p:attrName>
                                        </p:attrNameLst>
                                      </p:cBhvr>
                                      <p:to>
                                        <p:strVal val="visible"/>
                                      </p:to>
                                    </p:set>
                                    <p:animEffect transition="in" filter="wipe(left)">
                                      <p:cBhvr>
                                        <p:cTn id="68" dur="500"/>
                                        <p:tgtEl>
                                          <p:spTgt spid="265233"/>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265238"/>
                                        </p:tgtEl>
                                        <p:attrNameLst>
                                          <p:attrName>style.visibility</p:attrName>
                                        </p:attrNameLst>
                                      </p:cBhvr>
                                      <p:to>
                                        <p:strVal val="visible"/>
                                      </p:to>
                                    </p:set>
                                    <p:animEffect transition="in" filter="wipe(left)">
                                      <p:cBhvr>
                                        <p:cTn id="73" dur="500"/>
                                        <p:tgtEl>
                                          <p:spTgt spid="265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27" grpId="0"/>
      <p:bldP spid="265228" grpId="0"/>
      <p:bldP spid="265231" grpId="0"/>
      <p:bldP spid="26523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0348" name="Object 2"/>
          <p:cNvGraphicFramePr>
            <a:graphicFrameLocks noChangeAspect="1"/>
          </p:cNvGraphicFramePr>
          <p:nvPr/>
        </p:nvGraphicFramePr>
        <p:xfrm>
          <a:off x="1757787" y="1029504"/>
          <a:ext cx="5262485" cy="519825"/>
        </p:xfrm>
        <a:graphic>
          <a:graphicData uri="http://schemas.openxmlformats.org/presentationml/2006/ole">
            <mc:AlternateContent xmlns:mc="http://schemas.openxmlformats.org/markup-compatibility/2006">
              <mc:Choice xmlns:v="urn:schemas-microsoft-com:vml" Requires="v">
                <p:oleObj spid="_x0000_s0" name="Equation" r:id="rId1" imgW="2641600" imgH="254000" progId="Equation.DSMT4">
                  <p:embed/>
                </p:oleObj>
              </mc:Choice>
              <mc:Fallback>
                <p:oleObj name="Equation" r:id="rId1" imgW="2641600" imgH="254000" progId="Equation.DSMT4">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7787" y="1029504"/>
                        <a:ext cx="5262485" cy="519825"/>
                      </a:xfrm>
                      <a:prstGeom prst="rect">
                        <a:avLst/>
                      </a:prstGeom>
                      <a:noFill/>
                      <a:ln>
                        <a:noFill/>
                      </a:ln>
                      <a:effectLst/>
                    </p:spPr>
                  </p:pic>
                </p:oleObj>
              </mc:Fallback>
            </mc:AlternateContent>
          </a:graphicData>
        </a:graphic>
      </p:graphicFrame>
      <p:sp>
        <p:nvSpPr>
          <p:cNvPr id="270376" name="Text Box 40"/>
          <p:cNvSpPr txBox="1">
            <a:spLocks noChangeArrowheads="1"/>
          </p:cNvSpPr>
          <p:nvPr/>
        </p:nvSpPr>
        <p:spPr bwMode="auto">
          <a:xfrm>
            <a:off x="467476" y="1660340"/>
            <a:ext cx="1095375" cy="461665"/>
          </a:xfrm>
          <a:prstGeom prst="rect">
            <a:avLst/>
          </a:prstGeom>
          <a:noFill/>
          <a:ln w="28575" algn="ctr">
            <a:solidFill>
              <a:schemeClr val="bg1"/>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t>证明</a:t>
            </a:r>
            <a:endParaRPr lang="zh-CN" altLang="en-US" sz="2400" dirty="0">
              <a:latin typeface="华文行楷" panose="02010800040101010101" pitchFamily="2" charset="-122"/>
              <a:ea typeface="华文行楷" panose="02010800040101010101" pitchFamily="2" charset="-122"/>
            </a:endParaRPr>
          </a:p>
        </p:txBody>
      </p:sp>
      <p:graphicFrame>
        <p:nvGraphicFramePr>
          <p:cNvPr id="2" name="Object 3"/>
          <p:cNvGraphicFramePr>
            <a:graphicFrameLocks noChangeAspect="1"/>
          </p:cNvGraphicFramePr>
          <p:nvPr/>
        </p:nvGraphicFramePr>
        <p:xfrm>
          <a:off x="1290094" y="1644949"/>
          <a:ext cx="7477988" cy="1018810"/>
        </p:xfrm>
        <a:graphic>
          <a:graphicData uri="http://schemas.openxmlformats.org/presentationml/2006/ole">
            <mc:AlternateContent xmlns:mc="http://schemas.openxmlformats.org/markup-compatibility/2006">
              <mc:Choice xmlns:v="urn:schemas-microsoft-com:vml" Requires="v">
                <p:oleObj spid="_x0000_s3" name="Equation" r:id="rId3" imgW="3479800" imgH="508000" progId="Equation.DSMT4">
                  <p:embed/>
                </p:oleObj>
              </mc:Choice>
              <mc:Fallback>
                <p:oleObj name="Equation" r:id="rId3" imgW="3479800" imgH="5080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0094" y="1644949"/>
                        <a:ext cx="7477988" cy="1018810"/>
                      </a:xfrm>
                      <a:prstGeom prst="rect">
                        <a:avLst/>
                      </a:prstGeom>
                      <a:noFill/>
                      <a:ln>
                        <a:noFill/>
                      </a:ln>
                      <a:effectLst/>
                    </p:spPr>
                  </p:pic>
                </p:oleObj>
              </mc:Fallback>
            </mc:AlternateContent>
          </a:graphicData>
        </a:graphic>
      </p:graphicFrame>
      <p:graphicFrame>
        <p:nvGraphicFramePr>
          <p:cNvPr id="4" name="Object 3"/>
          <p:cNvGraphicFramePr>
            <a:graphicFrameLocks noChangeAspect="1"/>
          </p:cNvGraphicFramePr>
          <p:nvPr/>
        </p:nvGraphicFramePr>
        <p:xfrm>
          <a:off x="1296236" y="2754909"/>
          <a:ext cx="5914601" cy="1093351"/>
        </p:xfrm>
        <a:graphic>
          <a:graphicData uri="http://schemas.openxmlformats.org/presentationml/2006/ole">
            <mc:AlternateContent xmlns:mc="http://schemas.openxmlformats.org/markup-compatibility/2006">
              <mc:Choice xmlns:v="urn:schemas-microsoft-com:vml" Requires="v">
                <p:oleObj spid="_x0000_s5" name="Equation" r:id="rId5" imgW="2819400" imgH="558800" progId="Equation.DSMT4">
                  <p:embed/>
                </p:oleObj>
              </mc:Choice>
              <mc:Fallback>
                <p:oleObj name="Equation" r:id="rId5" imgW="2819400" imgH="5588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6236" y="2754909"/>
                        <a:ext cx="5914601" cy="1093351"/>
                      </a:xfrm>
                      <a:prstGeom prst="rect">
                        <a:avLst/>
                      </a:prstGeom>
                      <a:noFill/>
                      <a:ln>
                        <a:noFill/>
                      </a:ln>
                      <a:effectLst/>
                    </p:spPr>
                  </p:pic>
                </p:oleObj>
              </mc:Fallback>
            </mc:AlternateContent>
          </a:graphicData>
        </a:graphic>
      </p:graphicFrame>
      <p:graphicFrame>
        <p:nvGraphicFramePr>
          <p:cNvPr id="8" name="Object 3"/>
          <p:cNvGraphicFramePr>
            <a:graphicFrameLocks noChangeAspect="1"/>
          </p:cNvGraphicFramePr>
          <p:nvPr/>
        </p:nvGraphicFramePr>
        <p:xfrm>
          <a:off x="1290094" y="5013176"/>
          <a:ext cx="6029913" cy="506880"/>
        </p:xfrm>
        <a:graphic>
          <a:graphicData uri="http://schemas.openxmlformats.org/presentationml/2006/ole">
            <mc:AlternateContent xmlns:mc="http://schemas.openxmlformats.org/markup-compatibility/2006">
              <mc:Choice xmlns:v="urn:schemas-microsoft-com:vml" Requires="v">
                <p:oleObj spid="_x0000_s6" name="Equation" r:id="rId7" imgW="2819400" imgH="254000" progId="Equation.DSMT4">
                  <p:embed/>
                </p:oleObj>
              </mc:Choice>
              <mc:Fallback>
                <p:oleObj name="Equation" r:id="rId7" imgW="2819400" imgH="254000" progId="Equation.DSMT4">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0094" y="5013176"/>
                        <a:ext cx="6029913" cy="506880"/>
                      </a:xfrm>
                      <a:prstGeom prst="rect">
                        <a:avLst/>
                      </a:prstGeom>
                      <a:noFill/>
                      <a:ln>
                        <a:noFill/>
                      </a:ln>
                      <a:effectLst/>
                    </p:spPr>
                  </p:pic>
                </p:oleObj>
              </mc:Fallback>
            </mc:AlternateContent>
          </a:graphicData>
        </a:graphic>
      </p:graphicFrame>
      <p:sp>
        <p:nvSpPr>
          <p:cNvPr id="14" name="Text Box 18"/>
          <p:cNvSpPr txBox="1">
            <a:spLocks noChangeArrowheads="1"/>
          </p:cNvSpPr>
          <p:nvPr/>
        </p:nvSpPr>
        <p:spPr bwMode="auto">
          <a:xfrm>
            <a:off x="467476" y="1029221"/>
            <a:ext cx="3095625"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kumimoji="1" lang="zh-CN" altLang="en-US" b="1" dirty="0">
                <a:solidFill>
                  <a:srgbClr val="0000FF"/>
                </a:solidFill>
                <a:latin typeface="Times New Roman" panose="02020603050405020304" pitchFamily="18" charset="0"/>
              </a:rPr>
              <a:t>定理</a:t>
            </a:r>
            <a:r>
              <a:rPr kumimoji="1" lang="en-US" altLang="zh-CN" b="1" dirty="0">
                <a:solidFill>
                  <a:srgbClr val="0000FF"/>
                </a:solidFill>
              </a:rPr>
              <a:t>3-3 </a:t>
            </a:r>
            <a:endParaRPr kumimoji="1" lang="en-US" altLang="zh-CN" b="1" dirty="0">
              <a:solidFill>
                <a:srgbClr val="0000FF"/>
              </a:solidFill>
            </a:endParaRPr>
          </a:p>
        </p:txBody>
      </p:sp>
      <p:grpSp>
        <p:nvGrpSpPr>
          <p:cNvPr id="7" name="组合 6"/>
          <p:cNvGrpSpPr/>
          <p:nvPr/>
        </p:nvGrpSpPr>
        <p:grpSpPr>
          <a:xfrm>
            <a:off x="1155114" y="3927708"/>
            <a:ext cx="5976664" cy="670426"/>
            <a:chOff x="956639" y="4065232"/>
            <a:chExt cx="6499811" cy="762500"/>
          </a:xfrm>
        </p:grpSpPr>
        <p:graphicFrame>
          <p:nvGraphicFramePr>
            <p:cNvPr id="9" name="Object 3"/>
            <p:cNvGraphicFramePr>
              <a:graphicFrameLocks noChangeAspect="1"/>
            </p:cNvGraphicFramePr>
            <p:nvPr/>
          </p:nvGraphicFramePr>
          <p:xfrm>
            <a:off x="1254160" y="4149080"/>
            <a:ext cx="6202290" cy="678652"/>
          </p:xfrm>
          <a:graphic>
            <a:graphicData uri="http://schemas.openxmlformats.org/presentationml/2006/ole">
              <mc:AlternateContent xmlns:mc="http://schemas.openxmlformats.org/markup-compatibility/2006">
                <mc:Choice xmlns:v="urn:schemas-microsoft-com:vml" Requires="v">
                  <p:oleObj spid="_x0000_s10" name="Equation" r:id="rId9" imgW="2603500" imgH="304800" progId="Equation.DSMT4">
                    <p:embed/>
                  </p:oleObj>
                </mc:Choice>
                <mc:Fallback>
                  <p:oleObj name="Equation" r:id="rId9" imgW="2603500" imgH="304800" progId="Equation.DSMT4">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54160" y="4149080"/>
                          <a:ext cx="6202290" cy="678652"/>
                        </a:xfrm>
                        <a:prstGeom prst="rect">
                          <a:avLst/>
                        </a:prstGeom>
                        <a:noFill/>
                        <a:ln>
                          <a:noFill/>
                        </a:ln>
                        <a:effectLst/>
                      </p:spPr>
                    </p:pic>
                  </p:oleObj>
                </mc:Fallback>
              </mc:AlternateContent>
            </a:graphicData>
          </a:graphic>
        </p:graphicFrame>
        <p:pic>
          <p:nvPicPr>
            <p:cNvPr id="11" name="图片 10"/>
            <p:cNvPicPr>
              <a:picLocks noChangeAspect="1"/>
            </p:cNvPicPr>
            <p:nvPr/>
          </p:nvPicPr>
          <p:blipFill>
            <a:blip r:embed="rId11"/>
            <a:stretch>
              <a:fillRect/>
            </a:stretch>
          </p:blipFill>
          <p:spPr>
            <a:xfrm>
              <a:off x="956639" y="4065232"/>
              <a:ext cx="657225" cy="628650"/>
            </a:xfrm>
            <a:prstGeom prst="rect">
              <a:avLst/>
            </a:prstGeom>
          </p:spPr>
        </p:pic>
      </p:grpSp>
      <p:sp>
        <p:nvSpPr>
          <p:cNvPr id="16" name="Rectangle 29"/>
          <p:cNvSpPr>
            <a:spLocks noChangeArrowheads="1"/>
          </p:cNvSpPr>
          <p:nvPr/>
        </p:nvSpPr>
        <p:spPr bwMode="auto">
          <a:xfrm>
            <a:off x="3657600" y="0"/>
            <a:ext cx="5486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§2  Norms of Vectors and Matrices</a:t>
            </a:r>
            <a:endParaRPr lang="en-US" altLang="zh-CN" sz="1800" b="1" dirty="0"/>
          </a:p>
        </p:txBody>
      </p:sp>
      <p:sp>
        <p:nvSpPr>
          <p:cNvPr id="17" name="Text Box 1032"/>
          <p:cNvSpPr txBox="1">
            <a:spLocks noChangeArrowheads="1"/>
          </p:cNvSpPr>
          <p:nvPr/>
        </p:nvSpPr>
        <p:spPr bwMode="auto">
          <a:xfrm>
            <a:off x="33121" y="28731"/>
            <a:ext cx="77955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b="1" dirty="0">
                <a:solidFill>
                  <a:schemeClr val="accent2"/>
                </a:solidFill>
                <a:latin typeface="楷体_GB2312" pitchFamily="49" charset="-122"/>
                <a:sym typeface="Wingdings" panose="05000000000000000000" pitchFamily="2" charset="2"/>
              </a:rPr>
              <a:t> </a:t>
            </a:r>
            <a:r>
              <a:rPr lang="zh-CN" altLang="en-US" sz="2400" b="1" dirty="0">
                <a:solidFill>
                  <a:schemeClr val="accent2"/>
                </a:solidFill>
                <a:latin typeface="楷体_GB2312" pitchFamily="49" charset="-122"/>
                <a:sym typeface="Wingdings" panose="05000000000000000000" pitchFamily="2" charset="2"/>
              </a:rPr>
              <a:t>谱半径与矩阵范数的关系</a:t>
            </a:r>
            <a:endParaRPr lang="zh-CN" altLang="en-US" b="1" dirty="0">
              <a:solidFill>
                <a:srgbClr val="FF0000"/>
              </a:solidFill>
              <a:latin typeface="楷体_GB2312" pitchFamily="49" charset="-122"/>
              <a:sym typeface="Wingdings" panose="05000000000000000000" pitchFamily="2"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0348"/>
                                        </p:tgtEl>
                                        <p:attrNameLst>
                                          <p:attrName>style.visibility</p:attrName>
                                        </p:attrNameLst>
                                      </p:cBhvr>
                                      <p:to>
                                        <p:strVal val="visible"/>
                                      </p:to>
                                    </p:set>
                                    <p:animEffect transition="in" filter="wipe(left)">
                                      <p:cBhvr>
                                        <p:cTn id="7" dur="500"/>
                                        <p:tgtEl>
                                          <p:spTgt spid="27034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270376"/>
                                        </p:tgtEl>
                                        <p:attrNameLst>
                                          <p:attrName>style.visibility</p:attrName>
                                        </p:attrNameLst>
                                      </p:cBhvr>
                                      <p:to>
                                        <p:strVal val="visible"/>
                                      </p:to>
                                    </p:set>
                                    <p:anim calcmode="lin" valueType="num">
                                      <p:cBhvr additive="base">
                                        <p:cTn id="12" dur="500" fill="hold"/>
                                        <p:tgtEl>
                                          <p:spTgt spid="270376"/>
                                        </p:tgtEl>
                                        <p:attrNameLst>
                                          <p:attrName>ppt_x</p:attrName>
                                        </p:attrNameLst>
                                      </p:cBhvr>
                                      <p:tavLst>
                                        <p:tav tm="0">
                                          <p:val>
                                            <p:strVal val="0-#ppt_w/2"/>
                                          </p:val>
                                        </p:tav>
                                        <p:tav tm="100000">
                                          <p:val>
                                            <p:strVal val="#ppt_x"/>
                                          </p:val>
                                        </p:tav>
                                      </p:tavLst>
                                    </p:anim>
                                    <p:anim calcmode="lin" valueType="num">
                                      <p:cBhvr additive="base">
                                        <p:cTn id="13" dur="500" fill="hold"/>
                                        <p:tgtEl>
                                          <p:spTgt spid="27037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7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9311" name="Group 31"/>
          <p:cNvGrpSpPr/>
          <p:nvPr/>
        </p:nvGrpSpPr>
        <p:grpSpPr bwMode="auto">
          <a:xfrm>
            <a:off x="780135" y="665759"/>
            <a:ext cx="1887688" cy="712762"/>
            <a:chOff x="439" y="875"/>
            <a:chExt cx="2204" cy="612"/>
          </a:xfrm>
        </p:grpSpPr>
        <p:sp>
          <p:nvSpPr>
            <p:cNvPr id="609304" name="AutoShape 24"/>
            <p:cNvSpPr>
              <a:spLocks noChangeArrowheads="1"/>
            </p:cNvSpPr>
            <p:nvPr/>
          </p:nvSpPr>
          <p:spPr bwMode="auto">
            <a:xfrm>
              <a:off x="439" y="879"/>
              <a:ext cx="1982" cy="439"/>
            </a:xfrm>
            <a:prstGeom prst="roundRect">
              <a:avLst>
                <a:gd name="adj" fmla="val 16667"/>
              </a:avLst>
            </a:prstGeom>
            <a:solidFill>
              <a:srgbClr val="00330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n-GB"/>
            </a:p>
          </p:txBody>
        </p:sp>
        <p:sp>
          <p:nvSpPr>
            <p:cNvPr id="609305" name="AutoShape 25"/>
            <p:cNvSpPr>
              <a:spLocks noChangeArrowheads="1"/>
            </p:cNvSpPr>
            <p:nvPr/>
          </p:nvSpPr>
          <p:spPr bwMode="auto">
            <a:xfrm>
              <a:off x="439" y="879"/>
              <a:ext cx="1982" cy="439"/>
            </a:xfrm>
            <a:prstGeom prst="roundRect">
              <a:avLst>
                <a:gd name="adj" fmla="val 16667"/>
              </a:avLst>
            </a:prstGeom>
            <a:gradFill rotWithShape="1">
              <a:gsLst>
                <a:gs pos="0">
                  <a:schemeClr val="bg1">
                    <a:gamma/>
                    <a:shade val="55294"/>
                    <a:invGamma/>
                  </a:schemeClr>
                </a:gs>
                <a:gs pos="50000">
                  <a:schemeClr val="bg1"/>
                </a:gs>
                <a:gs pos="100000">
                  <a:schemeClr val="bg1">
                    <a:gamma/>
                    <a:shade val="55294"/>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n-GB"/>
            </a:p>
          </p:txBody>
        </p:sp>
        <p:sp>
          <p:nvSpPr>
            <p:cNvPr id="609306" name="AutoShape 26"/>
            <p:cNvSpPr>
              <a:spLocks noChangeArrowheads="1"/>
            </p:cNvSpPr>
            <p:nvPr/>
          </p:nvSpPr>
          <p:spPr bwMode="auto">
            <a:xfrm>
              <a:off x="592" y="883"/>
              <a:ext cx="1611" cy="439"/>
            </a:xfrm>
            <a:prstGeom prst="roundRect">
              <a:avLst>
                <a:gd name="adj" fmla="val 16667"/>
              </a:avLst>
            </a:prstGeom>
            <a:gradFill rotWithShape="1">
              <a:gsLst>
                <a:gs pos="0">
                  <a:schemeClr val="bg1"/>
                </a:gs>
                <a:gs pos="50000">
                  <a:schemeClr val="bg1">
                    <a:gamma/>
                    <a:shade val="95294"/>
                    <a:invGamma/>
                  </a:schemeClr>
                </a:gs>
                <a:gs pos="100000">
                  <a:schemeClr val="bg1"/>
                </a:gs>
              </a:gsLst>
              <a:lin ang="5400000" scaled="1"/>
            </a:gradFill>
            <a:ln>
              <a:noFill/>
            </a:ln>
            <a:effectLst/>
            <a:extLst>
              <a:ext uri="{91240B29-F687-4F45-9708-019B960494DF}">
                <a14:hiddenLine xmlns:a14="http://schemas.microsoft.com/office/drawing/2010/main" w="9525">
                  <a:solidFill>
                    <a:schemeClr val="tx2"/>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n-GB"/>
            </a:p>
          </p:txBody>
        </p:sp>
        <p:grpSp>
          <p:nvGrpSpPr>
            <p:cNvPr id="609307" name="Group 27"/>
            <p:cNvGrpSpPr/>
            <p:nvPr/>
          </p:nvGrpSpPr>
          <p:grpSpPr bwMode="auto">
            <a:xfrm>
              <a:off x="496" y="875"/>
              <a:ext cx="1900" cy="612"/>
              <a:chOff x="723" y="1769"/>
              <a:chExt cx="1822" cy="1201"/>
            </a:xfrm>
          </p:grpSpPr>
          <p:sp>
            <p:nvSpPr>
              <p:cNvPr id="609308" name="AutoShape 28"/>
              <p:cNvSpPr>
                <a:spLocks noChangeArrowheads="1"/>
              </p:cNvSpPr>
              <p:nvPr/>
            </p:nvSpPr>
            <p:spPr bwMode="auto">
              <a:xfrm>
                <a:off x="723" y="1769"/>
                <a:ext cx="1822" cy="861"/>
              </a:xfrm>
              <a:prstGeom prst="roundRect">
                <a:avLst>
                  <a:gd name="adj" fmla="val 16667"/>
                </a:avLst>
              </a:prstGeom>
              <a:gradFill rotWithShape="1">
                <a:gsLst>
                  <a:gs pos="0">
                    <a:schemeClr val="bg1">
                      <a:alpha val="60001"/>
                    </a:schemeClr>
                  </a:gs>
                  <a:gs pos="100000">
                    <a:schemeClr val="bg1">
                      <a:gamma/>
                      <a:shade val="46275"/>
                      <a:invGamma/>
                      <a:alpha val="0"/>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n-GB"/>
              </a:p>
            </p:txBody>
          </p:sp>
          <p:sp>
            <p:nvSpPr>
              <p:cNvPr id="609309" name="AutoShape 29"/>
              <p:cNvSpPr>
                <a:spLocks noChangeArrowheads="1"/>
              </p:cNvSpPr>
              <p:nvPr/>
            </p:nvSpPr>
            <p:spPr bwMode="auto">
              <a:xfrm flipV="1">
                <a:off x="766" y="2109"/>
                <a:ext cx="1642" cy="861"/>
              </a:xfrm>
              <a:prstGeom prst="roundRect">
                <a:avLst>
                  <a:gd name="adj" fmla="val 16667"/>
                </a:avLst>
              </a:prstGeom>
              <a:gradFill rotWithShape="1">
                <a:gsLst>
                  <a:gs pos="0">
                    <a:schemeClr val="bg1">
                      <a:alpha val="60001"/>
                    </a:schemeClr>
                  </a:gs>
                  <a:gs pos="100000">
                    <a:schemeClr val="bg1">
                      <a:gamma/>
                      <a:shade val="46275"/>
                      <a:invGamma/>
                      <a:alpha val="0"/>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n-GB"/>
              </a:p>
            </p:txBody>
          </p:sp>
        </p:grpSp>
        <p:sp>
          <p:nvSpPr>
            <p:cNvPr id="609310" name="Rectangle 30"/>
            <p:cNvSpPr>
              <a:spLocks noChangeArrowheads="1"/>
            </p:cNvSpPr>
            <p:nvPr/>
          </p:nvSpPr>
          <p:spPr bwMode="auto">
            <a:xfrm>
              <a:off x="541" y="887"/>
              <a:ext cx="2102" cy="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kumimoji="1" lang="zh-CN" altLang="en-US" dirty="0">
                  <a:solidFill>
                    <a:srgbClr val="000099"/>
                  </a:solidFill>
                </a:rPr>
                <a:t>常用结论 </a:t>
              </a:r>
              <a:endParaRPr kumimoji="1" lang="zh-CN" altLang="en-US" dirty="0">
                <a:solidFill>
                  <a:srgbClr val="000099"/>
                </a:solidFill>
              </a:endParaRPr>
            </a:p>
          </p:txBody>
        </p:sp>
      </p:grpSp>
      <p:graphicFrame>
        <p:nvGraphicFramePr>
          <p:cNvPr id="609334" name="Object 54"/>
          <p:cNvGraphicFramePr>
            <a:graphicFrameLocks noChangeAspect="1"/>
          </p:cNvGraphicFramePr>
          <p:nvPr/>
        </p:nvGraphicFramePr>
        <p:xfrm>
          <a:off x="780135" y="2079272"/>
          <a:ext cx="2319908" cy="485631"/>
        </p:xfrm>
        <a:graphic>
          <a:graphicData uri="http://schemas.openxmlformats.org/presentationml/2006/ole">
            <mc:AlternateContent xmlns:mc="http://schemas.openxmlformats.org/markup-compatibility/2006">
              <mc:Choice xmlns:v="urn:schemas-microsoft-com:vml" Requires="v">
                <p:oleObj spid="_x0000_s0" name="公式" r:id="rId1" imgW="1091565" imgH="228600" progId="Equation.3">
                  <p:embed/>
                </p:oleObj>
              </mc:Choice>
              <mc:Fallback>
                <p:oleObj name="公式" r:id="rId1" imgW="1091565" imgH="228600" progId="Equation.3">
                  <p:embed/>
                  <p:pic>
                    <p:nvPicPr>
                      <p:cNvPr id="0" name="Object 5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135" y="2079272"/>
                        <a:ext cx="2319908" cy="485631"/>
                      </a:xfrm>
                      <a:prstGeom prst="rect">
                        <a:avLst/>
                      </a:prstGeom>
                      <a:noFill/>
                      <a:ln>
                        <a:noFill/>
                      </a:ln>
                      <a:effectLst/>
                    </p:spPr>
                  </p:pic>
                </p:oleObj>
              </mc:Fallback>
            </mc:AlternateContent>
          </a:graphicData>
        </a:graphic>
      </p:graphicFrame>
      <p:graphicFrame>
        <p:nvGraphicFramePr>
          <p:cNvPr id="609335" name="Object 55"/>
          <p:cNvGraphicFramePr>
            <a:graphicFrameLocks noChangeAspect="1"/>
          </p:cNvGraphicFramePr>
          <p:nvPr/>
        </p:nvGraphicFramePr>
        <p:xfrm>
          <a:off x="808184" y="1424105"/>
          <a:ext cx="1477471" cy="492492"/>
        </p:xfrm>
        <a:graphic>
          <a:graphicData uri="http://schemas.openxmlformats.org/presentationml/2006/ole">
            <mc:AlternateContent xmlns:mc="http://schemas.openxmlformats.org/markup-compatibility/2006">
              <mc:Choice xmlns:v="urn:schemas-microsoft-com:vml" Requires="v">
                <p:oleObj spid="_x0000_s2" name="公式" r:id="rId3" imgW="723900" imgH="241300" progId="Equation.3">
                  <p:embed/>
                </p:oleObj>
              </mc:Choice>
              <mc:Fallback>
                <p:oleObj name="公式" r:id="rId3" imgW="723900" imgH="241300" progId="Equation.3">
                  <p:embed/>
                  <p:pic>
                    <p:nvPicPr>
                      <p:cNvPr id="0" name="Object 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184" y="1424105"/>
                        <a:ext cx="1477471" cy="492492"/>
                      </a:xfrm>
                      <a:prstGeom prst="rect">
                        <a:avLst/>
                      </a:prstGeom>
                      <a:noFill/>
                      <a:ln>
                        <a:noFill/>
                      </a:ln>
                      <a:effectLst/>
                    </p:spPr>
                  </p:pic>
                </p:oleObj>
              </mc:Fallback>
            </mc:AlternateContent>
          </a:graphicData>
        </a:graphic>
      </p:graphicFrame>
      <p:graphicFrame>
        <p:nvGraphicFramePr>
          <p:cNvPr id="609337" name="Object 57"/>
          <p:cNvGraphicFramePr>
            <a:graphicFrameLocks noChangeAspect="1"/>
          </p:cNvGraphicFramePr>
          <p:nvPr/>
        </p:nvGraphicFramePr>
        <p:xfrm>
          <a:off x="3702109" y="2112584"/>
          <a:ext cx="3418491" cy="452319"/>
        </p:xfrm>
        <a:graphic>
          <a:graphicData uri="http://schemas.openxmlformats.org/presentationml/2006/ole">
            <mc:AlternateContent xmlns:mc="http://schemas.openxmlformats.org/markup-compatibility/2006">
              <mc:Choice xmlns:v="urn:schemas-microsoft-com:vml" Requires="v">
                <p:oleObj spid="_x0000_s3" name="公式" r:id="rId5" imgW="1727200" imgH="228600" progId="Equation.3">
                  <p:embed/>
                </p:oleObj>
              </mc:Choice>
              <mc:Fallback>
                <p:oleObj name="公式" r:id="rId5" imgW="1727200" imgH="228600" progId="Equation.3">
                  <p:embed/>
                  <p:pic>
                    <p:nvPicPr>
                      <p:cNvPr id="0" name="Object 5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2109" y="2112584"/>
                        <a:ext cx="3418491" cy="452319"/>
                      </a:xfrm>
                      <a:prstGeom prst="rect">
                        <a:avLst/>
                      </a:prstGeom>
                      <a:noFill/>
                      <a:ln>
                        <a:noFill/>
                      </a:ln>
                      <a:effectLst/>
                    </p:spPr>
                  </p:pic>
                </p:oleObj>
              </mc:Fallback>
            </mc:AlternateContent>
          </a:graphicData>
        </a:graphic>
      </p:graphicFrame>
      <p:grpSp>
        <p:nvGrpSpPr>
          <p:cNvPr id="609356" name="Group 76"/>
          <p:cNvGrpSpPr/>
          <p:nvPr/>
        </p:nvGrpSpPr>
        <p:grpSpPr bwMode="auto">
          <a:xfrm>
            <a:off x="651353" y="2790984"/>
            <a:ext cx="3488284" cy="472600"/>
            <a:chOff x="3544" y="3877"/>
            <a:chExt cx="2927" cy="388"/>
          </a:xfrm>
        </p:grpSpPr>
        <p:grpSp>
          <p:nvGrpSpPr>
            <p:cNvPr id="609352" name="Group 72"/>
            <p:cNvGrpSpPr/>
            <p:nvPr/>
          </p:nvGrpSpPr>
          <p:grpSpPr bwMode="auto">
            <a:xfrm>
              <a:off x="3544" y="3877"/>
              <a:ext cx="1746" cy="388"/>
              <a:chOff x="3590" y="3922"/>
              <a:chExt cx="1746" cy="388"/>
            </a:xfrm>
          </p:grpSpPr>
          <p:sp>
            <p:nvSpPr>
              <p:cNvPr id="609350" name="Text Box 70"/>
              <p:cNvSpPr txBox="1">
                <a:spLocks noChangeArrowheads="1"/>
              </p:cNvSpPr>
              <p:nvPr/>
            </p:nvSpPr>
            <p:spPr bwMode="auto">
              <a:xfrm>
                <a:off x="3590" y="3922"/>
                <a:ext cx="1746"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dirty="0"/>
                  <a:t>当    对称时，</a:t>
                </a:r>
                <a:endParaRPr lang="zh-CN" altLang="en-US" dirty="0"/>
              </a:p>
            </p:txBody>
          </p:sp>
          <p:graphicFrame>
            <p:nvGraphicFramePr>
              <p:cNvPr id="609351" name="Object 71"/>
              <p:cNvGraphicFramePr>
                <a:graphicFrameLocks noChangeAspect="1"/>
              </p:cNvGraphicFramePr>
              <p:nvPr/>
            </p:nvGraphicFramePr>
            <p:xfrm>
              <a:off x="3925" y="3979"/>
              <a:ext cx="236" cy="236"/>
            </p:xfrm>
            <a:graphic>
              <a:graphicData uri="http://schemas.openxmlformats.org/presentationml/2006/ole">
                <mc:AlternateContent xmlns:mc="http://schemas.openxmlformats.org/markup-compatibility/2006">
                  <mc:Choice xmlns:v="urn:schemas-microsoft-com:vml" Requires="v">
                    <p:oleObj spid="_x0000_s4" name="Equation" r:id="rId7" imgW="266065" imgH="266065" progId="Equation.DSMT4">
                      <p:embed/>
                    </p:oleObj>
                  </mc:Choice>
                  <mc:Fallback>
                    <p:oleObj name="Equation" r:id="rId7" imgW="266065" imgH="266065" progId="Equation.DSMT4">
                      <p:embed/>
                      <p:pic>
                        <p:nvPicPr>
                          <p:cNvPr id="0" name="Object 7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5" y="3979"/>
                            <a:ext cx="236" cy="236"/>
                          </a:xfrm>
                          <a:prstGeom prst="rect">
                            <a:avLst/>
                          </a:prstGeom>
                          <a:noFill/>
                          <a:ln>
                            <a:noFill/>
                          </a:ln>
                          <a:effectLst/>
                        </p:spPr>
                      </p:pic>
                    </p:oleObj>
                  </mc:Fallback>
                </mc:AlternateContent>
              </a:graphicData>
            </a:graphic>
          </p:graphicFrame>
        </p:grpSp>
        <p:graphicFrame>
          <p:nvGraphicFramePr>
            <p:cNvPr id="609355" name="Object 75"/>
            <p:cNvGraphicFramePr>
              <a:graphicFrameLocks noChangeAspect="1"/>
            </p:cNvGraphicFramePr>
            <p:nvPr/>
          </p:nvGraphicFramePr>
          <p:xfrm>
            <a:off x="5118" y="3892"/>
            <a:ext cx="1353" cy="352"/>
          </p:xfrm>
          <a:graphic>
            <a:graphicData uri="http://schemas.openxmlformats.org/presentationml/2006/ole">
              <mc:AlternateContent xmlns:mc="http://schemas.openxmlformats.org/markup-compatibility/2006">
                <mc:Choice xmlns:v="urn:schemas-microsoft-com:vml" Requires="v">
                  <p:oleObj spid="_x0000_s5" name="Equation" r:id="rId9" imgW="1612900" imgH="419100" progId="Equation.DSMT4">
                    <p:embed/>
                  </p:oleObj>
                </mc:Choice>
                <mc:Fallback>
                  <p:oleObj name="Equation" r:id="rId9" imgW="1612900" imgH="419100" progId="Equation.DSMT4">
                    <p:embed/>
                    <p:pic>
                      <p:nvPicPr>
                        <p:cNvPr id="0" name="Object 7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18" y="3892"/>
                          <a:ext cx="1353" cy="352"/>
                        </a:xfrm>
                        <a:prstGeom prst="rect">
                          <a:avLst/>
                        </a:prstGeom>
                        <a:noFill/>
                        <a:ln>
                          <a:noFill/>
                        </a:ln>
                        <a:effectLst/>
                      </p:spPr>
                    </p:pic>
                  </p:oleObj>
                </mc:Fallback>
              </mc:AlternateContent>
            </a:graphicData>
          </a:graphic>
        </p:graphicFrame>
      </p:grpSp>
      <p:sp>
        <p:nvSpPr>
          <p:cNvPr id="69" name="Text Box 1048"/>
          <p:cNvSpPr txBox="1">
            <a:spLocks noChangeArrowheads="1"/>
          </p:cNvSpPr>
          <p:nvPr/>
        </p:nvSpPr>
        <p:spPr bwMode="auto">
          <a:xfrm>
            <a:off x="421576" y="3888419"/>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a:solidFill>
                  <a:schemeClr val="accent2"/>
                </a:solidFill>
              </a:rPr>
              <a:t>证明：</a:t>
            </a:r>
            <a:endParaRPr lang="zh-CN" altLang="en-US" b="1" dirty="0">
              <a:solidFill>
                <a:schemeClr val="accent2"/>
              </a:solidFill>
            </a:endParaRPr>
          </a:p>
        </p:txBody>
      </p:sp>
      <p:graphicFrame>
        <p:nvGraphicFramePr>
          <p:cNvPr id="70" name="Object 1049"/>
          <p:cNvGraphicFramePr>
            <a:graphicFrameLocks noChangeAspect="1"/>
          </p:cNvGraphicFramePr>
          <p:nvPr/>
        </p:nvGraphicFramePr>
        <p:xfrm>
          <a:off x="1337563" y="3820156"/>
          <a:ext cx="4016375" cy="550863"/>
        </p:xfrm>
        <a:graphic>
          <a:graphicData uri="http://schemas.openxmlformats.org/presentationml/2006/ole">
            <mc:AlternateContent xmlns:mc="http://schemas.openxmlformats.org/markup-compatibility/2006">
              <mc:Choice xmlns:v="urn:schemas-microsoft-com:vml" Requires="v">
                <p:oleObj spid="_x0000_s6" name="Equation" r:id="rId11" imgW="2120900" imgH="292100" progId="Equation.3">
                  <p:embed/>
                </p:oleObj>
              </mc:Choice>
              <mc:Fallback>
                <p:oleObj name="Equation" r:id="rId11" imgW="2120900" imgH="292100" progId="Equation.3">
                  <p:embed/>
                  <p:pic>
                    <p:nvPicPr>
                      <p:cNvPr id="0" name="Object 104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37563" y="3820156"/>
                        <a:ext cx="4016375" cy="550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 name="AutoShape 1050"/>
          <p:cNvSpPr>
            <a:spLocks noChangeArrowheads="1"/>
          </p:cNvSpPr>
          <p:nvPr/>
        </p:nvSpPr>
        <p:spPr bwMode="auto">
          <a:xfrm>
            <a:off x="6012160" y="3831299"/>
            <a:ext cx="1676400" cy="609600"/>
          </a:xfrm>
          <a:prstGeom prst="wedgeEllipseCallout">
            <a:avLst>
              <a:gd name="adj1" fmla="val -100415"/>
              <a:gd name="adj2" fmla="val 917"/>
            </a:avLst>
          </a:prstGeom>
          <a:gradFill rotWithShape="0">
            <a:gsLst>
              <a:gs pos="0">
                <a:srgbClr val="C0C0C0"/>
              </a:gs>
              <a:gs pos="100000">
                <a:schemeClr val="bg1"/>
              </a:gs>
            </a:gsLst>
            <a:lin ang="189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b="1" i="1"/>
              <a:t>A</a:t>
            </a:r>
            <a:r>
              <a:rPr lang="zh-CN" altLang="en-US" b="1"/>
              <a:t>对称</a:t>
            </a:r>
            <a:endParaRPr lang="zh-CN" altLang="en-US" b="1"/>
          </a:p>
        </p:txBody>
      </p:sp>
      <p:sp>
        <p:nvSpPr>
          <p:cNvPr id="72" name="Text Box 1051"/>
          <p:cNvSpPr txBox="1">
            <a:spLocks noChangeArrowheads="1"/>
          </p:cNvSpPr>
          <p:nvPr/>
        </p:nvSpPr>
        <p:spPr bwMode="auto">
          <a:xfrm>
            <a:off x="463085" y="4475750"/>
            <a:ext cx="685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t>若</a:t>
            </a:r>
            <a:r>
              <a:rPr lang="zh-CN" altLang="en-US" b="1" i="1">
                <a:sym typeface="Symbol" panose="05050102010706020507" pitchFamily="18" charset="2"/>
              </a:rPr>
              <a:t> </a:t>
            </a:r>
            <a:r>
              <a:rPr lang="zh-CN" altLang="en-US" b="1">
                <a:sym typeface="Symbol" panose="05050102010706020507" pitchFamily="18" charset="2"/>
              </a:rPr>
              <a:t>是 </a:t>
            </a:r>
            <a:r>
              <a:rPr lang="en-US" altLang="zh-CN" b="1" i="1">
                <a:sym typeface="Symbol" panose="05050102010706020507" pitchFamily="18" charset="2"/>
              </a:rPr>
              <a:t>A</a:t>
            </a:r>
            <a:r>
              <a:rPr lang="en-US" altLang="zh-CN" b="1">
                <a:sym typeface="Symbol" panose="05050102010706020507" pitchFamily="18" charset="2"/>
              </a:rPr>
              <a:t> </a:t>
            </a:r>
            <a:r>
              <a:rPr lang="zh-CN" altLang="en-US" b="1">
                <a:sym typeface="Symbol" panose="05050102010706020507" pitchFamily="18" charset="2"/>
              </a:rPr>
              <a:t>的一个特征根，则</a:t>
            </a:r>
            <a:r>
              <a:rPr lang="zh-CN" altLang="en-US" b="1" i="1">
                <a:sym typeface="Symbol" panose="05050102010706020507" pitchFamily="18" charset="2"/>
              </a:rPr>
              <a:t></a:t>
            </a:r>
            <a:r>
              <a:rPr lang="en-US" altLang="zh-CN" b="1" baseline="30000">
                <a:sym typeface="Symbol" panose="05050102010706020507" pitchFamily="18" charset="2"/>
              </a:rPr>
              <a:t>2</a:t>
            </a:r>
            <a:r>
              <a:rPr lang="en-US" altLang="zh-CN" b="1">
                <a:sym typeface="Symbol" panose="05050102010706020507" pitchFamily="18" charset="2"/>
              </a:rPr>
              <a:t> </a:t>
            </a:r>
            <a:r>
              <a:rPr lang="zh-CN" altLang="en-US" b="1">
                <a:sym typeface="Symbol" panose="05050102010706020507" pitchFamily="18" charset="2"/>
              </a:rPr>
              <a:t>必是 </a:t>
            </a:r>
            <a:r>
              <a:rPr lang="en-US" altLang="zh-CN" b="1" i="1">
                <a:sym typeface="Symbol" panose="05050102010706020507" pitchFamily="18" charset="2"/>
              </a:rPr>
              <a:t>A</a:t>
            </a:r>
            <a:r>
              <a:rPr lang="en-US" altLang="zh-CN" b="1" baseline="30000">
                <a:sym typeface="Symbol" panose="05050102010706020507" pitchFamily="18" charset="2"/>
              </a:rPr>
              <a:t>2</a:t>
            </a:r>
            <a:r>
              <a:rPr lang="en-US" altLang="zh-CN" b="1">
                <a:sym typeface="Symbol" panose="05050102010706020507" pitchFamily="18" charset="2"/>
              </a:rPr>
              <a:t> </a:t>
            </a:r>
            <a:r>
              <a:rPr lang="zh-CN" altLang="en-US" b="1">
                <a:sym typeface="Symbol" panose="05050102010706020507" pitchFamily="18" charset="2"/>
              </a:rPr>
              <a:t>的特征根。</a:t>
            </a:r>
            <a:endParaRPr lang="zh-CN" altLang="en-US" b="1" i="1">
              <a:sym typeface="Symbol" panose="05050102010706020507" pitchFamily="18" charset="2"/>
            </a:endParaRPr>
          </a:p>
        </p:txBody>
      </p:sp>
      <p:sp>
        <p:nvSpPr>
          <p:cNvPr id="73" name="Text Box 1052"/>
          <p:cNvSpPr txBox="1">
            <a:spLocks noChangeArrowheads="1"/>
          </p:cNvSpPr>
          <p:nvPr/>
        </p:nvSpPr>
        <p:spPr bwMode="auto">
          <a:xfrm>
            <a:off x="416194" y="5631631"/>
            <a:ext cx="876431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b="1" dirty="0"/>
              <a:t>又：对称矩阵的特征根为实数，即 </a:t>
            </a:r>
            <a:r>
              <a:rPr lang="zh-CN" altLang="en-US" b="1" i="1" dirty="0">
                <a:sym typeface="Symbol" panose="05050102010706020507" pitchFamily="18" charset="2"/>
              </a:rPr>
              <a:t></a:t>
            </a:r>
            <a:r>
              <a:rPr lang="en-US" altLang="zh-CN" b="1" baseline="30000" dirty="0">
                <a:sym typeface="Symbol" panose="05050102010706020507" pitchFamily="18" charset="2"/>
              </a:rPr>
              <a:t>2</a:t>
            </a:r>
            <a:r>
              <a:rPr lang="en-US" altLang="zh-CN" b="1" dirty="0">
                <a:sym typeface="Symbol" panose="05050102010706020507" pitchFamily="18" charset="2"/>
              </a:rPr>
              <a:t>(</a:t>
            </a:r>
            <a:r>
              <a:rPr lang="en-US" altLang="zh-CN" b="1" i="1" dirty="0">
                <a:sym typeface="Symbol" panose="05050102010706020507" pitchFamily="18" charset="2"/>
              </a:rPr>
              <a:t>A</a:t>
            </a:r>
            <a:r>
              <a:rPr lang="en-US" altLang="zh-CN" b="1" dirty="0">
                <a:sym typeface="Symbol" panose="05050102010706020507" pitchFamily="18" charset="2"/>
              </a:rPr>
              <a:t>) </a:t>
            </a:r>
            <a:r>
              <a:rPr lang="zh-CN" altLang="en-US" b="1" dirty="0">
                <a:sym typeface="Symbol" panose="05050102010706020507" pitchFamily="18" charset="2"/>
              </a:rPr>
              <a:t>为非负实数，故得证。</a:t>
            </a:r>
            <a:endParaRPr lang="zh-CN" altLang="en-US" b="1" dirty="0">
              <a:sym typeface="Symbol" panose="05050102010706020507" pitchFamily="18" charset="2"/>
            </a:endParaRPr>
          </a:p>
        </p:txBody>
      </p:sp>
      <p:grpSp>
        <p:nvGrpSpPr>
          <p:cNvPr id="74" name="Group 1054"/>
          <p:cNvGrpSpPr/>
          <p:nvPr/>
        </p:nvGrpSpPr>
        <p:grpSpPr bwMode="auto">
          <a:xfrm>
            <a:off x="566894" y="5052009"/>
            <a:ext cx="6172200" cy="463550"/>
            <a:chOff x="1200" y="2901"/>
            <a:chExt cx="3888" cy="292"/>
          </a:xfrm>
        </p:grpSpPr>
        <p:graphicFrame>
          <p:nvGraphicFramePr>
            <p:cNvPr id="75" name="Object 1055"/>
            <p:cNvGraphicFramePr>
              <a:graphicFrameLocks noChangeAspect="1"/>
            </p:cNvGraphicFramePr>
            <p:nvPr/>
          </p:nvGraphicFramePr>
          <p:xfrm>
            <a:off x="1200" y="2928"/>
            <a:ext cx="1552" cy="265"/>
          </p:xfrm>
          <a:graphic>
            <a:graphicData uri="http://schemas.openxmlformats.org/presentationml/2006/ole">
              <mc:AlternateContent xmlns:mc="http://schemas.openxmlformats.org/markup-compatibility/2006">
                <mc:Choice xmlns:v="urn:schemas-microsoft-com:vml" Requires="v">
                  <p:oleObj spid="_x0000_s7" name="Equation" r:id="rId13" imgW="1409065" imgH="241300" progId="Equation.3">
                    <p:embed/>
                  </p:oleObj>
                </mc:Choice>
                <mc:Fallback>
                  <p:oleObj name="Equation" r:id="rId13" imgW="1409065" imgH="241300" progId="Equation.3">
                    <p:embed/>
                    <p:pic>
                      <p:nvPicPr>
                        <p:cNvPr id="0" name="Object 105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00" y="2928"/>
                          <a:ext cx="1552" cy="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6" name="Text Box 1056"/>
            <p:cNvSpPr txBox="1">
              <a:spLocks noChangeArrowheads="1"/>
            </p:cNvSpPr>
            <p:nvPr/>
          </p:nvSpPr>
          <p:spPr bwMode="auto">
            <a:xfrm>
              <a:off x="2784" y="2901"/>
              <a:ext cx="230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a:t>对某个</a:t>
              </a:r>
              <a:r>
                <a:rPr lang="zh-CN" altLang="en-US" b="1" dirty="0">
                  <a:sym typeface="Symbol" panose="05050102010706020507" pitchFamily="18" charset="2"/>
                </a:rPr>
                <a:t> </a:t>
              </a:r>
              <a:r>
                <a:rPr lang="en-US" altLang="zh-CN" b="1" i="1" dirty="0">
                  <a:sym typeface="Symbol" panose="05050102010706020507" pitchFamily="18" charset="2"/>
                </a:rPr>
                <a:t>A</a:t>
              </a:r>
              <a:r>
                <a:rPr lang="en-US" altLang="zh-CN" b="1" dirty="0">
                  <a:sym typeface="Symbol" panose="05050102010706020507" pitchFamily="18" charset="2"/>
                </a:rPr>
                <a:t> </a:t>
              </a:r>
              <a:r>
                <a:rPr lang="zh-CN" altLang="en-US" b="1" dirty="0">
                  <a:sym typeface="Symbol" panose="05050102010706020507" pitchFamily="18" charset="2"/>
                </a:rPr>
                <a:t>的特征根</a:t>
              </a:r>
              <a:r>
                <a:rPr lang="zh-CN" altLang="en-US" b="1" i="1" dirty="0">
                  <a:sym typeface="Symbol" panose="05050102010706020507" pitchFamily="18" charset="2"/>
                </a:rPr>
                <a:t></a:t>
              </a:r>
              <a:r>
                <a:rPr lang="zh-CN" altLang="en-US" b="1" dirty="0">
                  <a:sym typeface="Symbol" panose="05050102010706020507" pitchFamily="18" charset="2"/>
                </a:rPr>
                <a:t> 成立</a:t>
              </a:r>
              <a:endParaRPr lang="zh-CN" altLang="en-US" b="1" dirty="0">
                <a:sym typeface="Symbol" panose="05050102010706020507" pitchFamily="18" charset="2"/>
              </a:endParaRPr>
            </a:p>
          </p:txBody>
        </p:sp>
      </p:grpSp>
      <p:sp>
        <p:nvSpPr>
          <p:cNvPr id="77" name="AutoShape 49"/>
          <p:cNvSpPr>
            <a:spLocks noChangeArrowheads="1"/>
          </p:cNvSpPr>
          <p:nvPr/>
        </p:nvSpPr>
        <p:spPr bwMode="auto">
          <a:xfrm>
            <a:off x="5477870" y="2620676"/>
            <a:ext cx="3657600" cy="1066800"/>
          </a:xfrm>
          <a:prstGeom prst="wedgeEllipseCallout">
            <a:avLst>
              <a:gd name="adj1" fmla="val -82830"/>
              <a:gd name="adj2" fmla="val -7469"/>
            </a:avLst>
          </a:prstGeom>
          <a:gradFill rotWithShape="0">
            <a:gsLst>
              <a:gs pos="0">
                <a:schemeClr val="bg1"/>
              </a:gs>
              <a:gs pos="100000">
                <a:srgbClr val="C0C0C0"/>
              </a:gs>
            </a:gsLst>
            <a:lin ang="189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zh-CN" altLang="en-US" sz="2400" b="1"/>
              <a:t>所以</a:t>
            </a:r>
            <a:r>
              <a:rPr kumimoji="1" lang="en-US" altLang="zh-CN" sz="2400" b="1"/>
              <a:t>2-</a:t>
            </a:r>
            <a:r>
              <a:rPr kumimoji="1" lang="zh-CN" altLang="en-US" sz="2400" b="1"/>
              <a:t>范数亦称为</a:t>
            </a:r>
            <a:r>
              <a:rPr kumimoji="1" lang="zh-CN" altLang="en-US" sz="2400" b="1">
                <a:solidFill>
                  <a:schemeClr val="accent2"/>
                </a:solidFill>
              </a:rPr>
              <a:t>谱范数</a:t>
            </a:r>
            <a:r>
              <a:rPr kumimoji="1" lang="zh-CN" altLang="en-US" sz="2400" b="1"/>
              <a:t>。</a:t>
            </a:r>
            <a:endParaRPr kumimoji="1" lang="zh-CN" altLang="en-US" sz="2400" b="1"/>
          </a:p>
        </p:txBody>
      </p:sp>
      <p:sp>
        <p:nvSpPr>
          <p:cNvPr id="28" name="Rectangle 29"/>
          <p:cNvSpPr>
            <a:spLocks noChangeArrowheads="1"/>
          </p:cNvSpPr>
          <p:nvPr/>
        </p:nvSpPr>
        <p:spPr bwMode="auto">
          <a:xfrm>
            <a:off x="3657600" y="0"/>
            <a:ext cx="5486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§2  Norms of Vectors and Matrices</a:t>
            </a:r>
            <a:endParaRPr lang="en-US" altLang="zh-CN" sz="1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09335"/>
                                        </p:tgtEl>
                                        <p:attrNameLst>
                                          <p:attrName>style.visibility</p:attrName>
                                        </p:attrNameLst>
                                      </p:cBhvr>
                                      <p:to>
                                        <p:strVal val="visible"/>
                                      </p:to>
                                    </p:set>
                                    <p:animEffect transition="in" filter="blinds(horizontal)">
                                      <p:cBhvr>
                                        <p:cTn id="7" dur="500"/>
                                        <p:tgtEl>
                                          <p:spTgt spid="6093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09334"/>
                                        </p:tgtEl>
                                        <p:attrNameLst>
                                          <p:attrName>style.visibility</p:attrName>
                                        </p:attrNameLst>
                                      </p:cBhvr>
                                      <p:to>
                                        <p:strVal val="visible"/>
                                      </p:to>
                                    </p:set>
                                    <p:animEffect transition="in" filter="wipe(left)">
                                      <p:cBhvr>
                                        <p:cTn id="12" dur="500"/>
                                        <p:tgtEl>
                                          <p:spTgt spid="60933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09337"/>
                                        </p:tgtEl>
                                        <p:attrNameLst>
                                          <p:attrName>style.visibility</p:attrName>
                                        </p:attrNameLst>
                                      </p:cBhvr>
                                      <p:to>
                                        <p:strVal val="visible"/>
                                      </p:to>
                                    </p:set>
                                    <p:animEffect transition="in" filter="blinds(horizontal)">
                                      <p:cBhvr>
                                        <p:cTn id="17" dur="500"/>
                                        <p:tgtEl>
                                          <p:spTgt spid="60933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09356"/>
                                        </p:tgtEl>
                                        <p:attrNameLst>
                                          <p:attrName>style.visibility</p:attrName>
                                        </p:attrNameLst>
                                      </p:cBhvr>
                                      <p:to>
                                        <p:strVal val="visible"/>
                                      </p:to>
                                    </p:set>
                                    <p:animEffect transition="in" filter="wipe(left)">
                                      <p:cBhvr>
                                        <p:cTn id="22" dur="500"/>
                                        <p:tgtEl>
                                          <p:spTgt spid="60935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wipe(up)">
                                      <p:cBhvr>
                                        <p:cTn id="27" dur="500"/>
                                        <p:tgtEl>
                                          <p:spTgt spid="69"/>
                                        </p:tgtEl>
                                      </p:cBhvr>
                                    </p:animEffect>
                                  </p:childTnLst>
                                </p:cTn>
                              </p:par>
                              <p:par>
                                <p:cTn id="28" presetID="22" presetClass="entr" presetSubtype="8" fill="hold" nodeType="withEffect">
                                  <p:stCondLst>
                                    <p:cond delay="0"/>
                                  </p:stCondLst>
                                  <p:childTnLst>
                                    <p:set>
                                      <p:cBhvr>
                                        <p:cTn id="29" dur="1" fill="hold">
                                          <p:stCondLst>
                                            <p:cond delay="0"/>
                                          </p:stCondLst>
                                        </p:cTn>
                                        <p:tgtEl>
                                          <p:spTgt spid="70"/>
                                        </p:tgtEl>
                                        <p:attrNameLst>
                                          <p:attrName>style.visibility</p:attrName>
                                        </p:attrNameLst>
                                      </p:cBhvr>
                                      <p:to>
                                        <p:strVal val="visible"/>
                                      </p:to>
                                    </p:set>
                                    <p:animEffect transition="in" filter="wipe(left)">
                                      <p:cBhvr>
                                        <p:cTn id="30" dur="500"/>
                                        <p:tgtEl>
                                          <p:spTgt spid="70"/>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71"/>
                                        </p:tgtEl>
                                        <p:attrNameLst>
                                          <p:attrName>style.visibility</p:attrName>
                                        </p:attrNameLst>
                                      </p:cBhvr>
                                      <p:to>
                                        <p:strVal val="visible"/>
                                      </p:to>
                                    </p:set>
                                    <p:animEffect transition="in" filter="wipe(left)">
                                      <p:cBhvr>
                                        <p:cTn id="33" dur="500"/>
                                        <p:tgtEl>
                                          <p:spTgt spid="71"/>
                                        </p:tgtEl>
                                      </p:cBhvr>
                                    </p:animEffect>
                                  </p:childTnLst>
                                  <p:subTnLst>
                                    <p:set>
                                      <p:cBhvr override="childStyle">
                                        <p:cTn dur="1" fill="hold" display="0" masterRel="nextClick" afterEffect="1"/>
                                        <p:tgtEl>
                                          <p:spTgt spid="71"/>
                                        </p:tgtEl>
                                        <p:attrNameLst>
                                          <p:attrName>style.visibility</p:attrName>
                                        </p:attrNameLst>
                                      </p:cBhvr>
                                      <p:to>
                                        <p:strVal val="hidden"/>
                                      </p:to>
                                    </p:set>
                                  </p:subTnLst>
                                </p:cTn>
                              </p:par>
                              <p:par>
                                <p:cTn id="34" presetID="22" presetClass="entr" presetSubtype="8" fill="hold" grpId="0" nodeType="withEffect">
                                  <p:stCondLst>
                                    <p:cond delay="0"/>
                                  </p:stCondLst>
                                  <p:childTnLst>
                                    <p:set>
                                      <p:cBhvr>
                                        <p:cTn id="35" dur="1" fill="hold">
                                          <p:stCondLst>
                                            <p:cond delay="0"/>
                                          </p:stCondLst>
                                        </p:cTn>
                                        <p:tgtEl>
                                          <p:spTgt spid="72"/>
                                        </p:tgtEl>
                                        <p:attrNameLst>
                                          <p:attrName>style.visibility</p:attrName>
                                        </p:attrNameLst>
                                      </p:cBhvr>
                                      <p:to>
                                        <p:strVal val="visible"/>
                                      </p:to>
                                    </p:set>
                                    <p:animEffect transition="in" filter="wipe(left)">
                                      <p:cBhvr>
                                        <p:cTn id="36" dur="500"/>
                                        <p:tgtEl>
                                          <p:spTgt spid="72"/>
                                        </p:tgtEl>
                                      </p:cBhvr>
                                    </p:animEffect>
                                  </p:childTnLst>
                                </p:cTn>
                              </p:par>
                              <p:par>
                                <p:cTn id="37" presetID="22" presetClass="entr" presetSubtype="8" fill="hold" nodeType="withEffect">
                                  <p:stCondLst>
                                    <p:cond delay="0"/>
                                  </p:stCondLst>
                                  <p:childTnLst>
                                    <p:set>
                                      <p:cBhvr>
                                        <p:cTn id="38" dur="1" fill="hold">
                                          <p:stCondLst>
                                            <p:cond delay="0"/>
                                          </p:stCondLst>
                                        </p:cTn>
                                        <p:tgtEl>
                                          <p:spTgt spid="74"/>
                                        </p:tgtEl>
                                        <p:attrNameLst>
                                          <p:attrName>style.visibility</p:attrName>
                                        </p:attrNameLst>
                                      </p:cBhvr>
                                      <p:to>
                                        <p:strVal val="visible"/>
                                      </p:to>
                                    </p:set>
                                    <p:animEffect transition="in" filter="wipe(left)">
                                      <p:cBhvr>
                                        <p:cTn id="39" dur="500"/>
                                        <p:tgtEl>
                                          <p:spTgt spid="74"/>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wipe(up)">
                                      <p:cBhvr>
                                        <p:cTn id="42" dur="500"/>
                                        <p:tgtEl>
                                          <p:spTgt spid="7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77"/>
                                        </p:tgtEl>
                                        <p:attrNameLst>
                                          <p:attrName>style.visibility</p:attrName>
                                        </p:attrNameLst>
                                      </p:cBhvr>
                                      <p:to>
                                        <p:strVal val="visible"/>
                                      </p:to>
                                    </p:set>
                                    <p:animEffect transition="in" filter="wipe(up)">
                                      <p:cBhvr>
                                        <p:cTn id="4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utoUpdateAnimBg="0"/>
      <p:bldP spid="71" grpId="0" animBg="1" autoUpdateAnimBg="0"/>
      <p:bldP spid="72" grpId="0" autoUpdateAnimBg="0"/>
      <p:bldP spid="73" grpId="0" autoUpdateAnimBg="0"/>
      <p:bldP spid="77" grpId="0" animBg="1"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本框 3"/>
              <p:cNvSpPr txBox="1"/>
              <p:nvPr>
                <p:custDataLst>
                  <p:tags r:id="rId1"/>
                </p:custDataLst>
              </p:nvPr>
            </p:nvSpPr>
            <p:spPr>
              <a:xfrm>
                <a:off x="974481" y="632585"/>
                <a:ext cx="7315200" cy="2143125"/>
              </a:xfrm>
              <a:prstGeom prst="rect">
                <a:avLst/>
              </a:prstGeom>
              <a:noFill/>
            </p:spPr>
            <p:txBody>
              <a:bodyPr vert="horz" wrap="square" rtlCol="0" anchor="ctr" anchorCtr="0">
                <a:noAutofit/>
              </a:bodyPr>
              <a:lstStyle/>
              <a:p>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设</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A=                  </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，则</a:t>
                </a:r>
                <a14:m>
                  <m:oMath xmlns:m="http://schemas.openxmlformats.org/officeDocument/2006/math">
                    <m:r>
                      <a:rPr lang="zh-CN" altLang="en-US" sz="2600" i="1" smtClean="0">
                        <a:solidFill>
                          <a:srgbClr val="000000"/>
                        </a:solidFill>
                        <a:latin typeface="Cambria Math" panose="02040503050406030204" pitchFamily="18" charset="0"/>
                        <a:ea typeface="微软雅黑" panose="020B0503020204020204" charset="-122"/>
                        <a:sym typeface="微软雅黑" panose="020B0503020204020204" charset="-122"/>
                      </a:rPr>
                      <m:t>𝜌</m:t>
                    </m:r>
                    <m:d>
                      <m:dPr>
                        <m:ctrlPr>
                          <a:rPr lang="en-US" altLang="zh-CN" sz="2600" b="0" i="1" smtClean="0">
                            <a:solidFill>
                              <a:srgbClr val="000000"/>
                            </a:solidFill>
                            <a:latin typeface="Cambria Math" panose="02040503050406030204" pitchFamily="18" charset="0"/>
                            <a:ea typeface="微软雅黑" panose="020B0503020204020204" charset="-122"/>
                            <a:sym typeface="微软雅黑" panose="020B0503020204020204" charset="-122"/>
                          </a:rPr>
                        </m:ctrlPr>
                      </m:dPr>
                      <m:e>
                        <m:r>
                          <a:rPr lang="en-US" altLang="zh-CN" sz="2600" b="0" i="1" smtClean="0">
                            <a:solidFill>
                              <a:srgbClr val="000000"/>
                            </a:solidFill>
                            <a:latin typeface="Cambria Math" panose="02040503050406030204" pitchFamily="18" charset="0"/>
                            <a:ea typeface="微软雅黑" panose="020B0503020204020204" charset="-122"/>
                            <a:sym typeface="微软雅黑" panose="020B0503020204020204" charset="-122"/>
                          </a:rPr>
                          <m:t>𝐴</m:t>
                        </m:r>
                      </m:e>
                    </m:d>
                  </m:oMath>
                </a14:m>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为（）。</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mc:Choice>
        <mc:Fallback>
          <p:sp>
            <p:nvSpPr>
              <p:cNvPr id="4" name="文本框 3"/>
              <p:cNvSpPr txBox="1">
                <a:spLocks noRot="1" noChangeAspect="1" noMove="1" noResize="1" noEditPoints="1" noAdjustHandles="1" noChangeArrowheads="1" noChangeShapeType="1" noTextEdit="1"/>
              </p:cNvSpPr>
              <p:nvPr>
                <p:custDataLst>
                  <p:tags r:id="rId2"/>
                </p:custDataLst>
              </p:nvPr>
            </p:nvSpPr>
            <p:spPr>
              <a:xfrm>
                <a:off x="974481" y="632585"/>
                <a:ext cx="7315200" cy="2143125"/>
              </a:xfrm>
              <a:prstGeom prst="rect">
                <a:avLst/>
              </a:prstGeom>
              <a:blipFill rotWithShape="1">
                <a:blip r:embed="rId3"/>
                <a:stretch>
                  <a:fillRect l="-5" t="-6" r="5" b="6"/>
                </a:stretch>
              </a:blipFill>
            </p:spPr>
            <p:txBody>
              <a:bodyPr/>
              <a:lstStyle/>
              <a:p>
                <a:r>
                  <a:rPr lang="zh-CN" altLang="en-US">
                    <a:noFill/>
                  </a:rPr>
                  <a:t> </a:t>
                </a:r>
              </a:p>
            </p:txBody>
          </p:sp>
        </mc:Fallback>
      </mc:AlternateContent>
      <p:sp>
        <p:nvSpPr>
          <p:cNvPr id="5" name="文本框 4"/>
          <p:cNvSpPr txBox="1"/>
          <p:nvPr>
            <p:custDataLst>
              <p:tags r:id="rId4"/>
            </p:custDataLst>
          </p:nvPr>
        </p:nvSpPr>
        <p:spPr>
          <a:xfrm>
            <a:off x="1828800" y="2786063"/>
            <a:ext cx="6400800" cy="642938"/>
          </a:xfrm>
          <a:prstGeom prst="rect">
            <a:avLst/>
          </a:prstGeom>
          <a:noFill/>
        </p:spPr>
        <p:txBody>
          <a:bodyPr vert="horz" rtlCol="0" anchor="ctr" anchorCtr="0">
            <a:no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2</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6" name="文本框 5"/>
          <p:cNvSpPr txBox="1"/>
          <p:nvPr>
            <p:custDataLst>
              <p:tags r:id="rId5"/>
            </p:custDataLst>
          </p:nvPr>
        </p:nvSpPr>
        <p:spPr>
          <a:xfrm>
            <a:off x="1828800" y="3643313"/>
            <a:ext cx="6400800" cy="642938"/>
          </a:xfrm>
          <a:prstGeom prst="rect">
            <a:avLst/>
          </a:prstGeom>
          <a:noFill/>
        </p:spPr>
        <p:txBody>
          <a:bodyPr vert="horz" rtlCol="0" anchor="ctr" anchorCtr="0">
            <a:no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3</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7" name="文本框 6"/>
          <p:cNvSpPr txBox="1"/>
          <p:nvPr>
            <p:custDataLst>
              <p:tags r:id="rId6"/>
            </p:custDataLst>
          </p:nvPr>
        </p:nvSpPr>
        <p:spPr>
          <a:xfrm>
            <a:off x="1828800" y="4500563"/>
            <a:ext cx="6400800" cy="642938"/>
          </a:xfrm>
          <a:prstGeom prst="rect">
            <a:avLst/>
          </a:prstGeom>
          <a:noFill/>
        </p:spPr>
        <p:txBody>
          <a:bodyPr vert="horz" rtlCol="0" anchor="ctr" anchorCtr="0">
            <a:no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5</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8" name="文本框 7"/>
          <p:cNvSpPr txBox="1"/>
          <p:nvPr>
            <p:custDataLst>
              <p:tags r:id="rId7"/>
            </p:custDataLst>
          </p:nvPr>
        </p:nvSpPr>
        <p:spPr>
          <a:xfrm>
            <a:off x="1828800" y="5357813"/>
            <a:ext cx="6400800" cy="642938"/>
          </a:xfrm>
          <a:prstGeom prst="rect">
            <a:avLst/>
          </a:prstGeom>
          <a:noFill/>
        </p:spPr>
        <p:txBody>
          <a:bodyPr vert="horz" rtlCol="0" anchor="ctr" anchorCtr="0">
            <a:no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7</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9" name="椭圆 8"/>
          <p:cNvSpPr>
            <a:spLocks noChangeAspect="1"/>
          </p:cNvSpPr>
          <p:nvPr>
            <p:custDataLst>
              <p:tags r:id="rId8"/>
            </p:custDataLst>
          </p:nvPr>
        </p:nvSpPr>
        <p:spPr>
          <a:xfrm>
            <a:off x="11144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0" name="椭圆 9"/>
          <p:cNvSpPr>
            <a:spLocks noChangeAspect="1"/>
          </p:cNvSpPr>
          <p:nvPr>
            <p:custDataLst>
              <p:tags r:id="rId9"/>
            </p:custDataLst>
          </p:nvPr>
        </p:nvSpPr>
        <p:spPr>
          <a:xfrm>
            <a:off x="11144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1" name="椭圆 10"/>
          <p:cNvSpPr>
            <a:spLocks noChangeAspect="1"/>
          </p:cNvSpPr>
          <p:nvPr>
            <p:custDataLst>
              <p:tags r:id="rId10"/>
            </p:custDataLst>
          </p:nvPr>
        </p:nvSpPr>
        <p:spPr>
          <a:xfrm>
            <a:off x="1114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C</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2" name="椭圆 11"/>
          <p:cNvSpPr>
            <a:spLocks noChangeAspect="1"/>
          </p:cNvSpPr>
          <p:nvPr>
            <p:custDataLst>
              <p:tags r:id="rId11"/>
            </p:custDataLst>
          </p:nvPr>
        </p:nvSpPr>
        <p:spPr>
          <a:xfrm>
            <a:off x="1114425" y="54221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D</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3" name="矩形: 圆角 12"/>
          <p:cNvSpPr/>
          <p:nvPr>
            <p:custDataLst>
              <p:tags r:id="rId12"/>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提交</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pic>
        <p:nvPicPr>
          <p:cNvPr id="182274"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63124" y="1123569"/>
            <a:ext cx="1411561" cy="111825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组合 17"/>
          <p:cNvGrpSpPr/>
          <p:nvPr>
            <p:custDataLst>
              <p:tags r:id="rId14"/>
            </p:custDataLst>
          </p:nvPr>
        </p:nvGrpSpPr>
        <p:grpSpPr>
          <a:xfrm>
            <a:off x="0" y="0"/>
            <a:ext cx="9144000" cy="635000"/>
            <a:chOff x="0" y="0"/>
            <a:chExt cx="9144000" cy="635000"/>
          </a:xfrm>
        </p:grpSpPr>
        <p:sp>
          <p:nvSpPr>
            <p:cNvPr id="14" name="TitleBackground"/>
            <p:cNvSpPr/>
            <p:nvPr>
              <p:custDataLst>
                <p:tags r:id="rId15"/>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p:cNvSpPr/>
            <p:nvPr>
              <p:custDataLst>
                <p:tags r:id="rId16"/>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p:cNvSpPr txBox="1"/>
            <p:nvPr>
              <p:custDataLst>
                <p:tags r:id="rId17"/>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单选题</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7" name="TipText"/>
            <p:cNvSpPr txBox="1"/>
            <p:nvPr>
              <p:custDataLst>
                <p:tags r:id="rId18"/>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endParaRPr lang="zh-CN" altLang="en-US" sz="2000">
                <a:solidFill>
                  <a:srgbClr val="808080"/>
                </a:solidFill>
                <a:latin typeface="微软雅黑" panose="020B0503020204020204" charset="-122"/>
                <a:ea typeface="微软雅黑" panose="020B0503020204020204" charset="-122"/>
                <a:sym typeface="微软雅黑" panose="020B0503020204020204" charset="-122"/>
              </a:endParaRPr>
            </a:p>
          </p:txBody>
        </p:sp>
      </p:grpSp>
      <p:pic>
        <p:nvPicPr>
          <p:cNvPr id="3" name="图片 2"/>
          <p:cNvPicPr/>
          <p:nvPr>
            <p:custDataLst>
              <p:tags r:id="rId19"/>
            </p:custDataLst>
          </p:nvPr>
        </p:nvPicPr>
        <p:blipFill>
          <a:blip r:embed="rId20">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21"/>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44668" y="1430955"/>
            <a:ext cx="7583716" cy="76200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b="1">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b="1">
                <a:solidFill>
                  <a:schemeClr val="tx1"/>
                </a:solidFill>
                <a:latin typeface="+mn-lt"/>
              </a:defRPr>
            </a:lvl3pPr>
            <a:lvl4pPr marL="1600200" indent="-228600" algn="l" rtl="0" eaLnBrk="0" fontAlgn="base" hangingPunct="0">
              <a:spcBef>
                <a:spcPct val="20000"/>
              </a:spcBef>
              <a:spcAft>
                <a:spcPct val="0"/>
              </a:spcAft>
              <a:buChar char="–"/>
              <a:defRPr sz="2400" b="1">
                <a:solidFill>
                  <a:schemeClr val="tx1"/>
                </a:solidFill>
                <a:latin typeface="+mn-lt"/>
              </a:defRPr>
            </a:lvl4pPr>
            <a:lvl5pPr marL="2057400" indent="-228600" algn="l" rtl="0" eaLnBrk="0" fontAlgn="base" hangingPunct="0">
              <a:spcBef>
                <a:spcPct val="20000"/>
              </a:spcBef>
              <a:spcAft>
                <a:spcPct val="0"/>
              </a:spcAft>
              <a:buChar char="»"/>
              <a:defRPr sz="2400" b="1">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457200" marR="0" lvl="0" indent="-457200" algn="l" defTabSz="914400" rtl="0" eaLnBrk="0" fontAlgn="base" latinLnBrk="0" hangingPunct="0">
              <a:lnSpc>
                <a:spcPct val="100000"/>
              </a:lnSpc>
              <a:spcBef>
                <a:spcPct val="20000"/>
              </a:spcBef>
              <a:spcAft>
                <a:spcPct val="0"/>
              </a:spcAft>
              <a:buClr>
                <a:srgbClr val="7DA0D3"/>
              </a:buClr>
              <a:buSzTx/>
              <a:buFont typeface="Wingdings" panose="05000000000000000000" pitchFamily="2" charset="2"/>
              <a:buChar char="Ø"/>
              <a:defRPr/>
            </a:pPr>
            <a:r>
              <a:rPr kumimoji="0" lang="en-US" altLang="zh-CN" sz="2800" i="0" u="none" strike="noStrike" kern="0" cap="none" spc="0" normalizeH="0" noProof="0" dirty="0">
                <a:ln>
                  <a:noFill/>
                </a:ln>
                <a:effectLst/>
                <a:uLnTx/>
                <a:uFillTx/>
                <a:latin typeface="Times New Roman" panose="02020603050405020304" pitchFamily="18" charset="0"/>
                <a:ea typeface="宋体" panose="02010600030101010101" pitchFamily="2" charset="-122"/>
                <a:cs typeface="+mn-cs"/>
              </a:rPr>
              <a:t>2.</a:t>
            </a:r>
            <a:r>
              <a:rPr kumimoji="0" lang="zh-CN" altLang="en-US" sz="2800" i="0" u="none" strike="noStrike" kern="0" cap="none" spc="0" normalizeH="0" noProof="0" dirty="0">
                <a:ln>
                  <a:noFill/>
                </a:ln>
                <a:effectLst/>
                <a:uLnTx/>
                <a:uFillTx/>
                <a:latin typeface="Times New Roman" panose="02020603050405020304" pitchFamily="18" charset="0"/>
                <a:ea typeface="宋体" panose="02010600030101010101" pitchFamily="2" charset="-122"/>
                <a:cs typeface="+mn-cs"/>
              </a:rPr>
              <a:t>向量范数、矩阵范数、谱半径概念</a:t>
            </a:r>
            <a:endParaRPr kumimoji="0" lang="en-US" altLang="zh-CN" sz="2800" i="0" u="none" strike="noStrike" kern="0" cap="none" spc="0" normalizeH="0" noProof="0" dirty="0">
              <a:ln>
                <a:noFill/>
              </a:ln>
              <a:effectLst/>
              <a:uLnTx/>
              <a:uFillTx/>
              <a:latin typeface="Times New Roman" panose="02020603050405020304" pitchFamily="18" charset="0"/>
              <a:ea typeface="宋体" panose="02010600030101010101" pitchFamily="2" charset="-122"/>
              <a:cs typeface="+mn-cs"/>
            </a:endParaRPr>
          </a:p>
        </p:txBody>
      </p:sp>
      <p:sp>
        <p:nvSpPr>
          <p:cNvPr id="4" name="标题 1"/>
          <p:cNvSpPr txBox="1"/>
          <p:nvPr/>
        </p:nvSpPr>
        <p:spPr>
          <a:xfrm>
            <a:off x="914400" y="685800"/>
            <a:ext cx="7391400" cy="563563"/>
          </a:xfrm>
          <a:prstGeom prst="rect">
            <a:avLst/>
          </a:prstGeom>
          <a:noFill/>
          <a:ln w="9525">
            <a:noFill/>
          </a:ln>
        </p:spPr>
        <p:txBody>
          <a:bodyPr anchor="ctr"/>
          <a:lstStyle>
            <a:lvl1pPr algn="ctr" rtl="0" eaLnBrk="0" fontAlgn="base" hangingPunct="0">
              <a:spcBef>
                <a:spcPct val="0"/>
              </a:spcBef>
              <a:spcAft>
                <a:spcPct val="0"/>
              </a:spcAft>
              <a:defRPr sz="3600" b="1">
                <a:solidFill>
                  <a:schemeClr val="bg1"/>
                </a:solidFill>
                <a:latin typeface="+mj-lt"/>
                <a:ea typeface="+mj-ea"/>
                <a:cs typeface="+mj-cs"/>
              </a:defRPr>
            </a:lvl1pPr>
            <a:lvl2pPr algn="ctr" rtl="0" eaLnBrk="0" fontAlgn="base" hangingPunct="0">
              <a:spcBef>
                <a:spcPct val="0"/>
              </a:spcBef>
              <a:spcAft>
                <a:spcPct val="0"/>
              </a:spcAft>
              <a:defRPr sz="3600" b="1">
                <a:solidFill>
                  <a:schemeClr val="bg1"/>
                </a:solidFill>
                <a:latin typeface="Arial" panose="020B0604020202020204" pitchFamily="34" charset="0"/>
              </a:defRPr>
            </a:lvl2pPr>
            <a:lvl3pPr algn="ctr" rtl="0" eaLnBrk="0" fontAlgn="base" hangingPunct="0">
              <a:spcBef>
                <a:spcPct val="0"/>
              </a:spcBef>
              <a:spcAft>
                <a:spcPct val="0"/>
              </a:spcAft>
              <a:defRPr sz="3600" b="1">
                <a:solidFill>
                  <a:schemeClr val="bg1"/>
                </a:solidFill>
                <a:latin typeface="Arial" panose="020B0604020202020204" pitchFamily="34" charset="0"/>
              </a:defRPr>
            </a:lvl3pPr>
            <a:lvl4pPr algn="ctr" rtl="0" eaLnBrk="0" fontAlgn="base" hangingPunct="0">
              <a:spcBef>
                <a:spcPct val="0"/>
              </a:spcBef>
              <a:spcAft>
                <a:spcPct val="0"/>
              </a:spcAft>
              <a:defRPr sz="3600" b="1">
                <a:solidFill>
                  <a:schemeClr val="bg1"/>
                </a:solidFill>
                <a:latin typeface="Arial" panose="020B0604020202020204" pitchFamily="34" charset="0"/>
              </a:defRPr>
            </a:lvl4pPr>
            <a:lvl5pPr algn="ctr" rtl="0" eaLnBrk="0" fontAlgn="base" hangingPunct="0">
              <a:spcBef>
                <a:spcPct val="0"/>
              </a:spcBef>
              <a:spcAft>
                <a:spcPct val="0"/>
              </a:spcAft>
              <a:defRPr sz="3600" b="1">
                <a:solidFill>
                  <a:schemeClr val="bg1"/>
                </a:solidFill>
                <a:latin typeface="Arial" panose="020B0604020202020204" pitchFamily="34" charset="0"/>
              </a:defRPr>
            </a:lvl5pPr>
            <a:lvl6pPr marL="457200" algn="ctr" rtl="0" fontAlgn="base">
              <a:spcBef>
                <a:spcPct val="0"/>
              </a:spcBef>
              <a:spcAft>
                <a:spcPct val="0"/>
              </a:spcAft>
              <a:defRPr sz="3600" b="1">
                <a:solidFill>
                  <a:schemeClr val="bg1"/>
                </a:solidFill>
                <a:latin typeface="Arial" panose="020B0604020202020204" pitchFamily="34" charset="0"/>
              </a:defRPr>
            </a:lvl6pPr>
            <a:lvl7pPr marL="914400" algn="ctr" rtl="0" fontAlgn="base">
              <a:spcBef>
                <a:spcPct val="0"/>
              </a:spcBef>
              <a:spcAft>
                <a:spcPct val="0"/>
              </a:spcAft>
              <a:defRPr sz="3600" b="1">
                <a:solidFill>
                  <a:schemeClr val="bg1"/>
                </a:solidFill>
                <a:latin typeface="Arial" panose="020B0604020202020204" pitchFamily="34" charset="0"/>
              </a:defRPr>
            </a:lvl7pPr>
            <a:lvl8pPr marL="1371600" algn="ctr" rtl="0" fontAlgn="base">
              <a:spcBef>
                <a:spcPct val="0"/>
              </a:spcBef>
              <a:spcAft>
                <a:spcPct val="0"/>
              </a:spcAft>
              <a:defRPr sz="3600" b="1">
                <a:solidFill>
                  <a:schemeClr val="bg1"/>
                </a:solidFill>
                <a:latin typeface="Arial" panose="020B0604020202020204" pitchFamily="34" charset="0"/>
              </a:defRPr>
            </a:lvl8pPr>
            <a:lvl9pPr marL="1828800" algn="ctr" rtl="0" fontAlgn="base">
              <a:spcBef>
                <a:spcPct val="0"/>
              </a:spcBef>
              <a:spcAft>
                <a:spcPct val="0"/>
              </a:spcAft>
              <a:defRPr sz="3600" b="1">
                <a:solidFill>
                  <a:schemeClr val="bg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0" cap="none" spc="0" normalizeH="0" baseline="0" noProof="0" dirty="0">
                <a:ln>
                  <a:noFill/>
                </a:ln>
                <a:solidFill>
                  <a:srgbClr val="FFFFFF"/>
                </a:solidFill>
                <a:effectLst/>
                <a:uLnTx/>
                <a:uFillTx/>
                <a:latin typeface="Times New Roman" panose="02020603050405020304" pitchFamily="18" charset="0"/>
                <a:ea typeface="楷体_GB2312"/>
                <a:cs typeface="+mj-cs"/>
              </a:rPr>
              <a:t>小结</a:t>
            </a:r>
            <a:endParaRPr kumimoji="0" lang="zh-CN" altLang="en-US" sz="3600" b="1" i="0" u="none" strike="noStrike" kern="0" cap="none" spc="0" normalizeH="0" baseline="0" noProof="0" dirty="0">
              <a:ln>
                <a:noFill/>
              </a:ln>
              <a:solidFill>
                <a:srgbClr val="FFFFFF"/>
              </a:solidFill>
              <a:effectLst/>
              <a:uLnTx/>
              <a:uFillTx/>
              <a:latin typeface="Times New Roman" panose="02020603050405020304" pitchFamily="18" charset="0"/>
              <a:ea typeface="楷体_GB2312"/>
              <a:cs typeface="+mj-cs"/>
            </a:endParaRPr>
          </a:p>
        </p:txBody>
      </p:sp>
      <p:grpSp>
        <p:nvGrpSpPr>
          <p:cNvPr id="44" name="组合 43"/>
          <p:cNvGrpSpPr/>
          <p:nvPr/>
        </p:nvGrpSpPr>
        <p:grpSpPr>
          <a:xfrm>
            <a:off x="1819280" y="6182887"/>
            <a:ext cx="4975143" cy="500016"/>
            <a:chOff x="3817699" y="6134094"/>
            <a:chExt cx="4497031" cy="500016"/>
          </a:xfrm>
          <a:solidFill>
            <a:schemeClr val="bg1"/>
          </a:solidFill>
        </p:grpSpPr>
        <p:grpSp>
          <p:nvGrpSpPr>
            <p:cNvPr id="15" name="组合 14"/>
            <p:cNvGrpSpPr/>
            <p:nvPr/>
          </p:nvGrpSpPr>
          <p:grpSpPr>
            <a:xfrm>
              <a:off x="3817699" y="6134094"/>
              <a:ext cx="2774332" cy="500016"/>
              <a:chOff x="-3421663" y="3296483"/>
              <a:chExt cx="3021722" cy="472431"/>
            </a:xfrm>
            <a:grpFill/>
          </p:grpSpPr>
          <p:sp>
            <p:nvSpPr>
              <p:cNvPr id="16" name="矩形 15"/>
              <p:cNvSpPr/>
              <p:nvPr/>
            </p:nvSpPr>
            <p:spPr>
              <a:xfrm>
                <a:off x="-3421663" y="3296483"/>
                <a:ext cx="1984061" cy="378037"/>
              </a:xfrm>
              <a:prstGeom prst="rect">
                <a:avLst/>
              </a:prstGeom>
              <a:grpFill/>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000" b="1" u="none" strike="noStrike" kern="1200" cap="none" spc="0" normalizeH="0" noProof="0" dirty="0">
                    <a:ln>
                      <a:noFill/>
                    </a:ln>
                    <a:effectLst/>
                    <a:uLnTx/>
                    <a:uFillTx/>
                    <a:cs typeface="+mn-cs"/>
                    <a:sym typeface="Symbol" panose="05050102010706020507" pitchFamily="18" charset="2"/>
                  </a:rPr>
                  <a:t>谱半径</a:t>
                </a:r>
                <a:r>
                  <a:rPr kumimoji="0" lang="zh-CN" altLang="en-US" sz="2000" i="1" u="none" strike="noStrike" kern="1200" cap="none" spc="0" normalizeH="0" noProof="0" dirty="0">
                    <a:ln>
                      <a:noFill/>
                    </a:ln>
                    <a:effectLst/>
                    <a:uLnTx/>
                    <a:uFillTx/>
                    <a:cs typeface="+mn-cs"/>
                    <a:sym typeface="Symbol" panose="05050102010706020507" pitchFamily="18" charset="2"/>
                  </a:rPr>
                  <a:t>： </a:t>
                </a:r>
                <a:r>
                  <a:rPr kumimoji="0" lang="en-US" altLang="zh-CN" sz="2000" i="0" u="none" strike="noStrike" kern="1200" cap="none" spc="0" normalizeH="0" noProof="0" dirty="0">
                    <a:ln>
                      <a:noFill/>
                    </a:ln>
                    <a:effectLst/>
                    <a:uLnTx/>
                    <a:uFillTx/>
                    <a:cs typeface="+mn-cs"/>
                    <a:sym typeface="Symbol" panose="05050102010706020507" pitchFamily="18" charset="2"/>
                  </a:rPr>
                  <a:t>(</a:t>
                </a:r>
                <a:r>
                  <a:rPr kumimoji="0" lang="en-US" altLang="zh-CN" sz="2000" i="1" u="none" strike="noStrike" kern="1200" cap="none" spc="0" normalizeH="0" noProof="0" dirty="0">
                    <a:ln>
                      <a:noFill/>
                    </a:ln>
                    <a:effectLst/>
                    <a:uLnTx/>
                    <a:uFillTx/>
                    <a:cs typeface="+mn-cs"/>
                    <a:sym typeface="Symbol" panose="05050102010706020507" pitchFamily="18" charset="2"/>
                  </a:rPr>
                  <a:t>A</a:t>
                </a:r>
                <a:r>
                  <a:rPr kumimoji="0" lang="en-US" altLang="zh-CN" sz="2000" i="0" u="none" strike="noStrike" kern="1200" cap="none" spc="0" normalizeH="0" noProof="0" dirty="0">
                    <a:ln>
                      <a:noFill/>
                    </a:ln>
                    <a:effectLst/>
                    <a:uLnTx/>
                    <a:uFillTx/>
                    <a:cs typeface="+mn-cs"/>
                    <a:sym typeface="Symbol" panose="05050102010706020507" pitchFamily="18" charset="2"/>
                  </a:rPr>
                  <a:t>) = </a:t>
                </a:r>
                <a:endParaRPr kumimoji="0" lang="en-GB" sz="2000" i="0" u="none" strike="noStrike" kern="1200" cap="none" spc="0" normalizeH="0" noProof="0" dirty="0">
                  <a:ln>
                    <a:noFill/>
                  </a:ln>
                  <a:effectLst/>
                  <a:uLnTx/>
                  <a:uFillTx/>
                  <a:cs typeface="+mn-cs"/>
                </a:endParaRPr>
              </a:p>
            </p:txBody>
          </p:sp>
          <p:graphicFrame>
            <p:nvGraphicFramePr>
              <p:cNvPr id="17" name="Object 19"/>
              <p:cNvGraphicFramePr>
                <a:graphicFrameLocks noChangeAspect="1"/>
              </p:cNvGraphicFramePr>
              <p:nvPr/>
            </p:nvGraphicFramePr>
            <p:xfrm>
              <a:off x="-1545349" y="3303592"/>
              <a:ext cx="1145408" cy="465322"/>
            </p:xfrm>
            <a:graphic>
              <a:graphicData uri="http://schemas.openxmlformats.org/presentationml/2006/ole">
                <mc:AlternateContent xmlns:mc="http://schemas.openxmlformats.org/markup-compatibility/2006">
                  <mc:Choice xmlns:v="urn:schemas-microsoft-com:vml" Requires="v">
                    <p:oleObj spid="_x0000_s0" name="Equation" r:id="rId1" imgW="596900" imgH="279400" progId="Equation.DSMT4">
                      <p:embed/>
                    </p:oleObj>
                  </mc:Choice>
                  <mc:Fallback>
                    <p:oleObj name="Equation" r:id="rId1" imgW="596900" imgH="279400" progId="Equation.DSMT4">
                      <p:embed/>
                      <p:pic>
                        <p:nvPicPr>
                          <p:cNvPr id="0" name="Object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5349" y="3303592"/>
                            <a:ext cx="1145408" cy="465322"/>
                          </a:xfrm>
                          <a:prstGeom prst="rect">
                            <a:avLst/>
                          </a:prstGeom>
                          <a:noFill/>
                          <a:ln>
                            <a:noFill/>
                          </a:ln>
                          <a:effectLst/>
                        </p:spPr>
                      </p:pic>
                    </p:oleObj>
                  </mc:Fallback>
                </mc:AlternateContent>
              </a:graphicData>
            </a:graphic>
          </p:graphicFrame>
        </p:grpSp>
        <p:graphicFrame>
          <p:nvGraphicFramePr>
            <p:cNvPr id="18" name="Object 55"/>
            <p:cNvGraphicFramePr>
              <a:graphicFrameLocks noChangeAspect="1"/>
            </p:cNvGraphicFramePr>
            <p:nvPr/>
          </p:nvGraphicFramePr>
          <p:xfrm>
            <a:off x="7114407" y="6141618"/>
            <a:ext cx="1200323" cy="400109"/>
          </p:xfrm>
          <a:graphic>
            <a:graphicData uri="http://schemas.openxmlformats.org/presentationml/2006/ole">
              <mc:AlternateContent xmlns:mc="http://schemas.openxmlformats.org/markup-compatibility/2006">
                <mc:Choice xmlns:v="urn:schemas-microsoft-com:vml" Requires="v">
                  <p:oleObj spid="_x0000_s2" name="Equation" r:id="rId3" imgW="723900" imgH="241300" progId="Equation.DSMT4">
                    <p:embed/>
                  </p:oleObj>
                </mc:Choice>
                <mc:Fallback>
                  <p:oleObj name="Equation" r:id="rId3" imgW="723900" imgH="241300" progId="Equation.DSMT4">
                    <p:embed/>
                    <p:pic>
                      <p:nvPicPr>
                        <p:cNvPr id="0" name="Object 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4407" y="6141618"/>
                          <a:ext cx="1200323" cy="400109"/>
                        </a:xfrm>
                        <a:prstGeom prst="rect">
                          <a:avLst/>
                        </a:prstGeom>
                        <a:noFill/>
                        <a:ln>
                          <a:noFill/>
                        </a:ln>
                        <a:effectLst/>
                      </p:spPr>
                    </p:pic>
                  </p:oleObj>
                </mc:Fallback>
              </mc:AlternateContent>
            </a:graphicData>
          </a:graphic>
        </p:graphicFrame>
      </p:grpSp>
      <p:graphicFrame>
        <p:nvGraphicFramePr>
          <p:cNvPr id="19" name="Object 21"/>
          <p:cNvGraphicFramePr>
            <a:graphicFrameLocks noChangeAspect="1"/>
          </p:cNvGraphicFramePr>
          <p:nvPr/>
        </p:nvGraphicFramePr>
        <p:xfrm>
          <a:off x="4235867" y="4509120"/>
          <a:ext cx="4253106" cy="1399588"/>
        </p:xfrm>
        <a:graphic>
          <a:graphicData uri="http://schemas.openxmlformats.org/presentationml/2006/ole">
            <mc:AlternateContent xmlns:mc="http://schemas.openxmlformats.org/markup-compatibility/2006">
              <mc:Choice xmlns:v="urn:schemas-microsoft-com:vml" Requires="v">
                <p:oleObj spid="_x0000_s5" name="Equation" r:id="rId5" imgW="2552700" imgH="838200" progId="Equation.DSMT4">
                  <p:embed/>
                </p:oleObj>
              </mc:Choice>
              <mc:Fallback>
                <p:oleObj name="Equation" r:id="rId5" imgW="2552700" imgH="838200" progId="Equation.DSMT4">
                  <p:embed/>
                  <p:pic>
                    <p:nvPicPr>
                      <p:cNvPr id="0" name="Object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5867" y="4509120"/>
                        <a:ext cx="4253106" cy="1399588"/>
                      </a:xfrm>
                      <a:prstGeom prst="rect">
                        <a:avLst/>
                      </a:prstGeom>
                      <a:noFill/>
                      <a:ln>
                        <a:noFill/>
                      </a:ln>
                      <a:effectLst/>
                    </p:spPr>
                  </p:pic>
                </p:oleObj>
              </mc:Fallback>
            </mc:AlternateContent>
          </a:graphicData>
        </a:graphic>
      </p:graphicFrame>
      <mc:AlternateContent xmlns:mc="http://schemas.openxmlformats.org/markup-compatibility/2006">
        <mc:Choice xmlns:a14="http://schemas.microsoft.com/office/drawing/2010/main" Requires="a14">
          <p:sp>
            <p:nvSpPr>
              <p:cNvPr id="20" name="Rectangle 12"/>
              <p:cNvSpPr>
                <a:spLocks noChangeArrowheads="1"/>
              </p:cNvSpPr>
              <p:nvPr/>
            </p:nvSpPr>
            <p:spPr bwMode="auto">
              <a:xfrm>
                <a:off x="196777" y="3396182"/>
                <a:ext cx="3654583" cy="494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buClr>
                    <a:schemeClr val="hlink"/>
                  </a:buClr>
                  <a:buSzPct val="110000"/>
                  <a:buFont typeface="Wingdings" panose="05000000000000000000" pitchFamily="2" charset="2"/>
                  <a:buNone/>
                </a:pPr>
                <a14:m>
                  <m:oMath xmlns:m="http://schemas.openxmlformats.org/officeDocument/2006/math">
                    <m:r>
                      <a:rPr lang="zh-CN" altLang="en-US" sz="2000" b="1" i="1">
                        <a:latin typeface="Cambria Math" panose="02040503050406030204" pitchFamily="18" charset="0"/>
                      </a:rPr>
                      <m:t>∞</m:t>
                    </m:r>
                    <m:r>
                      <m:rPr>
                        <m:nor/>
                      </m:rPr>
                      <a:rPr lang="en-US" altLang="zh-CN" sz="2000" b="1" dirty="0">
                        <a:latin typeface="Cambria Math" panose="02040503050406030204" pitchFamily="18" charset="0"/>
                      </a:rPr>
                      <m:t>—</m:t>
                    </m:r>
                  </m:oMath>
                </a14:m>
                <a:r>
                  <a:rPr lang="zh-CN" altLang="en-US" sz="2000" b="1" dirty="0">
                    <a:solidFill>
                      <a:schemeClr val="tx1"/>
                    </a:solidFill>
                  </a:rPr>
                  <a:t>范数</a:t>
                </a:r>
                <a14:m>
                  <m:oMath xmlns:m="http://schemas.openxmlformats.org/officeDocument/2006/math">
                    <m:sSub>
                      <m:sSubPr>
                        <m:ctrlPr>
                          <a:rPr lang="en-US" altLang="zh-CN" sz="2000" b="1" i="1" dirty="0">
                            <a:solidFill>
                              <a:schemeClr val="tx1"/>
                            </a:solidFill>
                            <a:latin typeface="Cambria Math" panose="02040503050406030204" pitchFamily="18" charset="0"/>
                            <a:ea typeface="楷体_GB2312" pitchFamily="49" charset="-122"/>
                          </a:rPr>
                        </m:ctrlPr>
                      </m:sSubPr>
                      <m:e>
                        <m:d>
                          <m:dPr>
                            <m:begChr m:val="‖"/>
                            <m:endChr m:val="‖"/>
                            <m:ctrlPr>
                              <a:rPr lang="en-US" altLang="zh-CN" sz="2000" b="1" i="1" dirty="0">
                                <a:solidFill>
                                  <a:schemeClr val="tx1"/>
                                </a:solidFill>
                                <a:latin typeface="Cambria Math" panose="02040503050406030204" pitchFamily="18" charset="0"/>
                                <a:ea typeface="楷体_GB2312" pitchFamily="49" charset="-122"/>
                              </a:rPr>
                            </m:ctrlPr>
                          </m:dPr>
                          <m:e>
                            <m:r>
                              <a:rPr lang="en-US" altLang="zh-CN" sz="2000" b="1" i="1" dirty="0">
                                <a:solidFill>
                                  <a:schemeClr val="tx1"/>
                                </a:solidFill>
                                <a:latin typeface="Cambria Math" panose="02040503050406030204" pitchFamily="18" charset="0"/>
                                <a:ea typeface="楷体_GB2312" pitchFamily="49" charset="-122"/>
                              </a:rPr>
                              <m:t>𝒙</m:t>
                            </m:r>
                          </m:e>
                        </m:d>
                      </m:e>
                      <m:sub>
                        <m:r>
                          <a:rPr lang="en-US" altLang="zh-CN" sz="2000" b="1" i="1" dirty="0" smtClean="0">
                            <a:solidFill>
                              <a:schemeClr val="tx1"/>
                            </a:solidFill>
                            <a:latin typeface="Cambria Math" panose="02040503050406030204" pitchFamily="18" charset="0"/>
                            <a:ea typeface="Cambria Math" panose="02040503050406030204" pitchFamily="18" charset="0"/>
                          </a:rPr>
                          <m:t>∞</m:t>
                        </m:r>
                      </m:sub>
                    </m:sSub>
                    <m:r>
                      <a:rPr lang="en-US" altLang="zh-CN" sz="2000" b="1" i="1" dirty="0">
                        <a:solidFill>
                          <a:schemeClr val="tx1"/>
                        </a:solidFill>
                        <a:latin typeface="Cambria Math" panose="02040503050406030204" pitchFamily="18" charset="0"/>
                        <a:ea typeface="楷体_GB2312" pitchFamily="49" charset="-122"/>
                      </a:rPr>
                      <m:t>=</m:t>
                    </m:r>
                    <m:func>
                      <m:funcPr>
                        <m:ctrlPr>
                          <a:rPr lang="en-US" altLang="zh-CN" sz="2000" b="1" i="1" dirty="0" smtClean="0">
                            <a:solidFill>
                              <a:schemeClr val="tx1"/>
                            </a:solidFill>
                            <a:latin typeface="Cambria Math" panose="02040503050406030204" pitchFamily="18" charset="0"/>
                            <a:ea typeface="楷体_GB2312" pitchFamily="49" charset="-122"/>
                          </a:rPr>
                        </m:ctrlPr>
                      </m:funcPr>
                      <m:fName>
                        <m:limLow>
                          <m:limLowPr>
                            <m:ctrlPr>
                              <a:rPr lang="en-US" altLang="zh-CN" sz="2000" b="1" i="1" dirty="0" smtClean="0">
                                <a:solidFill>
                                  <a:schemeClr val="tx1"/>
                                </a:solidFill>
                                <a:latin typeface="Cambria Math" panose="02040503050406030204" pitchFamily="18" charset="0"/>
                                <a:ea typeface="楷体_GB2312" pitchFamily="49" charset="-122"/>
                              </a:rPr>
                            </m:ctrlPr>
                          </m:limLowPr>
                          <m:e>
                            <m:r>
                              <m:rPr>
                                <m:sty m:val="p"/>
                              </m:rPr>
                              <a:rPr lang="en-US" altLang="zh-CN" sz="2000" b="0" i="0" dirty="0" smtClean="0">
                                <a:solidFill>
                                  <a:schemeClr val="tx1"/>
                                </a:solidFill>
                                <a:latin typeface="Cambria Math" panose="02040503050406030204" pitchFamily="18" charset="0"/>
                                <a:ea typeface="楷体_GB2312" pitchFamily="49" charset="-122"/>
                              </a:rPr>
                              <m:t>max</m:t>
                            </m:r>
                          </m:e>
                          <m:lim>
                            <m:r>
                              <a:rPr lang="en-US" altLang="zh-CN" sz="2000" b="1" i="1" dirty="0" smtClean="0">
                                <a:solidFill>
                                  <a:schemeClr val="tx1"/>
                                </a:solidFill>
                                <a:latin typeface="Cambria Math" panose="02040503050406030204" pitchFamily="18" charset="0"/>
                                <a:ea typeface="楷体_GB2312" pitchFamily="49" charset="-122"/>
                              </a:rPr>
                              <m:t>𝟏</m:t>
                            </m:r>
                            <m:r>
                              <a:rPr lang="en-US" altLang="zh-CN" sz="2000" b="1" i="1" dirty="0" smtClean="0">
                                <a:solidFill>
                                  <a:schemeClr val="tx1"/>
                                </a:solidFill>
                                <a:latin typeface="Cambria Math" panose="02040503050406030204" pitchFamily="18" charset="0"/>
                                <a:ea typeface="Cambria Math" panose="02040503050406030204" pitchFamily="18" charset="0"/>
                              </a:rPr>
                              <m:t>≤</m:t>
                            </m:r>
                            <m:r>
                              <a:rPr lang="en-US" altLang="zh-CN" sz="2000" b="1" i="1" dirty="0" smtClean="0">
                                <a:solidFill>
                                  <a:schemeClr val="tx1"/>
                                </a:solidFill>
                                <a:latin typeface="Cambria Math" panose="02040503050406030204" pitchFamily="18" charset="0"/>
                                <a:ea typeface="Cambria Math" panose="02040503050406030204" pitchFamily="18" charset="0"/>
                              </a:rPr>
                              <m:t>𝒊</m:t>
                            </m:r>
                            <m:r>
                              <a:rPr lang="en-US" altLang="zh-CN" sz="2000" b="1" i="1" dirty="0" smtClean="0">
                                <a:solidFill>
                                  <a:schemeClr val="tx1"/>
                                </a:solidFill>
                                <a:latin typeface="Cambria Math" panose="02040503050406030204" pitchFamily="18" charset="0"/>
                                <a:ea typeface="Cambria Math" panose="02040503050406030204" pitchFamily="18" charset="0"/>
                              </a:rPr>
                              <m:t>≤</m:t>
                            </m:r>
                            <m:r>
                              <a:rPr lang="en-US" altLang="zh-CN" sz="2000" b="1" i="1" dirty="0" smtClean="0">
                                <a:solidFill>
                                  <a:schemeClr val="tx1"/>
                                </a:solidFill>
                                <a:latin typeface="Cambria Math" panose="02040503050406030204" pitchFamily="18" charset="0"/>
                                <a:ea typeface="Cambria Math" panose="02040503050406030204" pitchFamily="18" charset="0"/>
                              </a:rPr>
                              <m:t>𝒏</m:t>
                            </m:r>
                          </m:lim>
                        </m:limLow>
                      </m:fName>
                      <m:e>
                        <m:r>
                          <a:rPr lang="en-US" altLang="zh-CN" sz="2000" b="1" i="1" dirty="0" smtClean="0">
                            <a:solidFill>
                              <a:schemeClr val="tx1"/>
                            </a:solidFill>
                            <a:latin typeface="Cambria Math" panose="02040503050406030204" pitchFamily="18" charset="0"/>
                            <a:ea typeface="楷体_GB2312" pitchFamily="49" charset="-122"/>
                          </a:rPr>
                          <m:t>|</m:t>
                        </m:r>
                        <m:sSub>
                          <m:sSubPr>
                            <m:ctrlPr>
                              <a:rPr lang="en-US" altLang="zh-CN" sz="2000" b="1" i="1" dirty="0">
                                <a:solidFill>
                                  <a:schemeClr val="tx1"/>
                                </a:solidFill>
                                <a:latin typeface="Cambria Math" panose="02040503050406030204" pitchFamily="18" charset="0"/>
                                <a:ea typeface="楷体_GB2312" pitchFamily="49" charset="-122"/>
                              </a:rPr>
                            </m:ctrlPr>
                          </m:sSubPr>
                          <m:e>
                            <m:r>
                              <a:rPr lang="en-US" altLang="zh-CN" sz="2000" i="1" dirty="0">
                                <a:solidFill>
                                  <a:schemeClr val="tx1"/>
                                </a:solidFill>
                                <a:latin typeface="Cambria Math" panose="02040503050406030204" pitchFamily="18" charset="0"/>
                                <a:ea typeface="楷体_GB2312" pitchFamily="49" charset="-122"/>
                              </a:rPr>
                              <m:t>𝑥</m:t>
                            </m:r>
                          </m:e>
                          <m:sub>
                            <m:r>
                              <a:rPr lang="en-US" altLang="zh-CN" sz="2000" i="1" dirty="0">
                                <a:solidFill>
                                  <a:schemeClr val="tx1"/>
                                </a:solidFill>
                                <a:latin typeface="Cambria Math" panose="02040503050406030204" pitchFamily="18" charset="0"/>
                                <a:ea typeface="楷体_GB2312" pitchFamily="49" charset="-122"/>
                              </a:rPr>
                              <m:t>𝑖</m:t>
                            </m:r>
                          </m:sub>
                        </m:sSub>
                        <m:r>
                          <a:rPr lang="en-US" altLang="zh-CN" sz="2000" b="1" i="1" dirty="0" smtClean="0">
                            <a:solidFill>
                              <a:schemeClr val="tx1"/>
                            </a:solidFill>
                            <a:latin typeface="Cambria Math" panose="02040503050406030204" pitchFamily="18" charset="0"/>
                            <a:ea typeface="楷体_GB2312" pitchFamily="49" charset="-122"/>
                          </a:rPr>
                          <m:t>|</m:t>
                        </m:r>
                      </m:e>
                    </m:func>
                  </m:oMath>
                </a14:m>
                <a:endParaRPr lang="zh-CN" altLang="en-US" sz="2000" b="1" dirty="0">
                  <a:solidFill>
                    <a:schemeClr val="tx1"/>
                  </a:solidFill>
                </a:endParaRPr>
              </a:p>
            </p:txBody>
          </p:sp>
        </mc:Choice>
        <mc:Fallback>
          <p:sp>
            <p:nvSpPr>
              <p:cNvPr id="20" name="Rectangle 12"/>
              <p:cNvSpPr>
                <a:spLocks noRot="1" noChangeAspect="1" noMove="1" noResize="1" noEditPoints="1" noAdjustHandles="1" noChangeArrowheads="1" noChangeShapeType="1" noTextEdit="1"/>
              </p:cNvSpPr>
              <p:nvPr/>
            </p:nvSpPr>
            <p:spPr bwMode="auto">
              <a:xfrm>
                <a:off x="196777" y="3396182"/>
                <a:ext cx="3654583" cy="494815"/>
              </a:xfrm>
              <a:prstGeom prst="rect">
                <a:avLst/>
              </a:prstGeom>
              <a:blipFill rotWithShape="1">
                <a:blip r:embed="rId7"/>
                <a:stretch>
                  <a:fillRect l="-15" t="-41" r="2" b="7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Rectangle 13"/>
              <p:cNvSpPr>
                <a:spLocks noChangeArrowheads="1"/>
              </p:cNvSpPr>
              <p:nvPr/>
            </p:nvSpPr>
            <p:spPr bwMode="auto">
              <a:xfrm>
                <a:off x="179512" y="1988840"/>
                <a:ext cx="31910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buClr>
                    <a:schemeClr val="hlink"/>
                  </a:buClr>
                  <a:buSzPct val="110000"/>
                  <a:buFont typeface="Wingdings" panose="05000000000000000000" pitchFamily="2" charset="2"/>
                  <a:buNone/>
                </a:pPr>
                <a:r>
                  <a:rPr lang="en-US" altLang="zh-CN" sz="2000" b="1" dirty="0">
                    <a:solidFill>
                      <a:schemeClr val="tx1"/>
                    </a:solidFill>
                  </a:rPr>
                  <a:t>1—</a:t>
                </a:r>
                <a:r>
                  <a:rPr kumimoji="0" lang="zh-CN" altLang="en-US" sz="2000" b="1" dirty="0">
                    <a:solidFill>
                      <a:schemeClr val="tx1"/>
                    </a:solidFill>
                  </a:rPr>
                  <a:t>范</a:t>
                </a:r>
                <a:r>
                  <a:rPr lang="zh-CN" altLang="en-US" sz="2000" b="1" dirty="0">
                    <a:solidFill>
                      <a:schemeClr val="tx1"/>
                    </a:solidFill>
                  </a:rPr>
                  <a:t>数 </a:t>
                </a:r>
                <a14:m>
                  <m:oMath xmlns:m="http://schemas.openxmlformats.org/officeDocument/2006/math">
                    <m:sSub>
                      <m:sSubPr>
                        <m:ctrlPr>
                          <a:rPr lang="en-US" altLang="zh-CN" sz="2000" b="1" i="1" dirty="0" smtClean="0">
                            <a:solidFill>
                              <a:schemeClr val="tx1"/>
                            </a:solidFill>
                            <a:latin typeface="Cambria Math" panose="02040503050406030204" pitchFamily="18" charset="0"/>
                            <a:ea typeface="楷体_GB2312" pitchFamily="49" charset="-122"/>
                          </a:rPr>
                        </m:ctrlPr>
                      </m:sSubPr>
                      <m:e>
                        <m:d>
                          <m:dPr>
                            <m:begChr m:val="‖"/>
                            <m:endChr m:val="‖"/>
                            <m:ctrlPr>
                              <a:rPr lang="en-US" altLang="zh-CN" sz="2000" b="1" i="1" dirty="0">
                                <a:solidFill>
                                  <a:schemeClr val="tx1"/>
                                </a:solidFill>
                                <a:latin typeface="Cambria Math" panose="02040503050406030204" pitchFamily="18" charset="0"/>
                                <a:ea typeface="楷体_GB2312" pitchFamily="49" charset="-122"/>
                              </a:rPr>
                            </m:ctrlPr>
                          </m:dPr>
                          <m:e>
                            <m:r>
                              <a:rPr lang="en-US" altLang="zh-CN" sz="2000" b="1" i="1" dirty="0">
                                <a:solidFill>
                                  <a:schemeClr val="tx1"/>
                                </a:solidFill>
                                <a:latin typeface="Cambria Math" panose="02040503050406030204" pitchFamily="18" charset="0"/>
                                <a:ea typeface="楷体_GB2312" pitchFamily="49" charset="-122"/>
                              </a:rPr>
                              <m:t>𝒙</m:t>
                            </m:r>
                          </m:e>
                        </m:d>
                      </m:e>
                      <m:sub>
                        <m:r>
                          <a:rPr lang="en-US" altLang="zh-CN" sz="2000" b="1" i="1" dirty="0" smtClean="0">
                            <a:solidFill>
                              <a:schemeClr val="tx1"/>
                            </a:solidFill>
                            <a:latin typeface="Cambria Math" panose="02040503050406030204" pitchFamily="18" charset="0"/>
                            <a:ea typeface="楷体_GB2312" pitchFamily="49" charset="-122"/>
                          </a:rPr>
                          <m:t>𝟏</m:t>
                        </m:r>
                      </m:sub>
                    </m:sSub>
                    <m:r>
                      <a:rPr lang="en-US" altLang="zh-CN" sz="2000" b="1" i="1" dirty="0" smtClean="0">
                        <a:solidFill>
                          <a:schemeClr val="tx1"/>
                        </a:solidFill>
                        <a:latin typeface="Cambria Math" panose="02040503050406030204" pitchFamily="18" charset="0"/>
                        <a:ea typeface="楷体_GB2312" pitchFamily="49" charset="-122"/>
                      </a:rPr>
                      <m:t>=</m:t>
                    </m:r>
                    <m:nary>
                      <m:naryPr>
                        <m:chr m:val="∑"/>
                        <m:ctrlPr>
                          <a:rPr lang="en-US" altLang="zh-CN" sz="2000" b="1" i="1" dirty="0" smtClean="0">
                            <a:solidFill>
                              <a:schemeClr val="tx1"/>
                            </a:solidFill>
                            <a:latin typeface="Cambria Math" panose="02040503050406030204" pitchFamily="18" charset="0"/>
                            <a:ea typeface="楷体_GB2312" pitchFamily="49" charset="-122"/>
                          </a:rPr>
                        </m:ctrlPr>
                      </m:naryPr>
                      <m:sub>
                        <m:r>
                          <m:rPr>
                            <m:brk m:alnAt="23"/>
                          </m:rPr>
                          <a:rPr lang="en-US" altLang="zh-CN" sz="2000" b="1" i="1" dirty="0" smtClean="0">
                            <a:solidFill>
                              <a:schemeClr val="tx1"/>
                            </a:solidFill>
                            <a:latin typeface="Cambria Math" panose="02040503050406030204" pitchFamily="18" charset="0"/>
                            <a:ea typeface="楷体_GB2312" pitchFamily="49" charset="-122"/>
                          </a:rPr>
                          <m:t>𝒊</m:t>
                        </m:r>
                        <m:r>
                          <a:rPr lang="en-US" altLang="zh-CN" sz="2000" b="1" i="1" dirty="0" smtClean="0">
                            <a:solidFill>
                              <a:schemeClr val="tx1"/>
                            </a:solidFill>
                            <a:latin typeface="Cambria Math" panose="02040503050406030204" pitchFamily="18" charset="0"/>
                            <a:ea typeface="楷体_GB2312" pitchFamily="49" charset="-122"/>
                          </a:rPr>
                          <m:t>=</m:t>
                        </m:r>
                        <m:r>
                          <a:rPr lang="en-US" altLang="zh-CN" sz="2000" b="1" i="1" dirty="0" smtClean="0">
                            <a:solidFill>
                              <a:schemeClr val="tx1"/>
                            </a:solidFill>
                            <a:latin typeface="Cambria Math" panose="02040503050406030204" pitchFamily="18" charset="0"/>
                            <a:ea typeface="楷体_GB2312" pitchFamily="49" charset="-122"/>
                          </a:rPr>
                          <m:t>𝟏</m:t>
                        </m:r>
                      </m:sub>
                      <m:sup>
                        <m:r>
                          <a:rPr lang="en-US" altLang="zh-CN" sz="2000" b="1" i="1" dirty="0" smtClean="0">
                            <a:solidFill>
                              <a:schemeClr val="tx1"/>
                            </a:solidFill>
                            <a:latin typeface="Cambria Math" panose="02040503050406030204" pitchFamily="18" charset="0"/>
                            <a:ea typeface="楷体_GB2312" pitchFamily="49" charset="-122"/>
                          </a:rPr>
                          <m:t>𝒏</m:t>
                        </m:r>
                      </m:sup>
                      <m:e>
                        <m:r>
                          <a:rPr lang="en-US" altLang="zh-CN" sz="2000" b="1" i="1" dirty="0" smtClean="0">
                            <a:solidFill>
                              <a:schemeClr val="tx1"/>
                            </a:solidFill>
                            <a:latin typeface="Cambria Math" panose="02040503050406030204" pitchFamily="18" charset="0"/>
                            <a:ea typeface="楷体_GB2312" pitchFamily="49" charset="-122"/>
                          </a:rPr>
                          <m:t>|</m:t>
                        </m:r>
                        <m:sSub>
                          <m:sSubPr>
                            <m:ctrlPr>
                              <a:rPr lang="en-US" altLang="zh-CN" sz="2000" b="1" i="1" dirty="0" smtClean="0">
                                <a:solidFill>
                                  <a:schemeClr val="tx1"/>
                                </a:solidFill>
                                <a:latin typeface="Cambria Math" panose="02040503050406030204" pitchFamily="18" charset="0"/>
                                <a:ea typeface="楷体_GB2312" pitchFamily="49" charset="-122"/>
                              </a:rPr>
                            </m:ctrlPr>
                          </m:sSubPr>
                          <m:e>
                            <m:r>
                              <a:rPr lang="en-US" altLang="zh-CN" sz="2000" b="0" i="1" dirty="0" smtClean="0">
                                <a:solidFill>
                                  <a:schemeClr val="tx1"/>
                                </a:solidFill>
                                <a:latin typeface="Cambria Math" panose="02040503050406030204" pitchFamily="18" charset="0"/>
                                <a:ea typeface="楷体_GB2312" pitchFamily="49" charset="-122"/>
                              </a:rPr>
                              <m:t>𝑥</m:t>
                            </m:r>
                          </m:e>
                          <m:sub>
                            <m:r>
                              <a:rPr lang="en-US" altLang="zh-CN" sz="2000" b="0" i="1" dirty="0" smtClean="0">
                                <a:solidFill>
                                  <a:schemeClr val="tx1"/>
                                </a:solidFill>
                                <a:latin typeface="Cambria Math" panose="02040503050406030204" pitchFamily="18" charset="0"/>
                                <a:ea typeface="楷体_GB2312" pitchFamily="49" charset="-122"/>
                              </a:rPr>
                              <m:t>𝑖</m:t>
                            </m:r>
                          </m:sub>
                        </m:sSub>
                        <m:r>
                          <a:rPr lang="en-US" altLang="zh-CN" sz="2000" b="1" i="1" dirty="0" smtClean="0">
                            <a:solidFill>
                              <a:schemeClr val="tx1"/>
                            </a:solidFill>
                            <a:latin typeface="Cambria Math" panose="02040503050406030204" pitchFamily="18" charset="0"/>
                            <a:ea typeface="楷体_GB2312" pitchFamily="49" charset="-122"/>
                          </a:rPr>
                          <m:t>|</m:t>
                        </m:r>
                      </m:e>
                    </m:nary>
                  </m:oMath>
                </a14:m>
                <a:endParaRPr lang="zh-CN" altLang="en-US" sz="2000" b="1" dirty="0">
                  <a:solidFill>
                    <a:schemeClr val="tx1"/>
                  </a:solidFill>
                </a:endParaRPr>
              </a:p>
            </p:txBody>
          </p:sp>
        </mc:Choice>
        <mc:Fallback>
          <p:sp>
            <p:nvSpPr>
              <p:cNvPr id="21" name="Rectangle 13"/>
              <p:cNvSpPr>
                <a:spLocks noRot="1" noChangeAspect="1" noMove="1" noResize="1" noEditPoints="1" noAdjustHandles="1" noChangeArrowheads="1" noChangeShapeType="1" noTextEdit="1"/>
              </p:cNvSpPr>
              <p:nvPr/>
            </p:nvSpPr>
            <p:spPr bwMode="auto">
              <a:xfrm>
                <a:off x="179512" y="1988840"/>
                <a:ext cx="3191099" cy="400110"/>
              </a:xfrm>
              <a:prstGeom prst="rect">
                <a:avLst/>
              </a:prstGeom>
              <a:blipFill rotWithShape="1">
                <a:blip r:embed="rId8"/>
                <a:stretch>
                  <a:fillRect l="-14" t="-5" r="1" b="-315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Rectangle 14"/>
              <p:cNvSpPr>
                <a:spLocks noChangeArrowheads="1"/>
              </p:cNvSpPr>
              <p:nvPr/>
            </p:nvSpPr>
            <p:spPr bwMode="auto">
              <a:xfrm>
                <a:off x="184933" y="2474385"/>
                <a:ext cx="2966261" cy="718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solidFill>
                      <a:schemeClr val="tx1"/>
                    </a:solidFill>
                  </a:rPr>
                  <a:t>2—</a:t>
                </a:r>
                <a:r>
                  <a:rPr lang="zh-CN" altLang="en-US" sz="2000" b="1" dirty="0">
                    <a:solidFill>
                      <a:schemeClr val="tx1"/>
                    </a:solidFill>
                  </a:rPr>
                  <a:t>范数</a:t>
                </a:r>
                <a14:m>
                  <m:oMath xmlns:m="http://schemas.openxmlformats.org/officeDocument/2006/math">
                    <m:sSub>
                      <m:sSubPr>
                        <m:ctrlPr>
                          <a:rPr lang="en-US" altLang="zh-CN" sz="2000" b="1" i="1" dirty="0">
                            <a:solidFill>
                              <a:schemeClr val="tx1"/>
                            </a:solidFill>
                            <a:latin typeface="Cambria Math" panose="02040503050406030204" pitchFamily="18" charset="0"/>
                            <a:ea typeface="楷体_GB2312" pitchFamily="49" charset="-122"/>
                          </a:rPr>
                        </m:ctrlPr>
                      </m:sSubPr>
                      <m:e>
                        <m:d>
                          <m:dPr>
                            <m:begChr m:val="‖"/>
                            <m:endChr m:val="‖"/>
                            <m:ctrlPr>
                              <a:rPr lang="en-US" altLang="zh-CN" sz="2000" b="1" i="1" dirty="0">
                                <a:solidFill>
                                  <a:schemeClr val="tx1"/>
                                </a:solidFill>
                                <a:latin typeface="Cambria Math" panose="02040503050406030204" pitchFamily="18" charset="0"/>
                                <a:ea typeface="楷体_GB2312" pitchFamily="49" charset="-122"/>
                              </a:rPr>
                            </m:ctrlPr>
                          </m:dPr>
                          <m:e>
                            <m:r>
                              <a:rPr lang="en-US" altLang="zh-CN" sz="2000" b="1" i="1" dirty="0">
                                <a:solidFill>
                                  <a:schemeClr val="tx1"/>
                                </a:solidFill>
                                <a:latin typeface="Cambria Math" panose="02040503050406030204" pitchFamily="18" charset="0"/>
                                <a:ea typeface="楷体_GB2312" pitchFamily="49" charset="-122"/>
                              </a:rPr>
                              <m:t>𝒙</m:t>
                            </m:r>
                          </m:e>
                        </m:d>
                      </m:e>
                      <m:sub>
                        <m:r>
                          <a:rPr lang="en-US" altLang="zh-CN" sz="2000" b="1" i="1" dirty="0" smtClean="0">
                            <a:solidFill>
                              <a:schemeClr val="tx1"/>
                            </a:solidFill>
                            <a:latin typeface="Cambria Math" panose="02040503050406030204" pitchFamily="18" charset="0"/>
                            <a:ea typeface="楷体_GB2312" pitchFamily="49" charset="-122"/>
                          </a:rPr>
                          <m:t>𝟐</m:t>
                        </m:r>
                      </m:sub>
                    </m:sSub>
                    <m:r>
                      <a:rPr lang="en-US" altLang="zh-CN" sz="2000" b="1" i="1" dirty="0">
                        <a:solidFill>
                          <a:schemeClr val="tx1"/>
                        </a:solidFill>
                        <a:latin typeface="Cambria Math" panose="02040503050406030204" pitchFamily="18" charset="0"/>
                        <a:ea typeface="楷体_GB2312" pitchFamily="49" charset="-122"/>
                      </a:rPr>
                      <m:t>=</m:t>
                    </m:r>
                    <m:rad>
                      <m:radPr>
                        <m:degHide m:val="on"/>
                        <m:ctrlPr>
                          <a:rPr lang="en-US" altLang="zh-CN" sz="2000" b="1" i="1" dirty="0" smtClean="0">
                            <a:solidFill>
                              <a:schemeClr val="tx1"/>
                            </a:solidFill>
                            <a:latin typeface="Cambria Math" panose="02040503050406030204" pitchFamily="18" charset="0"/>
                            <a:ea typeface="楷体_GB2312" pitchFamily="49" charset="-122"/>
                          </a:rPr>
                        </m:ctrlPr>
                      </m:radPr>
                      <m:deg/>
                      <m:e>
                        <m:nary>
                          <m:naryPr>
                            <m:chr m:val="∑"/>
                            <m:ctrlPr>
                              <a:rPr lang="en-US" altLang="zh-CN" sz="2000" b="1" i="1" dirty="0">
                                <a:solidFill>
                                  <a:schemeClr val="tx1"/>
                                </a:solidFill>
                                <a:latin typeface="Cambria Math" panose="02040503050406030204" pitchFamily="18" charset="0"/>
                                <a:ea typeface="楷体_GB2312" pitchFamily="49" charset="-122"/>
                              </a:rPr>
                            </m:ctrlPr>
                          </m:naryPr>
                          <m:sub>
                            <m:r>
                              <m:rPr>
                                <m:brk m:alnAt="23"/>
                              </m:rPr>
                              <a:rPr lang="en-US" altLang="zh-CN" sz="2000" b="1" i="1" dirty="0">
                                <a:solidFill>
                                  <a:schemeClr val="tx1"/>
                                </a:solidFill>
                                <a:latin typeface="Cambria Math" panose="02040503050406030204" pitchFamily="18" charset="0"/>
                                <a:ea typeface="楷体_GB2312" pitchFamily="49" charset="-122"/>
                              </a:rPr>
                              <m:t>𝒊</m:t>
                            </m:r>
                            <m:r>
                              <a:rPr lang="en-US" altLang="zh-CN" sz="2000" b="1" i="1" dirty="0">
                                <a:solidFill>
                                  <a:schemeClr val="tx1"/>
                                </a:solidFill>
                                <a:latin typeface="Cambria Math" panose="02040503050406030204" pitchFamily="18" charset="0"/>
                                <a:ea typeface="楷体_GB2312" pitchFamily="49" charset="-122"/>
                              </a:rPr>
                              <m:t>=</m:t>
                            </m:r>
                            <m:r>
                              <a:rPr lang="en-US" altLang="zh-CN" sz="2000" b="1" i="1" dirty="0">
                                <a:solidFill>
                                  <a:schemeClr val="tx1"/>
                                </a:solidFill>
                                <a:latin typeface="Cambria Math" panose="02040503050406030204" pitchFamily="18" charset="0"/>
                                <a:ea typeface="楷体_GB2312" pitchFamily="49" charset="-122"/>
                              </a:rPr>
                              <m:t>𝟏</m:t>
                            </m:r>
                          </m:sub>
                          <m:sup>
                            <m:r>
                              <a:rPr lang="en-US" altLang="zh-CN" sz="2000" b="1" i="1" dirty="0">
                                <a:solidFill>
                                  <a:schemeClr val="tx1"/>
                                </a:solidFill>
                                <a:latin typeface="Cambria Math" panose="02040503050406030204" pitchFamily="18" charset="0"/>
                                <a:ea typeface="楷体_GB2312" pitchFamily="49" charset="-122"/>
                              </a:rPr>
                              <m:t>𝒏</m:t>
                            </m:r>
                          </m:sup>
                          <m:e>
                            <m:sSubSup>
                              <m:sSubSupPr>
                                <m:ctrlPr>
                                  <a:rPr lang="en-US" altLang="zh-CN" sz="2000" i="1" dirty="0">
                                    <a:solidFill>
                                      <a:schemeClr val="tx1"/>
                                    </a:solidFill>
                                    <a:latin typeface="Cambria Math" panose="02040503050406030204" pitchFamily="18" charset="0"/>
                                    <a:ea typeface="楷体_GB2312" pitchFamily="49" charset="-122"/>
                                  </a:rPr>
                                </m:ctrlPr>
                              </m:sSubSupPr>
                              <m:e>
                                <m:r>
                                  <a:rPr lang="en-US" altLang="zh-CN" sz="2000" b="0" i="1" dirty="0">
                                    <a:solidFill>
                                      <a:schemeClr val="tx1"/>
                                    </a:solidFill>
                                    <a:latin typeface="Cambria Math" panose="02040503050406030204" pitchFamily="18" charset="0"/>
                                    <a:ea typeface="楷体_GB2312" pitchFamily="49" charset="-122"/>
                                  </a:rPr>
                                  <m:t>𝑥</m:t>
                                </m:r>
                              </m:e>
                              <m:sub>
                                <m:r>
                                  <a:rPr lang="en-US" altLang="zh-CN" sz="2000" b="0" i="1" dirty="0">
                                    <a:solidFill>
                                      <a:schemeClr val="tx1"/>
                                    </a:solidFill>
                                    <a:latin typeface="Cambria Math" panose="02040503050406030204" pitchFamily="18" charset="0"/>
                                    <a:ea typeface="楷体_GB2312" pitchFamily="49" charset="-122"/>
                                  </a:rPr>
                                  <m:t>𝑖</m:t>
                                </m:r>
                              </m:sub>
                              <m:sup>
                                <m:r>
                                  <a:rPr lang="en-US" altLang="zh-CN" sz="2000" b="0" i="1" dirty="0">
                                    <a:solidFill>
                                      <a:schemeClr val="tx1"/>
                                    </a:solidFill>
                                    <a:latin typeface="Cambria Math" panose="02040503050406030204" pitchFamily="18" charset="0"/>
                                    <a:ea typeface="楷体_GB2312" pitchFamily="49" charset="-122"/>
                                  </a:rPr>
                                  <m:t>2</m:t>
                                </m:r>
                              </m:sup>
                            </m:sSubSup>
                          </m:e>
                        </m:nary>
                      </m:e>
                    </m:rad>
                  </m:oMath>
                </a14:m>
                <a:endParaRPr lang="zh-CN" altLang="en-US" sz="2000" b="1" dirty="0">
                  <a:solidFill>
                    <a:schemeClr val="tx1"/>
                  </a:solidFill>
                </a:endParaRPr>
              </a:p>
            </p:txBody>
          </p:sp>
        </mc:Choice>
        <mc:Fallback>
          <p:sp>
            <p:nvSpPr>
              <p:cNvPr id="22" name="Rectangle 14"/>
              <p:cNvSpPr>
                <a:spLocks noRot="1" noChangeAspect="1" noMove="1" noResize="1" noEditPoints="1" noAdjustHandles="1" noChangeArrowheads="1" noChangeShapeType="1" noTextEdit="1"/>
              </p:cNvSpPr>
              <p:nvPr/>
            </p:nvSpPr>
            <p:spPr bwMode="auto">
              <a:xfrm>
                <a:off x="184933" y="2474385"/>
                <a:ext cx="2966261" cy="718658"/>
              </a:xfrm>
              <a:prstGeom prst="rect">
                <a:avLst/>
              </a:prstGeom>
              <a:blipFill rotWithShape="1">
                <a:blip r:embed="rId9"/>
                <a:stretch>
                  <a:fillRect l="-5" t="-59" r="11" b="3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Rectangle 4" descr="Rectangle: Click to edit Master text styles&#10;Second level&#10;Third level&#10;Fourth level&#10;Fifth level"/>
              <p:cNvSpPr>
                <a:spLocks noChangeArrowheads="1"/>
              </p:cNvSpPr>
              <p:nvPr/>
            </p:nvSpPr>
            <p:spPr bwMode="auto">
              <a:xfrm>
                <a:off x="179513" y="4027316"/>
                <a:ext cx="3383816"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buClr>
                    <a:schemeClr val="hlink"/>
                  </a:buClr>
                  <a:buSzPct val="110000"/>
                  <a:buFont typeface="Wingdings" panose="05000000000000000000" pitchFamily="2" charset="2"/>
                  <a:buNone/>
                </a:pPr>
                <a:r>
                  <a:rPr lang="en-US" altLang="zh-CN" sz="2000" b="1" dirty="0"/>
                  <a:t>p—</a:t>
                </a:r>
                <a:r>
                  <a:rPr kumimoji="0" lang="zh-CN" altLang="en-US" sz="2000" b="1" dirty="0"/>
                  <a:t>范</a:t>
                </a:r>
                <a:r>
                  <a:rPr lang="zh-CN" altLang="en-US" sz="2000" b="1" dirty="0"/>
                  <a:t>数  </a:t>
                </a:r>
                <a14:m>
                  <m:oMath xmlns:m="http://schemas.openxmlformats.org/officeDocument/2006/math">
                    <m:sSub>
                      <m:sSubPr>
                        <m:ctrlPr>
                          <a:rPr lang="en-US" altLang="zh-CN" sz="2000" b="1" i="1" dirty="0">
                            <a:latin typeface="Cambria Math" panose="02040503050406030204" pitchFamily="18" charset="0"/>
                            <a:ea typeface="楷体_GB2312" pitchFamily="49" charset="-122"/>
                          </a:rPr>
                        </m:ctrlPr>
                      </m:sSubPr>
                      <m:e>
                        <m:d>
                          <m:dPr>
                            <m:begChr m:val="‖"/>
                            <m:endChr m:val="‖"/>
                            <m:ctrlPr>
                              <a:rPr lang="en-US" altLang="zh-CN" sz="2000" b="1" i="1" dirty="0">
                                <a:latin typeface="Cambria Math" panose="02040503050406030204" pitchFamily="18" charset="0"/>
                                <a:ea typeface="楷体_GB2312" pitchFamily="49" charset="-122"/>
                              </a:rPr>
                            </m:ctrlPr>
                          </m:dPr>
                          <m:e>
                            <m:r>
                              <a:rPr lang="en-US" altLang="zh-CN" sz="2000" b="1" i="1" dirty="0">
                                <a:latin typeface="Cambria Math" panose="02040503050406030204" pitchFamily="18" charset="0"/>
                                <a:ea typeface="楷体_GB2312" pitchFamily="49" charset="-122"/>
                              </a:rPr>
                              <m:t>𝒙</m:t>
                            </m:r>
                          </m:e>
                        </m:d>
                      </m:e>
                      <m:sub>
                        <m:r>
                          <a:rPr lang="en-US" altLang="zh-CN" sz="2000" b="1" i="1" dirty="0" smtClean="0">
                            <a:latin typeface="Cambria Math" panose="02040503050406030204" pitchFamily="18" charset="0"/>
                            <a:ea typeface="楷体_GB2312" pitchFamily="49" charset="-122"/>
                          </a:rPr>
                          <m:t>𝒑</m:t>
                        </m:r>
                      </m:sub>
                    </m:sSub>
                    <m:r>
                      <a:rPr lang="en-US" altLang="zh-CN" sz="2000" b="1" i="1" dirty="0">
                        <a:latin typeface="Cambria Math" panose="02040503050406030204" pitchFamily="18" charset="0"/>
                        <a:ea typeface="楷体_GB2312" pitchFamily="49" charset="-122"/>
                      </a:rPr>
                      <m:t>=</m:t>
                    </m:r>
                    <m:rad>
                      <m:radPr>
                        <m:ctrlPr>
                          <a:rPr lang="en-US" altLang="zh-CN" sz="2000" b="1" i="1" dirty="0" smtClean="0">
                            <a:latin typeface="Cambria Math" panose="02040503050406030204" pitchFamily="18" charset="0"/>
                            <a:ea typeface="楷体_GB2312" pitchFamily="49" charset="-122"/>
                          </a:rPr>
                        </m:ctrlPr>
                      </m:radPr>
                      <m:deg>
                        <m:r>
                          <m:rPr>
                            <m:brk m:alnAt="7"/>
                          </m:rPr>
                          <a:rPr lang="en-US" altLang="zh-CN" sz="2000" b="1" i="1" dirty="0" smtClean="0">
                            <a:latin typeface="Cambria Math" panose="02040503050406030204" pitchFamily="18" charset="0"/>
                            <a:ea typeface="楷体_GB2312" pitchFamily="49" charset="-122"/>
                          </a:rPr>
                          <m:t>𝒑</m:t>
                        </m:r>
                      </m:deg>
                      <m:e>
                        <m:nary>
                          <m:naryPr>
                            <m:chr m:val="∑"/>
                            <m:ctrlPr>
                              <a:rPr lang="en-US" altLang="zh-CN" sz="2000" b="1" i="1" dirty="0">
                                <a:latin typeface="Cambria Math" panose="02040503050406030204" pitchFamily="18" charset="0"/>
                                <a:ea typeface="楷体_GB2312" pitchFamily="49" charset="-122"/>
                              </a:rPr>
                            </m:ctrlPr>
                          </m:naryPr>
                          <m:sub>
                            <m:r>
                              <m:rPr>
                                <m:brk m:alnAt="23"/>
                              </m:rPr>
                              <a:rPr lang="en-US" altLang="zh-CN" sz="2000" b="1" i="1" dirty="0">
                                <a:latin typeface="Cambria Math" panose="02040503050406030204" pitchFamily="18" charset="0"/>
                                <a:ea typeface="楷体_GB2312" pitchFamily="49" charset="-122"/>
                              </a:rPr>
                              <m:t>𝒊</m:t>
                            </m:r>
                            <m:r>
                              <a:rPr lang="en-US" altLang="zh-CN" sz="2000" b="1" i="1" dirty="0">
                                <a:latin typeface="Cambria Math" panose="02040503050406030204" pitchFamily="18" charset="0"/>
                                <a:ea typeface="楷体_GB2312" pitchFamily="49" charset="-122"/>
                              </a:rPr>
                              <m:t>=</m:t>
                            </m:r>
                            <m:r>
                              <a:rPr lang="en-US" altLang="zh-CN" sz="2000" b="1" i="1" dirty="0">
                                <a:latin typeface="Cambria Math" panose="02040503050406030204" pitchFamily="18" charset="0"/>
                                <a:ea typeface="楷体_GB2312" pitchFamily="49" charset="-122"/>
                              </a:rPr>
                              <m:t>𝟏</m:t>
                            </m:r>
                          </m:sub>
                          <m:sup>
                            <m:r>
                              <a:rPr lang="en-US" altLang="zh-CN" sz="2000" b="1" i="1" dirty="0">
                                <a:latin typeface="Cambria Math" panose="02040503050406030204" pitchFamily="18" charset="0"/>
                                <a:ea typeface="楷体_GB2312" pitchFamily="49" charset="-122"/>
                              </a:rPr>
                              <m:t>𝒏</m:t>
                            </m:r>
                          </m:sup>
                          <m:e>
                            <m:sSup>
                              <m:sSupPr>
                                <m:ctrlPr>
                                  <a:rPr lang="en-US" altLang="zh-CN" sz="2000" i="1" dirty="0">
                                    <a:latin typeface="Cambria Math" panose="02040503050406030204" pitchFamily="18" charset="0"/>
                                    <a:ea typeface="楷体_GB2312" pitchFamily="49" charset="-122"/>
                                  </a:rPr>
                                </m:ctrlPr>
                              </m:sSupPr>
                              <m:e>
                                <m:r>
                                  <a:rPr lang="en-US" altLang="zh-CN" sz="2000" b="1" i="1" dirty="0">
                                    <a:latin typeface="Cambria Math" panose="02040503050406030204" pitchFamily="18" charset="0"/>
                                    <a:ea typeface="楷体_GB2312" pitchFamily="49" charset="-122"/>
                                  </a:rPr>
                                  <m:t>|</m:t>
                                </m:r>
                                <m:sSub>
                                  <m:sSubPr>
                                    <m:ctrlPr>
                                      <a:rPr lang="en-US" altLang="zh-CN" sz="2000" b="1" i="1" dirty="0">
                                        <a:latin typeface="Cambria Math" panose="02040503050406030204" pitchFamily="18" charset="0"/>
                                        <a:ea typeface="楷体_GB2312" pitchFamily="49" charset="-122"/>
                                      </a:rPr>
                                    </m:ctrlPr>
                                  </m:sSubPr>
                                  <m:e>
                                    <m:r>
                                      <a:rPr lang="en-US" altLang="zh-CN" sz="2000" i="1" dirty="0">
                                        <a:latin typeface="Cambria Math" panose="02040503050406030204" pitchFamily="18" charset="0"/>
                                        <a:ea typeface="楷体_GB2312" pitchFamily="49" charset="-122"/>
                                      </a:rPr>
                                      <m:t>𝑥</m:t>
                                    </m:r>
                                  </m:e>
                                  <m:sub>
                                    <m:r>
                                      <a:rPr lang="en-US" altLang="zh-CN" sz="2000" i="1" dirty="0">
                                        <a:latin typeface="Cambria Math" panose="02040503050406030204" pitchFamily="18" charset="0"/>
                                        <a:ea typeface="楷体_GB2312" pitchFamily="49" charset="-122"/>
                                      </a:rPr>
                                      <m:t>𝑖</m:t>
                                    </m:r>
                                  </m:sub>
                                </m:sSub>
                                <m:r>
                                  <a:rPr lang="en-US" altLang="zh-CN" sz="2000" b="1" i="1" dirty="0">
                                    <a:latin typeface="Cambria Math" panose="02040503050406030204" pitchFamily="18" charset="0"/>
                                    <a:ea typeface="楷体_GB2312" pitchFamily="49" charset="-122"/>
                                  </a:rPr>
                                  <m:t>|</m:t>
                                </m:r>
                              </m:e>
                              <m:sup>
                                <m:r>
                                  <a:rPr lang="en-US" altLang="zh-CN" sz="2000" i="1" dirty="0">
                                    <a:latin typeface="Cambria Math" panose="02040503050406030204" pitchFamily="18" charset="0"/>
                                    <a:ea typeface="楷体_GB2312" pitchFamily="49" charset="-122"/>
                                  </a:rPr>
                                  <m:t>𝑝</m:t>
                                </m:r>
                              </m:sup>
                            </m:sSup>
                          </m:e>
                        </m:nary>
                      </m:e>
                    </m:rad>
                  </m:oMath>
                </a14:m>
                <a:endParaRPr lang="zh-CN" altLang="en-US" sz="2000" b="1" dirty="0">
                  <a:solidFill>
                    <a:srgbClr val="FF0000"/>
                  </a:solidFill>
                </a:endParaRPr>
              </a:p>
            </p:txBody>
          </p:sp>
        </mc:Choice>
        <mc:Fallback>
          <p:sp>
            <p:nvSpPr>
              <p:cNvPr id="23" name="Rectangle 4" descr="Rectangle: Click to edit Master text styles&#10;Second level&#10;Third level&#10;Fourth level&#10;Fifth level"/>
              <p:cNvSpPr>
                <a:spLocks noRot="1" noChangeAspect="1" noMove="1" noResize="1" noEditPoints="1" noAdjustHandles="1" noChangeArrowheads="1" noChangeShapeType="1" noTextEdit="1"/>
              </p:cNvSpPr>
              <p:nvPr/>
            </p:nvSpPr>
            <p:spPr bwMode="auto">
              <a:xfrm>
                <a:off x="179513" y="4027316"/>
                <a:ext cx="3383816" cy="609600"/>
              </a:xfrm>
              <a:prstGeom prst="rect">
                <a:avLst/>
              </a:prstGeom>
              <a:blipFill rotWithShape="1">
                <a:blip r:embed="rId10"/>
                <a:stretch>
                  <a:fillRect l="-13" t="-24" r="10" b="-841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pic>
        <p:nvPicPr>
          <p:cNvPr id="32" name="图片 3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514742" y="1847724"/>
            <a:ext cx="3002860" cy="741817"/>
          </a:xfrm>
          <a:prstGeom prst="rect">
            <a:avLst/>
          </a:prstGeom>
          <a:noFill/>
          <a:ln>
            <a:noFill/>
          </a:ln>
          <a:effectLst/>
        </p:spPr>
      </p:pic>
      <p:pic>
        <p:nvPicPr>
          <p:cNvPr id="33" name="图片 3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509140" y="2568779"/>
            <a:ext cx="3041933" cy="745890"/>
          </a:xfrm>
          <a:prstGeom prst="rect">
            <a:avLst/>
          </a:prstGeom>
          <a:noFill/>
          <a:ln>
            <a:noFill/>
          </a:ln>
          <a:effectLst/>
        </p:spPr>
      </p:pic>
      <p:grpSp>
        <p:nvGrpSpPr>
          <p:cNvPr id="34" name="组合 33"/>
          <p:cNvGrpSpPr/>
          <p:nvPr/>
        </p:nvGrpSpPr>
        <p:grpSpPr>
          <a:xfrm>
            <a:off x="3419872" y="3390336"/>
            <a:ext cx="5771864" cy="470798"/>
            <a:chOff x="197021" y="2811313"/>
            <a:chExt cx="7111264" cy="574191"/>
          </a:xfrm>
        </p:grpSpPr>
        <p:pic>
          <p:nvPicPr>
            <p:cNvPr id="38" name="图片 37"/>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6531" y="2811313"/>
              <a:ext cx="6971754" cy="574191"/>
            </a:xfrm>
            <a:prstGeom prst="rect">
              <a:avLst/>
            </a:prstGeom>
            <a:noFill/>
            <a:ln>
              <a:noFill/>
            </a:ln>
            <a:effectLst/>
          </p:spPr>
        </p:pic>
        <p:pic>
          <p:nvPicPr>
            <p:cNvPr id="39" name="图片 38"/>
            <p:cNvPicPr>
              <a:picLocks noChangeAspect="1"/>
            </p:cNvPicPr>
            <p:nvPr/>
          </p:nvPicPr>
          <p:blipFill>
            <a:blip r:embed="rId14"/>
            <a:stretch>
              <a:fillRect/>
            </a:stretch>
          </p:blipFill>
          <p:spPr>
            <a:xfrm>
              <a:off x="197021" y="2834949"/>
              <a:ext cx="493355" cy="550555"/>
            </a:xfrm>
            <a:prstGeom prst="rect">
              <a:avLst/>
            </a:prstGeom>
          </p:spPr>
        </p:pic>
      </p:grpSp>
      <p:grpSp>
        <p:nvGrpSpPr>
          <p:cNvPr id="35" name="组合 34"/>
          <p:cNvGrpSpPr/>
          <p:nvPr/>
        </p:nvGrpSpPr>
        <p:grpSpPr>
          <a:xfrm>
            <a:off x="3533105" y="3856756"/>
            <a:ext cx="2540803" cy="796380"/>
            <a:chOff x="344501" y="4653136"/>
            <a:chExt cx="3130413" cy="971276"/>
          </a:xfrm>
        </p:grpSpPr>
        <p:pic>
          <p:nvPicPr>
            <p:cNvPr id="36" name="图片 35"/>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88650" y="4653136"/>
              <a:ext cx="3086264" cy="971276"/>
            </a:xfrm>
            <a:prstGeom prst="rect">
              <a:avLst/>
            </a:prstGeom>
            <a:noFill/>
            <a:ln>
              <a:noFill/>
            </a:ln>
            <a:effectLst/>
          </p:spPr>
        </p:pic>
        <p:pic>
          <p:nvPicPr>
            <p:cNvPr id="37" name="图片 36"/>
            <p:cNvPicPr>
              <a:picLocks noChangeAspect="1"/>
            </p:cNvPicPr>
            <p:nvPr/>
          </p:nvPicPr>
          <p:blipFill>
            <a:blip r:embed="rId16"/>
            <a:stretch>
              <a:fillRect/>
            </a:stretch>
          </p:blipFill>
          <p:spPr>
            <a:xfrm>
              <a:off x="344501" y="4880759"/>
              <a:ext cx="380041" cy="512754"/>
            </a:xfrm>
            <a:prstGeom prst="rect">
              <a:avLst/>
            </a:prstGeom>
          </p:spPr>
        </p:pic>
      </p:grpSp>
      <p:pic>
        <p:nvPicPr>
          <p:cNvPr id="43" name="图片 42"/>
          <p:cNvPicPr>
            <a:picLocks noChangeAspect="1"/>
          </p:cNvPicPr>
          <p:nvPr/>
        </p:nvPicPr>
        <p:blipFill>
          <a:blip r:embed="rId17"/>
          <a:stretch>
            <a:fillRect/>
          </a:stretch>
        </p:blipFill>
        <p:spPr>
          <a:xfrm>
            <a:off x="196777" y="4691893"/>
            <a:ext cx="3672408" cy="804661"/>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楷体_GB2312"/>
              </a:rPr>
              <a:t>第</a:t>
            </a:r>
            <a:r>
              <a:rPr lang="en-US" altLang="zh-CN" dirty="0">
                <a:latin typeface="Times New Roman" panose="02020603050405020304" pitchFamily="18" charset="0"/>
                <a:ea typeface="楷体_GB2312"/>
              </a:rPr>
              <a:t>3</a:t>
            </a:r>
            <a:r>
              <a:rPr lang="zh-CN" altLang="en-US" dirty="0">
                <a:latin typeface="Times New Roman" panose="02020603050405020304" pitchFamily="18" charset="0"/>
                <a:ea typeface="楷体_GB2312"/>
              </a:rPr>
              <a:t>章  线性方程组的解法 </a:t>
            </a:r>
            <a:endParaRPr lang="zh-CN" altLang="en-US" dirty="0">
              <a:latin typeface="Times New Roman" panose="02020603050405020304" pitchFamily="18" charset="0"/>
              <a:ea typeface="楷体_GB2312"/>
            </a:endParaRPr>
          </a:p>
        </p:txBody>
      </p:sp>
      <p:sp>
        <p:nvSpPr>
          <p:cNvPr id="3" name="内容占位符 2"/>
          <p:cNvSpPr>
            <a:spLocks noGrp="1"/>
          </p:cNvSpPr>
          <p:nvPr>
            <p:ph idx="1"/>
          </p:nvPr>
        </p:nvSpPr>
        <p:spPr/>
        <p:txBody>
          <a:bodyPr/>
          <a:lstStyle/>
          <a:p>
            <a:r>
              <a:rPr lang="en-US" altLang="zh-CN" dirty="0">
                <a:latin typeface="Times New Roman" panose="02020603050405020304" pitchFamily="18" charset="0"/>
                <a:ea typeface="楷体_GB2312"/>
              </a:rPr>
              <a:t>§1  </a:t>
            </a:r>
            <a:r>
              <a:rPr lang="zh-CN" altLang="en-US" dirty="0">
                <a:latin typeface="Times New Roman" panose="02020603050405020304" pitchFamily="18" charset="0"/>
                <a:ea typeface="楷体_GB2312"/>
              </a:rPr>
              <a:t>迭代方法</a:t>
            </a:r>
            <a:endParaRPr lang="en-US" altLang="zh-CN" dirty="0">
              <a:latin typeface="Times New Roman" panose="02020603050405020304" pitchFamily="18" charset="0"/>
              <a:ea typeface="楷体_GB2312"/>
            </a:endParaRPr>
          </a:p>
          <a:p>
            <a:r>
              <a:rPr lang="en-US" altLang="zh-CN" dirty="0">
                <a:latin typeface="Times New Roman" panose="02020603050405020304" pitchFamily="18" charset="0"/>
                <a:ea typeface="楷体_GB2312"/>
              </a:rPr>
              <a:t>§2  </a:t>
            </a:r>
            <a:r>
              <a:rPr lang="zh-CN" altLang="en-US" dirty="0">
                <a:latin typeface="Times New Roman" panose="02020603050405020304" pitchFamily="18" charset="0"/>
                <a:ea typeface="楷体_GB2312"/>
              </a:rPr>
              <a:t>向量范数和矩阵范数</a:t>
            </a:r>
            <a:endParaRPr lang="zh-CN" altLang="en-US" dirty="0">
              <a:latin typeface="Times New Roman" panose="02020603050405020304" pitchFamily="18" charset="0"/>
              <a:ea typeface="楷体_GB2312"/>
            </a:endParaRPr>
          </a:p>
          <a:p>
            <a:r>
              <a:rPr lang="en-US" altLang="zh-CN" dirty="0">
                <a:latin typeface="Times New Roman" panose="02020603050405020304" pitchFamily="18" charset="0"/>
                <a:ea typeface="楷体_GB2312"/>
              </a:rPr>
              <a:t>§3  </a:t>
            </a:r>
            <a:r>
              <a:rPr lang="zh-CN" altLang="en-US" dirty="0">
                <a:latin typeface="Times New Roman" panose="02020603050405020304" pitchFamily="18" charset="0"/>
                <a:ea typeface="楷体_GB2312"/>
              </a:rPr>
              <a:t>迭代法的收敛条件</a:t>
            </a:r>
            <a:endParaRPr lang="en-US" altLang="zh-CN" dirty="0">
              <a:latin typeface="Times New Roman" panose="02020603050405020304" pitchFamily="18" charset="0"/>
              <a:ea typeface="楷体_GB2312"/>
            </a:endParaRPr>
          </a:p>
          <a:p>
            <a:r>
              <a:rPr lang="en-US" altLang="zh-CN" dirty="0">
                <a:latin typeface="Times New Roman" panose="02020603050405020304" pitchFamily="18" charset="0"/>
                <a:ea typeface="楷体_GB2312"/>
              </a:rPr>
              <a:t>§4  Gauss</a:t>
            </a:r>
            <a:r>
              <a:rPr lang="zh-CN" altLang="en-US" dirty="0">
                <a:latin typeface="Times New Roman" panose="02020603050405020304" pitchFamily="18" charset="0"/>
                <a:ea typeface="楷体_GB2312"/>
              </a:rPr>
              <a:t>消元法</a:t>
            </a:r>
            <a:endParaRPr lang="en-US" altLang="zh-CN" dirty="0">
              <a:latin typeface="Times New Roman" panose="02020603050405020304" pitchFamily="18" charset="0"/>
              <a:ea typeface="楷体_GB2312"/>
            </a:endParaRPr>
          </a:p>
          <a:p>
            <a:r>
              <a:rPr lang="en-US" altLang="zh-CN" dirty="0">
                <a:latin typeface="Times New Roman" panose="02020603050405020304" pitchFamily="18" charset="0"/>
                <a:ea typeface="楷体_GB2312"/>
              </a:rPr>
              <a:t>§5  LU</a:t>
            </a:r>
            <a:r>
              <a:rPr lang="zh-CN" altLang="en-US" dirty="0">
                <a:latin typeface="Times New Roman" panose="02020603050405020304" pitchFamily="18" charset="0"/>
                <a:ea typeface="楷体_GB2312"/>
              </a:rPr>
              <a:t>分解法</a:t>
            </a:r>
            <a:endParaRPr lang="zh-CN" altLang="en-US" dirty="0">
              <a:latin typeface="Times New Roman" panose="02020603050405020304" pitchFamily="18" charset="0"/>
              <a:ea typeface="楷体_GB231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14432" name="Rectangle 32"/>
              <p:cNvSpPr>
                <a:spLocks noChangeArrowheads="1"/>
              </p:cNvSpPr>
              <p:nvPr/>
            </p:nvSpPr>
            <p:spPr bwMode="auto">
              <a:xfrm>
                <a:off x="853783" y="2232565"/>
                <a:ext cx="7423643" cy="1035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pPr>
                <a:r>
                  <a:rPr kumimoji="1" lang="zh-CN" altLang="en-US" dirty="0">
                    <a:latin typeface="方正粗圆简体" pitchFamily="2" charset="-122"/>
                  </a:rPr>
                  <a:t>迭代矩阵</a:t>
                </a:r>
                <a:r>
                  <a:rPr kumimoji="1" lang="en-US" altLang="zh-CN" b="1" i="1" dirty="0">
                    <a:cs typeface="Times New Roman" panose="02020603050405020304" pitchFamily="18" charset="0"/>
                  </a:rPr>
                  <a:t>B</a:t>
                </a:r>
                <a:r>
                  <a:rPr kumimoji="1" lang="zh-CN" altLang="en-US" dirty="0">
                    <a:latin typeface="方正粗圆简体" pitchFamily="2" charset="-122"/>
                  </a:rPr>
                  <a:t>满足什么条件时，由迭代法产生的向量序列</a:t>
                </a:r>
                <a:r>
                  <a:rPr kumimoji="1" lang="en-US" altLang="zh-CN" dirty="0">
                    <a:solidFill>
                      <a:schemeClr val="tx1"/>
                    </a:solidFill>
                    <a:latin typeface="方正粗圆简体" pitchFamily="2" charset="-122"/>
                  </a:rPr>
                  <a:t>{</a:t>
                </a:r>
                <a14:m>
                  <m:oMath xmlns:m="http://schemas.openxmlformats.org/officeDocument/2006/math">
                    <m:sSup>
                      <m:sSupPr>
                        <m:ctrlPr>
                          <a:rPr kumimoji="1" lang="en-US" altLang="zh-CN" i="1" smtClean="0">
                            <a:solidFill>
                              <a:schemeClr val="tx1"/>
                            </a:solidFill>
                            <a:latin typeface="Cambria Math" panose="02040503050406030204" pitchFamily="18" charset="0"/>
                          </a:rPr>
                        </m:ctrlPr>
                      </m:sSupPr>
                      <m:e>
                        <m:r>
                          <a:rPr kumimoji="1" lang="en-US" altLang="zh-CN" b="1" i="1" smtClean="0">
                            <a:solidFill>
                              <a:schemeClr val="tx1"/>
                            </a:solidFill>
                            <a:latin typeface="Cambria Math" panose="02040503050406030204" pitchFamily="18" charset="0"/>
                          </a:rPr>
                          <m:t>𝒙</m:t>
                        </m:r>
                      </m:e>
                      <m:sup>
                        <m:r>
                          <a:rPr kumimoji="1" lang="en-US" altLang="zh-CN" b="0" i="1" smtClean="0">
                            <a:solidFill>
                              <a:schemeClr val="tx1"/>
                            </a:solidFill>
                            <a:latin typeface="Cambria Math" panose="02040503050406030204" pitchFamily="18" charset="0"/>
                          </a:rPr>
                          <m:t>(</m:t>
                        </m:r>
                        <m:r>
                          <a:rPr kumimoji="1" lang="en-US" altLang="zh-CN" b="0" i="1" smtClean="0">
                            <a:solidFill>
                              <a:schemeClr val="tx1"/>
                            </a:solidFill>
                            <a:latin typeface="Cambria Math" panose="02040503050406030204" pitchFamily="18" charset="0"/>
                          </a:rPr>
                          <m:t>𝑘</m:t>
                        </m:r>
                        <m:r>
                          <a:rPr kumimoji="1" lang="en-US" altLang="zh-CN" b="0" i="1" smtClean="0">
                            <a:solidFill>
                              <a:schemeClr val="tx1"/>
                            </a:solidFill>
                            <a:latin typeface="Cambria Math" panose="02040503050406030204" pitchFamily="18" charset="0"/>
                          </a:rPr>
                          <m:t>)</m:t>
                        </m:r>
                      </m:sup>
                    </m:sSup>
                  </m:oMath>
                </a14:m>
                <a:r>
                  <a:rPr kumimoji="1" lang="en-US" altLang="zh-CN" dirty="0">
                    <a:solidFill>
                      <a:schemeClr val="tx1"/>
                    </a:solidFill>
                    <a:latin typeface="方正粗圆简体" pitchFamily="2" charset="-122"/>
                  </a:rPr>
                  <a:t>}</a:t>
                </a:r>
                <a:r>
                  <a:rPr kumimoji="1" lang="zh-CN" altLang="en-US" dirty="0">
                    <a:solidFill>
                      <a:schemeClr val="tx1"/>
                    </a:solidFill>
                    <a:latin typeface="方正粗圆简体" pitchFamily="2" charset="-122"/>
                  </a:rPr>
                  <a:t> 收敛到</a:t>
                </a:r>
                <a14:m>
                  <m:oMath xmlns:m="http://schemas.openxmlformats.org/officeDocument/2006/math">
                    <m:sSup>
                      <m:sSupPr>
                        <m:ctrlPr>
                          <a:rPr kumimoji="1" lang="en-US" altLang="zh-CN" i="1">
                            <a:solidFill>
                              <a:schemeClr val="tx1"/>
                            </a:solidFill>
                            <a:latin typeface="Cambria Math" panose="02040503050406030204" pitchFamily="18" charset="0"/>
                          </a:rPr>
                        </m:ctrlPr>
                      </m:sSupPr>
                      <m:e>
                        <m:r>
                          <a:rPr kumimoji="1" lang="en-US" altLang="zh-CN" b="1" i="1">
                            <a:solidFill>
                              <a:schemeClr val="tx1"/>
                            </a:solidFill>
                            <a:latin typeface="Cambria Math" panose="02040503050406030204" pitchFamily="18" charset="0"/>
                          </a:rPr>
                          <m:t>𝒙</m:t>
                        </m:r>
                      </m:e>
                      <m:sup>
                        <m:r>
                          <a:rPr kumimoji="1" lang="en-US" altLang="zh-CN" b="0" i="1" smtClean="0">
                            <a:solidFill>
                              <a:schemeClr val="tx1"/>
                            </a:solidFill>
                            <a:latin typeface="Cambria Math" panose="02040503050406030204" pitchFamily="18" charset="0"/>
                          </a:rPr>
                          <m:t>∗</m:t>
                        </m:r>
                      </m:sup>
                    </m:sSup>
                  </m:oMath>
                </a14:m>
                <a:r>
                  <a:rPr kumimoji="1" lang="zh-CN" altLang="en-US" i="1" dirty="0">
                    <a:solidFill>
                      <a:schemeClr val="tx1"/>
                    </a:solidFill>
                    <a:latin typeface="方正粗圆简体" pitchFamily="2" charset="-122"/>
                  </a:rPr>
                  <a:t> </a:t>
                </a:r>
                <a:r>
                  <a:rPr kumimoji="1" lang="en-US" altLang="zh-CN" dirty="0">
                    <a:latin typeface="方正粗圆简体" pitchFamily="2" charset="-122"/>
                  </a:rPr>
                  <a:t>.</a:t>
                </a:r>
                <a:endParaRPr kumimoji="1" lang="en-US" altLang="zh-CN" dirty="0">
                  <a:latin typeface="方正粗圆简体" pitchFamily="2" charset="-122"/>
                </a:endParaRPr>
              </a:p>
            </p:txBody>
          </p:sp>
        </mc:Choice>
        <mc:Fallback>
          <p:sp>
            <p:nvSpPr>
              <p:cNvPr id="614432" name="Rectangle 32"/>
              <p:cNvSpPr>
                <a:spLocks noRot="1" noChangeAspect="1" noMove="1" noResize="1" noEditPoints="1" noAdjustHandles="1" noChangeArrowheads="1" noChangeShapeType="1" noTextEdit="1"/>
              </p:cNvSpPr>
              <p:nvPr/>
            </p:nvSpPr>
            <p:spPr bwMode="auto">
              <a:xfrm>
                <a:off x="853783" y="2232565"/>
                <a:ext cx="7423643" cy="1035574"/>
              </a:xfrm>
              <a:prstGeom prst="rect">
                <a:avLst/>
              </a:prstGeom>
              <a:blipFill rotWithShape="1">
                <a:blip r:embed="rId1"/>
                <a:stretch>
                  <a:fillRect l="-5" t="-52" r="3" b="4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614440" name="Rectangle 40"/>
          <p:cNvSpPr>
            <a:spLocks noChangeArrowheads="1"/>
          </p:cNvSpPr>
          <p:nvPr/>
        </p:nvSpPr>
        <p:spPr bwMode="auto">
          <a:xfrm>
            <a:off x="853783" y="4028929"/>
            <a:ext cx="626462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dirty="0">
                <a:latin typeface="宋体" panose="02010600030101010101" pitchFamily="2" charset="-122"/>
              </a:rPr>
              <a:t>得到如下误差向量的递推公式：</a:t>
            </a:r>
            <a:endParaRPr kumimoji="1" lang="zh-CN" altLang="en-US" dirty="0">
              <a:latin typeface="宋体" panose="02010600030101010101" pitchFamily="2" charset="-122"/>
            </a:endParaRPr>
          </a:p>
        </p:txBody>
      </p:sp>
      <p:graphicFrame>
        <p:nvGraphicFramePr>
          <p:cNvPr id="614441" name="Object 41"/>
          <p:cNvGraphicFramePr>
            <a:graphicFrameLocks noChangeAspect="1"/>
          </p:cNvGraphicFramePr>
          <p:nvPr/>
        </p:nvGraphicFramePr>
        <p:xfrm>
          <a:off x="1750493" y="4633736"/>
          <a:ext cx="5643014" cy="452321"/>
        </p:xfrm>
        <a:graphic>
          <a:graphicData uri="http://schemas.openxmlformats.org/presentationml/2006/ole">
            <mc:AlternateContent xmlns:mc="http://schemas.openxmlformats.org/markup-compatibility/2006">
              <mc:Choice xmlns:v="urn:schemas-microsoft-com:vml" Requires="v">
                <p:oleObj spid="_x0000_s0" name="Equation" r:id="rId2" imgW="2065655" imgH="163830" progId="Equation.3">
                  <p:embed/>
                </p:oleObj>
              </mc:Choice>
              <mc:Fallback>
                <p:oleObj name="Equation" r:id="rId2" imgW="2065655" imgH="163830" progId="Equation.3">
                  <p:embed/>
                  <p:pic>
                    <p:nvPicPr>
                      <p:cNvPr id="0" name="Object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0493" y="4633736"/>
                        <a:ext cx="5643014" cy="452321"/>
                      </a:xfrm>
                      <a:prstGeom prst="rect">
                        <a:avLst/>
                      </a:prstGeom>
                      <a:noFill/>
                    </p:spPr>
                  </p:pic>
                </p:oleObj>
              </mc:Fallback>
            </mc:AlternateContent>
          </a:graphicData>
        </a:graphic>
      </p:graphicFrame>
      <p:grpSp>
        <p:nvGrpSpPr>
          <p:cNvPr id="614448" name="Group 48"/>
          <p:cNvGrpSpPr/>
          <p:nvPr/>
        </p:nvGrpSpPr>
        <p:grpSpPr bwMode="auto">
          <a:xfrm>
            <a:off x="853783" y="3531839"/>
            <a:ext cx="5338563" cy="463033"/>
            <a:chOff x="1344" y="1536"/>
            <a:chExt cx="4485" cy="389"/>
          </a:xfrm>
        </p:grpSpPr>
        <p:graphicFrame>
          <p:nvGraphicFramePr>
            <p:cNvPr id="614439" name="Object 39"/>
            <p:cNvGraphicFramePr>
              <a:graphicFrameLocks noChangeAspect="1"/>
            </p:cNvGraphicFramePr>
            <p:nvPr/>
          </p:nvGraphicFramePr>
          <p:xfrm>
            <a:off x="2957" y="1536"/>
            <a:ext cx="2872" cy="373"/>
          </p:xfrm>
          <a:graphic>
            <a:graphicData uri="http://schemas.openxmlformats.org/presentationml/2006/ole">
              <mc:AlternateContent xmlns:mc="http://schemas.openxmlformats.org/markup-compatibility/2006">
                <mc:Choice xmlns:v="urn:schemas-microsoft-com:vml" Requires="v">
                  <p:oleObj spid="_x0000_s2" name="Equation" r:id="rId4" imgW="1428750" imgH="163830" progId="Equation.3">
                    <p:embed/>
                  </p:oleObj>
                </mc:Choice>
                <mc:Fallback>
                  <p:oleObj name="Equation" r:id="rId4" imgW="1428750" imgH="163830" progId="Equation.3">
                    <p:embed/>
                    <p:pic>
                      <p:nvPicPr>
                        <p:cNvPr id="0" name="Object 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7" y="1536"/>
                          <a:ext cx="2872" cy="373"/>
                        </a:xfrm>
                        <a:prstGeom prst="rect">
                          <a:avLst/>
                        </a:prstGeom>
                        <a:noFill/>
                      </p:spPr>
                    </p:pic>
                  </p:oleObj>
                </mc:Fallback>
              </mc:AlternateContent>
            </a:graphicData>
          </a:graphic>
        </p:graphicFrame>
        <p:sp>
          <p:nvSpPr>
            <p:cNvPr id="614442" name="Text Box 42"/>
            <p:cNvSpPr txBox="1">
              <a:spLocks noChangeArrowheads="1"/>
            </p:cNvSpPr>
            <p:nvPr/>
          </p:nvSpPr>
          <p:spPr bwMode="auto">
            <a:xfrm>
              <a:off x="1344" y="1537"/>
              <a:ext cx="3129"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引进误差向量</a:t>
              </a:r>
              <a:endParaRPr lang="zh-CN" altLang="en-US"/>
            </a:p>
          </p:txBody>
        </p:sp>
      </p:grpSp>
      <p:grpSp>
        <p:nvGrpSpPr>
          <p:cNvPr id="614449" name="Group 49"/>
          <p:cNvGrpSpPr/>
          <p:nvPr/>
        </p:nvGrpSpPr>
        <p:grpSpPr bwMode="auto">
          <a:xfrm>
            <a:off x="771055" y="5360469"/>
            <a:ext cx="7423996" cy="978439"/>
            <a:chOff x="870" y="2817"/>
            <a:chExt cx="6237" cy="822"/>
          </a:xfrm>
        </p:grpSpPr>
        <p:sp>
          <p:nvSpPr>
            <p:cNvPr id="614444" name="Rectangle 44"/>
            <p:cNvSpPr>
              <a:spLocks noChangeArrowheads="1"/>
            </p:cNvSpPr>
            <p:nvPr/>
          </p:nvSpPr>
          <p:spPr bwMode="auto">
            <a:xfrm>
              <a:off x="870" y="2817"/>
              <a:ext cx="6237" cy="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kumimoji="1" lang="zh-CN" altLang="en-US" b="1" dirty="0">
                  <a:ea typeface="楷体_GB2312" pitchFamily="49" charset="-122"/>
                </a:rPr>
                <a:t>        </a:t>
              </a:r>
              <a:r>
                <a:rPr kumimoji="1" lang="zh-CN" altLang="en-US" dirty="0">
                  <a:latin typeface="方正粗圆简体" pitchFamily="2" charset="-122"/>
                </a:rPr>
                <a:t>研究迭代法收敛性问题就是要</a:t>
              </a:r>
              <a:r>
                <a:rPr kumimoji="1" lang="zh-CN" altLang="en-US" b="1" dirty="0">
                  <a:latin typeface="方正粗圆简体" pitchFamily="2" charset="-122"/>
                </a:rPr>
                <a:t>研究</a:t>
              </a:r>
              <a:r>
                <a:rPr kumimoji="1" lang="zh-CN" altLang="en-US" b="1" dirty="0">
                  <a:solidFill>
                    <a:srgbClr val="FF0000"/>
                  </a:solidFill>
                  <a:latin typeface="方正粗圆简体" pitchFamily="2" charset="-122"/>
                </a:rPr>
                <a:t>迭代矩阵    满足什么条件</a:t>
              </a:r>
              <a:r>
                <a:rPr kumimoji="1" lang="zh-CN" altLang="en-US" dirty="0">
                  <a:latin typeface="方正粗圆简体" pitchFamily="2" charset="-122"/>
                </a:rPr>
                <a:t>时，有</a:t>
              </a:r>
              <a:endParaRPr kumimoji="1" lang="en-US" altLang="zh-CN" dirty="0">
                <a:latin typeface="方正粗圆简体" pitchFamily="2" charset="-122"/>
              </a:endParaRPr>
            </a:p>
          </p:txBody>
        </p:sp>
        <p:graphicFrame>
          <p:nvGraphicFramePr>
            <p:cNvPr id="614445" name="Object 45"/>
            <p:cNvGraphicFramePr>
              <a:graphicFrameLocks noChangeAspect="1"/>
            </p:cNvGraphicFramePr>
            <p:nvPr/>
          </p:nvGraphicFramePr>
          <p:xfrm>
            <a:off x="6334" y="2928"/>
            <a:ext cx="203" cy="203"/>
          </p:xfrm>
          <a:graphic>
            <a:graphicData uri="http://schemas.openxmlformats.org/presentationml/2006/ole">
              <mc:AlternateContent xmlns:mc="http://schemas.openxmlformats.org/markup-compatibility/2006">
                <mc:Choice xmlns:v="urn:schemas-microsoft-com:vml" Requires="v">
                  <p:oleObj spid="_x0000_s3" name="Equation" r:id="rId6" imgW="279400" imgH="279400" progId="Equation.DSMT4">
                    <p:embed/>
                  </p:oleObj>
                </mc:Choice>
                <mc:Fallback>
                  <p:oleObj name="Equation" r:id="rId6" imgW="279400" imgH="279400" progId="Equation.DSMT4">
                    <p:embed/>
                    <p:pic>
                      <p:nvPicPr>
                        <p:cNvPr id="0" name="Object 4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4" y="2928"/>
                          <a:ext cx="203" cy="203"/>
                        </a:xfrm>
                        <a:prstGeom prst="rect">
                          <a:avLst/>
                        </a:prstGeom>
                        <a:noFill/>
                        <a:ln>
                          <a:noFill/>
                        </a:ln>
                        <a:effectLst/>
                      </p:spPr>
                    </p:pic>
                  </p:oleObj>
                </mc:Fallback>
              </mc:AlternateContent>
            </a:graphicData>
          </a:graphic>
        </p:graphicFrame>
        <p:graphicFrame>
          <p:nvGraphicFramePr>
            <p:cNvPr id="614446" name="Object 46"/>
            <p:cNvGraphicFramePr>
              <a:graphicFrameLocks noChangeAspect="1"/>
            </p:cNvGraphicFramePr>
            <p:nvPr/>
          </p:nvGraphicFramePr>
          <p:xfrm>
            <a:off x="3048" y="3189"/>
            <a:ext cx="2771" cy="385"/>
          </p:xfrm>
          <a:graphic>
            <a:graphicData uri="http://schemas.openxmlformats.org/presentationml/2006/ole">
              <mc:AlternateContent xmlns:mc="http://schemas.openxmlformats.org/markup-compatibility/2006">
                <mc:Choice xmlns:v="urn:schemas-microsoft-com:vml" Requires="v">
                  <p:oleObj spid="_x0000_s4" name="Equation" r:id="rId8" imgW="1191895" imgH="163830" progId="Equation.DSMT4">
                    <p:embed/>
                  </p:oleObj>
                </mc:Choice>
                <mc:Fallback>
                  <p:oleObj name="Equation" r:id="rId8" imgW="1191895" imgH="163830" progId="Equation.DSMT4">
                    <p:embed/>
                    <p:pic>
                      <p:nvPicPr>
                        <p:cNvPr id="0" name="Object 4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48" y="3189"/>
                          <a:ext cx="2771" cy="385"/>
                        </a:xfrm>
                        <a:prstGeom prst="rect">
                          <a:avLst/>
                        </a:prstGeom>
                        <a:noFill/>
                      </p:spPr>
                    </p:pic>
                  </p:oleObj>
                </mc:Fallback>
              </mc:AlternateContent>
            </a:graphicData>
          </a:graphic>
        </p:graphicFrame>
      </p:grpSp>
      <p:sp>
        <p:nvSpPr>
          <p:cNvPr id="35" name="Rectangle 1315"/>
          <p:cNvSpPr>
            <a:spLocks noChangeArrowheads="1"/>
          </p:cNvSpPr>
          <p:nvPr/>
        </p:nvSpPr>
        <p:spPr bwMode="auto">
          <a:xfrm>
            <a:off x="4800600" y="0"/>
            <a:ext cx="4343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§3  Convergence of Iterative methods</a:t>
            </a:r>
            <a:endParaRPr lang="en-US" altLang="zh-CN" sz="1800" b="1" dirty="0"/>
          </a:p>
        </p:txBody>
      </p:sp>
      <p:graphicFrame>
        <p:nvGraphicFramePr>
          <p:cNvPr id="44" name="Object 70"/>
          <p:cNvGraphicFramePr>
            <a:graphicFrameLocks noChangeAspect="1"/>
          </p:cNvGraphicFramePr>
          <p:nvPr/>
        </p:nvGraphicFramePr>
        <p:xfrm>
          <a:off x="1058724" y="1304400"/>
          <a:ext cx="3194650" cy="453352"/>
        </p:xfrm>
        <a:graphic>
          <a:graphicData uri="http://schemas.openxmlformats.org/presentationml/2006/ole">
            <mc:AlternateContent xmlns:mc="http://schemas.openxmlformats.org/markup-compatibility/2006">
              <mc:Choice xmlns:v="urn:schemas-microsoft-com:vml" Requires="v">
                <p:oleObj spid="_x0000_s5" name="Equation" r:id="rId10" imgW="1036955" imgH="145415" progId="Equation.3">
                  <p:embed/>
                </p:oleObj>
              </mc:Choice>
              <mc:Fallback>
                <p:oleObj name="Equation" r:id="rId10" imgW="1036955" imgH="145415" progId="Equation.3">
                  <p:embed/>
                  <p:pic>
                    <p:nvPicPr>
                      <p:cNvPr id="0" name="Object 7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8724" y="1304400"/>
                        <a:ext cx="3194650" cy="453352"/>
                      </a:xfrm>
                      <a:prstGeom prst="rect">
                        <a:avLst/>
                      </a:prstGeom>
                      <a:noFill/>
                    </p:spPr>
                  </p:pic>
                </p:oleObj>
              </mc:Fallback>
            </mc:AlternateContent>
          </a:graphicData>
        </a:graphic>
      </p:graphicFrame>
      <p:grpSp>
        <p:nvGrpSpPr>
          <p:cNvPr id="6" name="组合 5"/>
          <p:cNvGrpSpPr/>
          <p:nvPr/>
        </p:nvGrpSpPr>
        <p:grpSpPr>
          <a:xfrm>
            <a:off x="5142348" y="1290198"/>
            <a:ext cx="2964548" cy="488804"/>
            <a:chOff x="923064" y="1166714"/>
            <a:chExt cx="2964548" cy="488804"/>
          </a:xfrm>
        </p:grpSpPr>
        <p:graphicFrame>
          <p:nvGraphicFramePr>
            <p:cNvPr id="45" name="Object 81"/>
            <p:cNvGraphicFramePr>
              <a:graphicFrameLocks noChangeAspect="1"/>
            </p:cNvGraphicFramePr>
            <p:nvPr/>
          </p:nvGraphicFramePr>
          <p:xfrm>
            <a:off x="923064" y="1166714"/>
            <a:ext cx="2880320" cy="457698"/>
          </p:xfrm>
          <a:graphic>
            <a:graphicData uri="http://schemas.openxmlformats.org/presentationml/2006/ole">
              <mc:AlternateContent xmlns:mc="http://schemas.openxmlformats.org/markup-compatibility/2006">
                <mc:Choice xmlns:v="urn:schemas-microsoft-com:vml" Requires="v">
                  <p:oleObj spid="_x0000_s7" name="Equation" r:id="rId12" imgW="2129155" imgH="309245" progId="Equation.DSMT4">
                    <p:embed/>
                  </p:oleObj>
                </mc:Choice>
                <mc:Fallback>
                  <p:oleObj name="Equation" r:id="rId12" imgW="2129155" imgH="309245" progId="Equation.DSMT4">
                    <p:embed/>
                    <p:pic>
                      <p:nvPicPr>
                        <p:cNvPr id="0" name="Object 8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3064" y="1166714"/>
                          <a:ext cx="2880320" cy="457698"/>
                        </a:xfrm>
                        <a:prstGeom prst="rect">
                          <a:avLst/>
                        </a:prstGeom>
                        <a:noFill/>
                      </p:spPr>
                    </p:pic>
                  </p:oleObj>
                </mc:Fallback>
              </mc:AlternateContent>
            </a:graphicData>
          </a:graphic>
        </p:graphicFrame>
        <p:pic>
          <p:nvPicPr>
            <p:cNvPr id="8" name="图片 7"/>
            <p:cNvPicPr>
              <a:picLocks noChangeAspect="1"/>
            </p:cNvPicPr>
            <p:nvPr/>
          </p:nvPicPr>
          <p:blipFill>
            <a:blip r:embed="rId14"/>
            <a:stretch>
              <a:fillRect/>
            </a:stretch>
          </p:blipFill>
          <p:spPr>
            <a:xfrm>
              <a:off x="2820812" y="1240771"/>
              <a:ext cx="1066800" cy="414747"/>
            </a:xfrm>
            <a:prstGeom prst="rect">
              <a:avLst/>
            </a:prstGeom>
          </p:spPr>
        </p:pic>
      </p:grpSp>
      <p:grpSp>
        <p:nvGrpSpPr>
          <p:cNvPr id="9" name="组合 8"/>
          <p:cNvGrpSpPr/>
          <p:nvPr/>
        </p:nvGrpSpPr>
        <p:grpSpPr>
          <a:xfrm>
            <a:off x="4661302" y="1711003"/>
            <a:ext cx="5076876" cy="629933"/>
            <a:chOff x="4800600" y="1146449"/>
            <a:chExt cx="4816152" cy="637028"/>
          </a:xfrm>
        </p:grpSpPr>
        <p:graphicFrame>
          <p:nvGraphicFramePr>
            <p:cNvPr id="46" name="Object 83"/>
            <p:cNvGraphicFramePr>
              <a:graphicFrameLocks noChangeAspect="1"/>
            </p:cNvGraphicFramePr>
            <p:nvPr/>
          </p:nvGraphicFramePr>
          <p:xfrm>
            <a:off x="4800600" y="1146449"/>
            <a:ext cx="4788816" cy="556868"/>
          </p:xfrm>
          <a:graphic>
            <a:graphicData uri="http://schemas.openxmlformats.org/presentationml/2006/ole">
              <mc:AlternateContent xmlns:mc="http://schemas.openxmlformats.org/markup-compatibility/2006">
                <mc:Choice xmlns:v="urn:schemas-microsoft-com:vml" Requires="v">
                  <p:oleObj spid="_x0000_s10" name="Equation" r:id="rId15" imgW="1656080" imgH="163830" progId="Equation.DSMT4">
                    <p:embed/>
                  </p:oleObj>
                </mc:Choice>
                <mc:Fallback>
                  <p:oleObj name="Equation" r:id="rId15" imgW="1656080" imgH="163830" progId="Equation.DSMT4">
                    <p:embed/>
                    <p:pic>
                      <p:nvPicPr>
                        <p:cNvPr id="0" name="Object 8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00600" y="1146449"/>
                          <a:ext cx="4788816" cy="556868"/>
                        </a:xfrm>
                        <a:prstGeom prst="rect">
                          <a:avLst/>
                        </a:prstGeom>
                        <a:noFill/>
                      </p:spPr>
                    </p:pic>
                  </p:oleObj>
                </mc:Fallback>
              </mc:AlternateContent>
            </a:graphicData>
          </a:graphic>
        </p:graphicFrame>
        <p:pic>
          <p:nvPicPr>
            <p:cNvPr id="11" name="图片 10"/>
            <p:cNvPicPr>
              <a:picLocks noChangeAspect="1"/>
            </p:cNvPicPr>
            <p:nvPr/>
          </p:nvPicPr>
          <p:blipFill>
            <a:blip r:embed="rId17"/>
            <a:stretch>
              <a:fillRect/>
            </a:stretch>
          </p:blipFill>
          <p:spPr>
            <a:xfrm>
              <a:off x="8349927" y="1211977"/>
              <a:ext cx="1266825" cy="571500"/>
            </a:xfrm>
            <a:prstGeom prst="rect">
              <a:avLst/>
            </a:prstGeom>
          </p:spPr>
        </p:pic>
      </p:grpSp>
      <p:grpSp>
        <p:nvGrpSpPr>
          <p:cNvPr id="57" name="Group 27"/>
          <p:cNvGrpSpPr/>
          <p:nvPr/>
        </p:nvGrpSpPr>
        <p:grpSpPr bwMode="auto">
          <a:xfrm>
            <a:off x="78504" y="381000"/>
            <a:ext cx="7239000" cy="868363"/>
            <a:chOff x="288" y="288"/>
            <a:chExt cx="4560" cy="547"/>
          </a:xfrm>
        </p:grpSpPr>
        <p:sp>
          <p:nvSpPr>
            <p:cNvPr id="58" name="Text Box 8"/>
            <p:cNvSpPr txBox="1">
              <a:spLocks noChangeArrowheads="1"/>
            </p:cNvSpPr>
            <p:nvPr/>
          </p:nvSpPr>
          <p:spPr bwMode="auto">
            <a:xfrm>
              <a:off x="528" y="288"/>
              <a:ext cx="4320"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t>§3  </a:t>
              </a:r>
              <a:r>
                <a:rPr lang="zh-CN" altLang="en-US" b="1" dirty="0"/>
                <a:t>迭代法的收敛条件 </a:t>
              </a:r>
              <a:endParaRPr lang="zh-CN" altLang="en-US" b="1" dirty="0"/>
            </a:p>
            <a:p>
              <a:pPr>
                <a:spcBef>
                  <a:spcPct val="10000"/>
                </a:spcBef>
              </a:pPr>
              <a:r>
                <a:rPr lang="zh-CN" altLang="en-US" b="1" dirty="0"/>
                <a:t>         </a:t>
              </a:r>
              <a:r>
                <a:rPr lang="en-US" altLang="zh-CN" sz="2000" b="1" dirty="0">
                  <a:solidFill>
                    <a:srgbClr val="008000"/>
                  </a:solidFill>
                  <a:latin typeface="Arial" panose="020B0604020202020204" pitchFamily="34" charset="0"/>
                </a:rPr>
                <a:t>/* </a:t>
              </a:r>
              <a:r>
                <a:rPr lang="en-GB" altLang="zh-CN" sz="2000" b="1" dirty="0">
                  <a:solidFill>
                    <a:srgbClr val="008000"/>
                  </a:solidFill>
                  <a:latin typeface="Arial" panose="020B0604020202020204" pitchFamily="34" charset="0"/>
                </a:rPr>
                <a:t>Convergence of Iterative methods </a:t>
              </a:r>
              <a:r>
                <a:rPr lang="en-US" altLang="zh-CN" sz="2000" b="1" dirty="0">
                  <a:solidFill>
                    <a:srgbClr val="008000"/>
                  </a:solidFill>
                  <a:latin typeface="Arial" panose="020B0604020202020204" pitchFamily="34" charset="0"/>
                </a:rPr>
                <a:t>*/</a:t>
              </a:r>
              <a:endParaRPr lang="en-US" altLang="zh-CN" sz="2000" b="1" dirty="0">
                <a:solidFill>
                  <a:srgbClr val="008000"/>
                </a:solidFill>
                <a:latin typeface="Arial" panose="020B0604020202020204" pitchFamily="34" charset="0"/>
              </a:endParaRPr>
            </a:p>
          </p:txBody>
        </p:sp>
        <p:pic>
          <p:nvPicPr>
            <p:cNvPr id="59" name="Picture 25" descr="toolbox"/>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8" y="288"/>
              <a:ext cx="288" cy="281"/>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14432"/>
                                        </p:tgtEl>
                                        <p:attrNameLst>
                                          <p:attrName>style.visibility</p:attrName>
                                        </p:attrNameLst>
                                      </p:cBhvr>
                                      <p:to>
                                        <p:strVal val="visible"/>
                                      </p:to>
                                    </p:set>
                                    <p:anim calcmode="lin" valueType="num">
                                      <p:cBhvr additive="base">
                                        <p:cTn id="7" dur="500" fill="hold"/>
                                        <p:tgtEl>
                                          <p:spTgt spid="614432"/>
                                        </p:tgtEl>
                                        <p:attrNameLst>
                                          <p:attrName>ppt_x</p:attrName>
                                        </p:attrNameLst>
                                      </p:cBhvr>
                                      <p:tavLst>
                                        <p:tav tm="0">
                                          <p:val>
                                            <p:strVal val="#ppt_x"/>
                                          </p:val>
                                        </p:tav>
                                        <p:tav tm="100000">
                                          <p:val>
                                            <p:strVal val="#ppt_x"/>
                                          </p:val>
                                        </p:tav>
                                      </p:tavLst>
                                    </p:anim>
                                    <p:anim calcmode="lin" valueType="num">
                                      <p:cBhvr additive="base">
                                        <p:cTn id="8" dur="500" fill="hold"/>
                                        <p:tgtEl>
                                          <p:spTgt spid="61443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614448"/>
                                        </p:tgtEl>
                                        <p:attrNameLst>
                                          <p:attrName>style.visibility</p:attrName>
                                        </p:attrNameLst>
                                      </p:cBhvr>
                                      <p:to>
                                        <p:strVal val="visible"/>
                                      </p:to>
                                    </p:set>
                                    <p:animEffect transition="in" filter="wipe(left)">
                                      <p:cBhvr>
                                        <p:cTn id="13" dur="500"/>
                                        <p:tgtEl>
                                          <p:spTgt spid="61444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614440"/>
                                        </p:tgtEl>
                                        <p:attrNameLst>
                                          <p:attrName>style.visibility</p:attrName>
                                        </p:attrNameLst>
                                      </p:cBhvr>
                                      <p:to>
                                        <p:strVal val="visible"/>
                                      </p:to>
                                    </p:set>
                                    <p:animEffect transition="in" filter="wipe(left)">
                                      <p:cBhvr>
                                        <p:cTn id="18" dur="500"/>
                                        <p:tgtEl>
                                          <p:spTgt spid="614440"/>
                                        </p:tgtEl>
                                      </p:cBhvr>
                                    </p:animEffect>
                                  </p:childTnLst>
                                </p:cTn>
                              </p:par>
                              <p:par>
                                <p:cTn id="19" presetID="22" presetClass="entr" presetSubtype="8" fill="hold" nodeType="withEffect">
                                  <p:stCondLst>
                                    <p:cond delay="0"/>
                                  </p:stCondLst>
                                  <p:childTnLst>
                                    <p:set>
                                      <p:cBhvr>
                                        <p:cTn id="20" dur="1" fill="hold">
                                          <p:stCondLst>
                                            <p:cond delay="0"/>
                                          </p:stCondLst>
                                        </p:cTn>
                                        <p:tgtEl>
                                          <p:spTgt spid="614441"/>
                                        </p:tgtEl>
                                        <p:attrNameLst>
                                          <p:attrName>style.visibility</p:attrName>
                                        </p:attrNameLst>
                                      </p:cBhvr>
                                      <p:to>
                                        <p:strVal val="visible"/>
                                      </p:to>
                                    </p:set>
                                    <p:animEffect transition="in" filter="wipe(left)">
                                      <p:cBhvr>
                                        <p:cTn id="21" dur="500"/>
                                        <p:tgtEl>
                                          <p:spTgt spid="614441"/>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614449"/>
                                        </p:tgtEl>
                                        <p:attrNameLst>
                                          <p:attrName>style.visibility</p:attrName>
                                        </p:attrNameLst>
                                      </p:cBhvr>
                                      <p:to>
                                        <p:strVal val="visible"/>
                                      </p:to>
                                    </p:set>
                                    <p:animEffect transition="in" filter="blinds(horizontal)">
                                      <p:cBhvr>
                                        <p:cTn id="26" dur="500"/>
                                        <p:tgtEl>
                                          <p:spTgt spid="614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2" grpId="0"/>
      <p:bldP spid="614440"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8544" name="Group 48"/>
          <p:cNvGrpSpPr/>
          <p:nvPr/>
        </p:nvGrpSpPr>
        <p:grpSpPr bwMode="auto">
          <a:xfrm>
            <a:off x="1291993" y="732505"/>
            <a:ext cx="7739427" cy="1033194"/>
            <a:chOff x="1596" y="932"/>
            <a:chExt cx="5692" cy="868"/>
          </a:xfrm>
        </p:grpSpPr>
        <p:sp>
          <p:nvSpPr>
            <p:cNvPr id="618540" name="Text Box 44"/>
            <p:cNvSpPr txBox="1">
              <a:spLocks noChangeArrowheads="1"/>
            </p:cNvSpPr>
            <p:nvPr/>
          </p:nvSpPr>
          <p:spPr bwMode="auto">
            <a:xfrm>
              <a:off x="1596" y="935"/>
              <a:ext cx="5692"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dirty="0"/>
                <a:t>设                        ，则                 （零矩阵）的充要条件：                </a:t>
              </a:r>
              <a:endParaRPr lang="en-US" altLang="zh-CN" dirty="0"/>
            </a:p>
          </p:txBody>
        </p:sp>
        <p:graphicFrame>
          <p:nvGraphicFramePr>
            <p:cNvPr id="618541" name="Object 45"/>
            <p:cNvGraphicFramePr>
              <a:graphicFrameLocks noChangeAspect="1"/>
            </p:cNvGraphicFramePr>
            <p:nvPr/>
          </p:nvGraphicFramePr>
          <p:xfrm>
            <a:off x="1927" y="932"/>
            <a:ext cx="1292" cy="394"/>
          </p:xfrm>
          <a:graphic>
            <a:graphicData uri="http://schemas.openxmlformats.org/presentationml/2006/ole">
              <mc:AlternateContent xmlns:mc="http://schemas.openxmlformats.org/markup-compatibility/2006">
                <mc:Choice xmlns:v="urn:schemas-microsoft-com:vml" Requires="v">
                  <p:oleObj spid="_x0000_s0" name="Equation" r:id="rId1" imgW="1498600" imgH="457200" progId="Equation.DSMT4">
                    <p:embed/>
                  </p:oleObj>
                </mc:Choice>
                <mc:Fallback>
                  <p:oleObj name="Equation" r:id="rId1" imgW="1498600" imgH="457200" progId="Equation.DSMT4">
                    <p:embed/>
                    <p:pic>
                      <p:nvPicPr>
                        <p:cNvPr id="0" name="Object 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7" y="932"/>
                          <a:ext cx="1292" cy="394"/>
                        </a:xfrm>
                        <a:prstGeom prst="rect">
                          <a:avLst/>
                        </a:prstGeom>
                        <a:noFill/>
                        <a:ln>
                          <a:noFill/>
                        </a:ln>
                        <a:effectLst/>
                      </p:spPr>
                    </p:pic>
                  </p:oleObj>
                </mc:Fallback>
              </mc:AlternateContent>
            </a:graphicData>
          </a:graphic>
        </p:graphicFrame>
        <p:graphicFrame>
          <p:nvGraphicFramePr>
            <p:cNvPr id="618542" name="Object 46"/>
            <p:cNvGraphicFramePr>
              <a:graphicFrameLocks noChangeAspect="1"/>
            </p:cNvGraphicFramePr>
            <p:nvPr/>
          </p:nvGraphicFramePr>
          <p:xfrm>
            <a:off x="3690" y="935"/>
            <a:ext cx="1065" cy="415"/>
          </p:xfrm>
          <a:graphic>
            <a:graphicData uri="http://schemas.openxmlformats.org/presentationml/2006/ole">
              <mc:AlternateContent xmlns:mc="http://schemas.openxmlformats.org/markup-compatibility/2006">
                <mc:Choice xmlns:v="urn:schemas-microsoft-com:vml" Requires="v">
                  <p:oleObj spid="_x0000_s2" name="Equation" r:id="rId3" imgW="1435100" imgH="558800" progId="Equation.DSMT4">
                    <p:embed/>
                  </p:oleObj>
                </mc:Choice>
                <mc:Fallback>
                  <p:oleObj name="Equation" r:id="rId3" imgW="1435100" imgH="558800" progId="Equation.DSMT4">
                    <p:embed/>
                    <p:pic>
                      <p:nvPicPr>
                        <p:cNvPr id="0" name="Object 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0" y="935"/>
                          <a:ext cx="1065" cy="415"/>
                        </a:xfrm>
                        <a:prstGeom prst="rect">
                          <a:avLst/>
                        </a:prstGeom>
                        <a:noFill/>
                        <a:ln>
                          <a:noFill/>
                        </a:ln>
                        <a:effectLst/>
                      </p:spPr>
                    </p:pic>
                  </p:oleObj>
                </mc:Fallback>
              </mc:AlternateContent>
            </a:graphicData>
          </a:graphic>
        </p:graphicFrame>
        <p:graphicFrame>
          <p:nvGraphicFramePr>
            <p:cNvPr id="618543" name="Object 47"/>
            <p:cNvGraphicFramePr>
              <a:graphicFrameLocks noChangeAspect="1"/>
            </p:cNvGraphicFramePr>
            <p:nvPr/>
          </p:nvGraphicFramePr>
          <p:xfrm>
            <a:off x="1680" y="1412"/>
            <a:ext cx="1164" cy="388"/>
          </p:xfrm>
          <a:graphic>
            <a:graphicData uri="http://schemas.openxmlformats.org/presentationml/2006/ole">
              <mc:AlternateContent xmlns:mc="http://schemas.openxmlformats.org/markup-compatibility/2006">
                <mc:Choice xmlns:v="urn:schemas-microsoft-com:vml" Requires="v">
                  <p:oleObj spid="_x0000_s3" name="Equation" r:id="rId5" imgW="1371600" imgH="457200" progId="Equation.DSMT4">
                    <p:embed/>
                  </p:oleObj>
                </mc:Choice>
                <mc:Fallback>
                  <p:oleObj name="Equation" r:id="rId5" imgW="1371600" imgH="457200" progId="Equation.DSMT4">
                    <p:embed/>
                    <p:pic>
                      <p:nvPicPr>
                        <p:cNvPr id="0" name="Object 4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80" y="1412"/>
                          <a:ext cx="1164" cy="388"/>
                        </a:xfrm>
                        <a:prstGeom prst="rect">
                          <a:avLst/>
                        </a:prstGeom>
                        <a:noFill/>
                        <a:ln>
                          <a:noFill/>
                        </a:ln>
                        <a:effectLst/>
                      </p:spPr>
                    </p:pic>
                  </p:oleObj>
                </mc:Fallback>
              </mc:AlternateContent>
            </a:graphicData>
          </a:graphic>
        </p:graphicFrame>
      </p:grpSp>
      <p:grpSp>
        <p:nvGrpSpPr>
          <p:cNvPr id="618545" name="Group 49"/>
          <p:cNvGrpSpPr/>
          <p:nvPr/>
        </p:nvGrpSpPr>
        <p:grpSpPr bwMode="auto">
          <a:xfrm>
            <a:off x="583785" y="1922856"/>
            <a:ext cx="958874" cy="469749"/>
            <a:chOff x="68" y="890"/>
            <a:chExt cx="635" cy="408"/>
          </a:xfrm>
        </p:grpSpPr>
        <p:pic>
          <p:nvPicPr>
            <p:cNvPr id="618546" name="Picture 50" descr="a01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 y="890"/>
              <a:ext cx="635" cy="408"/>
            </a:xfrm>
            <a:prstGeom prst="rect">
              <a:avLst/>
            </a:prstGeom>
            <a:solidFill>
              <a:srgbClr val="CCCC00"/>
            </a:solidFill>
            <a:ln>
              <a:noFill/>
            </a:ln>
            <a:effectLst/>
            <a:extLst>
              <a:ext uri="{91240B29-F687-4F45-9708-019B960494DF}">
                <a14:hiddenLine xmlns:a14="http://schemas.microsoft.com/office/drawing/2010/main" w="9525">
                  <a:solidFill>
                    <a:srgbClr val="6666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8547" name="WordArt 51"/>
            <p:cNvSpPr>
              <a:spLocks noChangeArrowheads="1" noChangeShapeType="1" noTextEdit="1"/>
            </p:cNvSpPr>
            <p:nvPr/>
          </p:nvSpPr>
          <p:spPr bwMode="auto">
            <a:xfrm>
              <a:off x="249" y="981"/>
              <a:ext cx="288" cy="226"/>
            </a:xfrm>
            <a:prstGeom prst="rect">
              <a:avLst/>
            </a:prstGeom>
          </p:spPr>
          <p:txBody>
            <a:bodyPr wrap="none" fromWordArt="1">
              <a:prstTxWarp prst="textPlain">
                <a:avLst>
                  <a:gd name="adj" fmla="val 50000"/>
                </a:avLst>
              </a:prstTxWarp>
            </a:bodyPr>
            <a:lstStyle/>
            <a:p>
              <a:pPr algn="ctr"/>
              <a:r>
                <a:rPr lang="zh-CN" altLang="en-US" sz="2700" kern="10">
                  <a:ln w="12700">
                    <a:solidFill>
                      <a:srgbClr val="333300"/>
                    </a:solidFill>
                    <a:rou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宋体" panose="02010600030101010101" pitchFamily="2" charset="-122"/>
                </a:rPr>
                <a:t>证明</a:t>
              </a:r>
              <a:endParaRPr lang="en-GB" sz="2700" kern="10">
                <a:ln w="12700">
                  <a:solidFill>
                    <a:srgbClr val="333300"/>
                  </a:solidFill>
                  <a:rou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宋体" panose="02010600030101010101" pitchFamily="2" charset="-122"/>
              </a:endParaRPr>
            </a:p>
          </p:txBody>
        </p:sp>
      </p:grpSp>
      <p:sp>
        <p:nvSpPr>
          <p:cNvPr id="618548" name="Text Box 52"/>
          <p:cNvSpPr txBox="1">
            <a:spLocks noChangeArrowheads="1"/>
          </p:cNvSpPr>
          <p:nvPr/>
        </p:nvSpPr>
        <p:spPr bwMode="auto">
          <a:xfrm>
            <a:off x="1600934" y="1916832"/>
            <a:ext cx="159264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a:solidFill>
                  <a:srgbClr val="800000"/>
                </a:solidFill>
              </a:rPr>
              <a:t>必要性</a:t>
            </a:r>
            <a:endParaRPr lang="zh-CN" altLang="en-US" b="1" dirty="0">
              <a:solidFill>
                <a:srgbClr val="800000"/>
              </a:solidFill>
            </a:endParaRPr>
          </a:p>
        </p:txBody>
      </p:sp>
      <p:graphicFrame>
        <p:nvGraphicFramePr>
          <p:cNvPr id="618549" name="Object 53"/>
          <p:cNvGraphicFramePr>
            <a:graphicFrameLocks noChangeAspect="1"/>
          </p:cNvGraphicFramePr>
          <p:nvPr/>
        </p:nvGraphicFramePr>
        <p:xfrm>
          <a:off x="3098391" y="3750372"/>
          <a:ext cx="85703" cy="161883"/>
        </p:xfrm>
        <a:graphic>
          <a:graphicData uri="http://schemas.openxmlformats.org/presentationml/2006/ole">
            <mc:AlternateContent xmlns:mc="http://schemas.openxmlformats.org/markup-compatibility/2006">
              <mc:Choice xmlns:v="urn:schemas-microsoft-com:vml" Requires="v">
                <p:oleObj spid="_x0000_s4" name="公式" r:id="rId8" imgW="114300" imgH="215900" progId="Equation.3">
                  <p:embed/>
                </p:oleObj>
              </mc:Choice>
              <mc:Fallback>
                <p:oleObj name="公式" r:id="rId8" imgW="114300" imgH="215900" progId="Equation.3">
                  <p:embed/>
                  <p:pic>
                    <p:nvPicPr>
                      <p:cNvPr id="0" name="Object 5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98391" y="3750372"/>
                        <a:ext cx="85703" cy="1618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8551" name="Object 55"/>
          <p:cNvGraphicFramePr>
            <a:graphicFrameLocks noChangeAspect="1"/>
          </p:cNvGraphicFramePr>
          <p:nvPr/>
        </p:nvGraphicFramePr>
        <p:xfrm>
          <a:off x="590644" y="3503852"/>
          <a:ext cx="3405387" cy="531005"/>
        </p:xfrm>
        <a:graphic>
          <a:graphicData uri="http://schemas.openxmlformats.org/presentationml/2006/ole">
            <mc:AlternateContent xmlns:mc="http://schemas.openxmlformats.org/markup-compatibility/2006">
              <mc:Choice xmlns:v="urn:schemas-microsoft-com:vml" Requires="v">
                <p:oleObj spid="_x0000_s5" name="公式" r:id="rId10" imgW="1790700" imgH="279400" progId="Equation.3">
                  <p:embed/>
                </p:oleObj>
              </mc:Choice>
              <mc:Fallback>
                <p:oleObj name="公式" r:id="rId10" imgW="1790700" imgH="279400" progId="Equation.3">
                  <p:embed/>
                  <p:pic>
                    <p:nvPicPr>
                      <p:cNvPr id="0" name="Object 5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0644" y="3503852"/>
                        <a:ext cx="3405387" cy="531005"/>
                      </a:xfrm>
                      <a:prstGeom prst="rect">
                        <a:avLst/>
                      </a:prstGeom>
                      <a:noFill/>
                      <a:ln>
                        <a:noFill/>
                      </a:ln>
                      <a:effectLst/>
                    </p:spPr>
                  </p:pic>
                </p:oleObj>
              </mc:Fallback>
            </mc:AlternateContent>
          </a:graphicData>
        </a:graphic>
      </p:graphicFrame>
      <p:graphicFrame>
        <p:nvGraphicFramePr>
          <p:cNvPr id="618552" name="Object 56"/>
          <p:cNvGraphicFramePr>
            <a:graphicFrameLocks noChangeAspect="1"/>
          </p:cNvGraphicFramePr>
          <p:nvPr/>
        </p:nvGraphicFramePr>
        <p:xfrm>
          <a:off x="613149" y="4688734"/>
          <a:ext cx="2827478" cy="524826"/>
        </p:xfrm>
        <a:graphic>
          <a:graphicData uri="http://schemas.openxmlformats.org/presentationml/2006/ole">
            <mc:AlternateContent xmlns:mc="http://schemas.openxmlformats.org/markup-compatibility/2006">
              <mc:Choice xmlns:v="urn:schemas-microsoft-com:vml" Requires="v">
                <p:oleObj spid="_x0000_s6" name="Equation" r:id="rId12" imgW="3009900" imgH="558800" progId="Equation.DSMT4">
                  <p:embed/>
                </p:oleObj>
              </mc:Choice>
              <mc:Fallback>
                <p:oleObj name="Equation" r:id="rId12" imgW="3009900" imgH="558800" progId="Equation.DSMT4">
                  <p:embed/>
                  <p:pic>
                    <p:nvPicPr>
                      <p:cNvPr id="0" name="Object 5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3149" y="4688734"/>
                        <a:ext cx="2827478" cy="524826"/>
                      </a:xfrm>
                      <a:prstGeom prst="rect">
                        <a:avLst/>
                      </a:prstGeom>
                      <a:noFill/>
                      <a:ln>
                        <a:noFill/>
                      </a:ln>
                      <a:effectLst/>
                    </p:spPr>
                  </p:pic>
                </p:oleObj>
              </mc:Fallback>
            </mc:AlternateContent>
          </a:graphicData>
        </a:graphic>
      </p:graphicFrame>
      <p:graphicFrame>
        <p:nvGraphicFramePr>
          <p:cNvPr id="618553" name="Object 57"/>
          <p:cNvGraphicFramePr>
            <a:graphicFrameLocks noChangeAspect="1"/>
          </p:cNvGraphicFramePr>
          <p:nvPr/>
        </p:nvGraphicFramePr>
        <p:xfrm>
          <a:off x="591044" y="5442608"/>
          <a:ext cx="1544632" cy="343252"/>
        </p:xfrm>
        <a:graphic>
          <a:graphicData uri="http://schemas.openxmlformats.org/presentationml/2006/ole">
            <mc:AlternateContent xmlns:mc="http://schemas.openxmlformats.org/markup-compatibility/2006">
              <mc:Choice xmlns:v="urn:schemas-microsoft-com:vml" Requires="v">
                <p:oleObj spid="_x0000_s7" name="Equation" r:id="rId14" imgW="1600200" imgH="355600" progId="Equation.DSMT4">
                  <p:embed/>
                </p:oleObj>
              </mc:Choice>
              <mc:Fallback>
                <p:oleObj name="Equation" r:id="rId14" imgW="1600200" imgH="355600" progId="Equation.DSMT4">
                  <p:embed/>
                  <p:pic>
                    <p:nvPicPr>
                      <p:cNvPr id="0" name="Object 5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91044" y="5442608"/>
                        <a:ext cx="1544632" cy="343252"/>
                      </a:xfrm>
                      <a:prstGeom prst="rect">
                        <a:avLst/>
                      </a:prstGeom>
                      <a:noFill/>
                      <a:ln>
                        <a:noFill/>
                      </a:ln>
                      <a:effectLst/>
                    </p:spPr>
                  </p:pic>
                </p:oleObj>
              </mc:Fallback>
            </mc:AlternateContent>
          </a:graphicData>
        </a:graphic>
      </p:graphicFrame>
      <p:sp>
        <p:nvSpPr>
          <p:cNvPr id="618554" name="Text Box 58"/>
          <p:cNvSpPr txBox="1">
            <a:spLocks noChangeArrowheads="1"/>
          </p:cNvSpPr>
          <p:nvPr/>
        </p:nvSpPr>
        <p:spPr bwMode="auto">
          <a:xfrm>
            <a:off x="4550803" y="1926296"/>
            <a:ext cx="159264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a:solidFill>
                  <a:srgbClr val="800000"/>
                </a:solidFill>
              </a:rPr>
              <a:t>充分性</a:t>
            </a:r>
            <a:endParaRPr lang="zh-CN" altLang="en-US" b="1" dirty="0">
              <a:solidFill>
                <a:srgbClr val="800000"/>
              </a:solidFill>
            </a:endParaRPr>
          </a:p>
        </p:txBody>
      </p:sp>
      <p:grpSp>
        <p:nvGrpSpPr>
          <p:cNvPr id="618561" name="Group 65"/>
          <p:cNvGrpSpPr/>
          <p:nvPr/>
        </p:nvGrpSpPr>
        <p:grpSpPr bwMode="auto">
          <a:xfrm>
            <a:off x="4570215" y="2419613"/>
            <a:ext cx="4288705" cy="1009387"/>
            <a:chOff x="4020" y="1541"/>
            <a:chExt cx="3603" cy="848"/>
          </a:xfrm>
        </p:grpSpPr>
        <p:sp>
          <p:nvSpPr>
            <p:cNvPr id="618556" name="Text Box 60"/>
            <p:cNvSpPr txBox="1">
              <a:spLocks noChangeArrowheads="1"/>
            </p:cNvSpPr>
            <p:nvPr/>
          </p:nvSpPr>
          <p:spPr bwMode="auto">
            <a:xfrm>
              <a:off x="4020" y="1618"/>
              <a:ext cx="2994"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dirty="0"/>
                <a:t>若                ，则对</a:t>
              </a:r>
              <a:endParaRPr lang="zh-CN" altLang="en-US" dirty="0"/>
            </a:p>
          </p:txBody>
        </p:sp>
        <p:graphicFrame>
          <p:nvGraphicFramePr>
            <p:cNvPr id="618557" name="Object 61"/>
            <p:cNvGraphicFramePr>
              <a:graphicFrameLocks noChangeAspect="1"/>
            </p:cNvGraphicFramePr>
            <p:nvPr/>
          </p:nvGraphicFramePr>
          <p:xfrm>
            <a:off x="4384" y="1654"/>
            <a:ext cx="1012" cy="298"/>
          </p:xfrm>
          <a:graphic>
            <a:graphicData uri="http://schemas.openxmlformats.org/presentationml/2006/ole">
              <mc:AlternateContent xmlns:mc="http://schemas.openxmlformats.org/markup-compatibility/2006">
                <mc:Choice xmlns:v="urn:schemas-microsoft-com:vml" Requires="v">
                  <p:oleObj spid="_x0000_s8" name="Equation" r:id="rId16" imgW="1205865" imgH="355600" progId="Equation.DSMT4">
                    <p:embed/>
                  </p:oleObj>
                </mc:Choice>
                <mc:Fallback>
                  <p:oleObj name="Equation" r:id="rId16" imgW="1205865" imgH="355600" progId="Equation.DSMT4">
                    <p:embed/>
                    <p:pic>
                      <p:nvPicPr>
                        <p:cNvPr id="0" name="Object 6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384" y="1654"/>
                          <a:ext cx="1012" cy="298"/>
                        </a:xfrm>
                        <a:prstGeom prst="rect">
                          <a:avLst/>
                        </a:prstGeom>
                        <a:noFill/>
                        <a:ln>
                          <a:noFill/>
                        </a:ln>
                        <a:effectLst/>
                      </p:spPr>
                    </p:pic>
                  </p:oleObj>
                </mc:Fallback>
              </mc:AlternateContent>
            </a:graphicData>
          </a:graphic>
        </p:graphicFrame>
        <p:graphicFrame>
          <p:nvGraphicFramePr>
            <p:cNvPr id="618558" name="Object 62"/>
            <p:cNvGraphicFramePr>
              <a:graphicFrameLocks noChangeAspect="1"/>
            </p:cNvGraphicFramePr>
            <p:nvPr/>
          </p:nvGraphicFramePr>
          <p:xfrm>
            <a:off x="6208" y="1541"/>
            <a:ext cx="1415" cy="504"/>
          </p:xfrm>
          <a:graphic>
            <a:graphicData uri="http://schemas.openxmlformats.org/presentationml/2006/ole">
              <mc:AlternateContent xmlns:mc="http://schemas.openxmlformats.org/markup-compatibility/2006">
                <mc:Choice xmlns:v="urn:schemas-microsoft-com:vml" Requires="v">
                  <p:oleObj spid="_x0000_s9" name="Equation" r:id="rId18" imgW="2209800" imgH="787400" progId="Equation.DSMT4">
                    <p:embed/>
                  </p:oleObj>
                </mc:Choice>
                <mc:Fallback>
                  <p:oleObj name="Equation" r:id="rId18" imgW="2209800" imgH="787400" progId="Equation.DSMT4">
                    <p:embed/>
                    <p:pic>
                      <p:nvPicPr>
                        <p:cNvPr id="0" name="Object 6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208" y="1541"/>
                          <a:ext cx="1415" cy="504"/>
                        </a:xfrm>
                        <a:prstGeom prst="rect">
                          <a:avLst/>
                        </a:prstGeom>
                        <a:noFill/>
                        <a:ln>
                          <a:noFill/>
                        </a:ln>
                        <a:effectLst/>
                      </p:spPr>
                    </p:pic>
                  </p:oleObj>
                </mc:Fallback>
              </mc:AlternateContent>
            </a:graphicData>
          </a:graphic>
        </p:graphicFrame>
        <p:sp>
          <p:nvSpPr>
            <p:cNvPr id="618559" name="Text Box 63"/>
            <p:cNvSpPr txBox="1">
              <a:spLocks noChangeArrowheads="1"/>
            </p:cNvSpPr>
            <p:nvPr/>
          </p:nvSpPr>
          <p:spPr bwMode="auto">
            <a:xfrm>
              <a:off x="4068" y="2001"/>
              <a:ext cx="3379"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必存在一种范数      ，使得</a:t>
              </a:r>
              <a:endParaRPr lang="zh-CN" altLang="en-US"/>
            </a:p>
          </p:txBody>
        </p:sp>
        <p:graphicFrame>
          <p:nvGraphicFramePr>
            <p:cNvPr id="618560" name="Object 64"/>
            <p:cNvGraphicFramePr>
              <a:graphicFrameLocks noChangeAspect="1"/>
            </p:cNvGraphicFramePr>
            <p:nvPr/>
          </p:nvGraphicFramePr>
          <p:xfrm>
            <a:off x="5972" y="2045"/>
            <a:ext cx="256" cy="288"/>
          </p:xfrm>
          <a:graphic>
            <a:graphicData uri="http://schemas.openxmlformats.org/presentationml/2006/ole">
              <mc:AlternateContent xmlns:mc="http://schemas.openxmlformats.org/markup-compatibility/2006">
                <mc:Choice xmlns:v="urn:schemas-microsoft-com:vml" Requires="v">
                  <p:oleObj spid="_x0000_s10" name="Equation" r:id="rId20" imgW="406400" imgH="457200" progId="Equation.DSMT4">
                    <p:embed/>
                  </p:oleObj>
                </mc:Choice>
                <mc:Fallback>
                  <p:oleObj name="Equation" r:id="rId20" imgW="406400" imgH="457200" progId="Equation.DSMT4">
                    <p:embed/>
                    <p:pic>
                      <p:nvPicPr>
                        <p:cNvPr id="0" name="Object 6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972" y="2045"/>
                          <a:ext cx="2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618562" name="Object 66"/>
          <p:cNvGraphicFramePr>
            <a:graphicFrameLocks noChangeAspect="1"/>
          </p:cNvGraphicFramePr>
          <p:nvPr/>
        </p:nvGraphicFramePr>
        <p:xfrm>
          <a:off x="4738105" y="3443987"/>
          <a:ext cx="3307120" cy="690837"/>
        </p:xfrm>
        <a:graphic>
          <a:graphicData uri="http://schemas.openxmlformats.org/presentationml/2006/ole">
            <mc:AlternateContent xmlns:mc="http://schemas.openxmlformats.org/markup-compatibility/2006">
              <mc:Choice xmlns:v="urn:schemas-microsoft-com:vml" Requires="v">
                <p:oleObj spid="_x0000_s11" name="公式" r:id="rId22" imgW="1943100" imgH="406400" progId="Equation.3">
                  <p:embed/>
                </p:oleObj>
              </mc:Choice>
              <mc:Fallback>
                <p:oleObj name="公式" r:id="rId22" imgW="1943100" imgH="406400" progId="Equation.3">
                  <p:embed/>
                  <p:pic>
                    <p:nvPicPr>
                      <p:cNvPr id="0" name="Object 6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738105" y="3443987"/>
                        <a:ext cx="3307120" cy="690837"/>
                      </a:xfrm>
                      <a:prstGeom prst="rect">
                        <a:avLst/>
                      </a:prstGeom>
                      <a:noFill/>
                      <a:ln>
                        <a:noFill/>
                      </a:ln>
                      <a:effectLst/>
                    </p:spPr>
                  </p:pic>
                </p:oleObj>
              </mc:Fallback>
            </mc:AlternateContent>
          </a:graphicData>
        </a:graphic>
      </p:graphicFrame>
      <p:graphicFrame>
        <p:nvGraphicFramePr>
          <p:cNvPr id="618563" name="Object 67"/>
          <p:cNvGraphicFramePr>
            <a:graphicFrameLocks noChangeAspect="1"/>
          </p:cNvGraphicFramePr>
          <p:nvPr/>
        </p:nvGraphicFramePr>
        <p:xfrm>
          <a:off x="4760071" y="4041240"/>
          <a:ext cx="2066395" cy="587044"/>
        </p:xfrm>
        <a:graphic>
          <a:graphicData uri="http://schemas.openxmlformats.org/presentationml/2006/ole">
            <mc:AlternateContent xmlns:mc="http://schemas.openxmlformats.org/markup-compatibility/2006">
              <mc:Choice xmlns:v="urn:schemas-microsoft-com:vml" Requires="v">
                <p:oleObj spid="_x0000_s12" name="公式" r:id="rId24" imgW="1116965" imgH="317500" progId="Equation.3">
                  <p:embed/>
                </p:oleObj>
              </mc:Choice>
              <mc:Fallback>
                <p:oleObj name="公式" r:id="rId24" imgW="1116965" imgH="317500" progId="Equation.3">
                  <p:embed/>
                  <p:pic>
                    <p:nvPicPr>
                      <p:cNvPr id="0" name="Object 67"/>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760071" y="4041240"/>
                        <a:ext cx="2066395" cy="587044"/>
                      </a:xfrm>
                      <a:prstGeom prst="rect">
                        <a:avLst/>
                      </a:prstGeom>
                      <a:noFill/>
                      <a:ln>
                        <a:noFill/>
                      </a:ln>
                      <a:effectLst/>
                    </p:spPr>
                  </p:pic>
                </p:oleObj>
              </mc:Fallback>
            </mc:AlternateContent>
          </a:graphicData>
        </a:graphic>
      </p:graphicFrame>
      <p:graphicFrame>
        <p:nvGraphicFramePr>
          <p:cNvPr id="618564" name="Object 68"/>
          <p:cNvGraphicFramePr>
            <a:graphicFrameLocks noChangeAspect="1"/>
          </p:cNvGraphicFramePr>
          <p:nvPr/>
        </p:nvGraphicFramePr>
        <p:xfrm>
          <a:off x="5253998" y="4697884"/>
          <a:ext cx="1551501" cy="456860"/>
        </p:xfrm>
        <a:graphic>
          <a:graphicData uri="http://schemas.openxmlformats.org/presentationml/2006/ole">
            <mc:AlternateContent xmlns:mc="http://schemas.openxmlformats.org/markup-compatibility/2006">
              <mc:Choice xmlns:v="urn:schemas-microsoft-com:vml" Requires="v">
                <p:oleObj spid="_x0000_s13" name="Equation" r:id="rId26" imgW="1587500" imgH="558800" progId="Equation.DSMT4">
                  <p:embed/>
                </p:oleObj>
              </mc:Choice>
              <mc:Fallback>
                <p:oleObj name="Equation" r:id="rId26" imgW="1587500" imgH="558800" progId="Equation.DSMT4">
                  <p:embed/>
                  <p:pic>
                    <p:nvPicPr>
                      <p:cNvPr id="0" name="Object 68"/>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253998" y="4697884"/>
                        <a:ext cx="1551501" cy="456860"/>
                      </a:xfrm>
                      <a:prstGeom prst="rect">
                        <a:avLst/>
                      </a:prstGeom>
                      <a:noFill/>
                      <a:ln>
                        <a:noFill/>
                      </a:ln>
                      <a:effectLst/>
                    </p:spPr>
                  </p:pic>
                </p:oleObj>
              </mc:Fallback>
            </mc:AlternateContent>
          </a:graphicData>
        </a:graphic>
      </p:graphicFrame>
      <p:sp>
        <p:nvSpPr>
          <p:cNvPr id="618565" name="Text Box 69"/>
          <p:cNvSpPr txBox="1">
            <a:spLocks noChangeArrowheads="1"/>
          </p:cNvSpPr>
          <p:nvPr/>
        </p:nvSpPr>
        <p:spPr bwMode="auto">
          <a:xfrm>
            <a:off x="4761887" y="4679814"/>
            <a:ext cx="9451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dirty="0"/>
              <a:t>而</a:t>
            </a:r>
            <a:endParaRPr lang="zh-CN" altLang="en-US" dirty="0"/>
          </a:p>
        </p:txBody>
      </p:sp>
      <p:graphicFrame>
        <p:nvGraphicFramePr>
          <p:cNvPr id="618566" name="Object 70"/>
          <p:cNvGraphicFramePr>
            <a:graphicFrameLocks noChangeAspect="1"/>
          </p:cNvGraphicFramePr>
          <p:nvPr/>
        </p:nvGraphicFramePr>
        <p:xfrm>
          <a:off x="4840075" y="5159549"/>
          <a:ext cx="3226430" cy="540798"/>
        </p:xfrm>
        <a:graphic>
          <a:graphicData uri="http://schemas.openxmlformats.org/presentationml/2006/ole">
            <mc:AlternateContent xmlns:mc="http://schemas.openxmlformats.org/markup-compatibility/2006">
              <mc:Choice xmlns:v="urn:schemas-microsoft-com:vml" Requires="v">
                <p:oleObj spid="_x0000_s14" name="Equation" r:id="rId28" imgW="3289300" imgH="609600" progId="Equation.DSMT4">
                  <p:embed/>
                </p:oleObj>
              </mc:Choice>
              <mc:Fallback>
                <p:oleObj name="Equation" r:id="rId28" imgW="3289300" imgH="609600" progId="Equation.DSMT4">
                  <p:embed/>
                  <p:pic>
                    <p:nvPicPr>
                      <p:cNvPr id="0" name="Object 70"/>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840075" y="5159549"/>
                        <a:ext cx="3226430" cy="540798"/>
                      </a:xfrm>
                      <a:prstGeom prst="rect">
                        <a:avLst/>
                      </a:prstGeom>
                      <a:noFill/>
                      <a:ln>
                        <a:noFill/>
                      </a:ln>
                      <a:effectLst/>
                    </p:spPr>
                  </p:pic>
                </p:oleObj>
              </mc:Fallback>
            </mc:AlternateContent>
          </a:graphicData>
        </a:graphic>
      </p:graphicFrame>
      <p:sp>
        <p:nvSpPr>
          <p:cNvPr id="618567" name="Text Box 71"/>
          <p:cNvSpPr txBox="1">
            <a:spLocks noChangeArrowheads="1"/>
          </p:cNvSpPr>
          <p:nvPr/>
        </p:nvSpPr>
        <p:spPr bwMode="auto">
          <a:xfrm>
            <a:off x="6826466" y="4672239"/>
            <a:ext cx="113437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dirty="0"/>
              <a:t>，于是</a:t>
            </a:r>
            <a:endParaRPr lang="zh-CN" altLang="en-US" dirty="0"/>
          </a:p>
        </p:txBody>
      </p:sp>
      <p:graphicFrame>
        <p:nvGraphicFramePr>
          <p:cNvPr id="618568" name="Object 72"/>
          <p:cNvGraphicFramePr>
            <a:graphicFrameLocks noChangeAspect="1"/>
          </p:cNvGraphicFramePr>
          <p:nvPr/>
        </p:nvGraphicFramePr>
        <p:xfrm>
          <a:off x="5396167" y="5873558"/>
          <a:ext cx="1396862" cy="516487"/>
        </p:xfrm>
        <a:graphic>
          <a:graphicData uri="http://schemas.openxmlformats.org/presentationml/2006/ole">
            <mc:AlternateContent xmlns:mc="http://schemas.openxmlformats.org/markup-compatibility/2006">
              <mc:Choice xmlns:v="urn:schemas-microsoft-com:vml" Requires="v">
                <p:oleObj spid="_x0000_s15" name="Equation" r:id="rId30" imgW="1511300" imgH="558800" progId="Equation.DSMT4">
                  <p:embed/>
                </p:oleObj>
              </mc:Choice>
              <mc:Fallback>
                <p:oleObj name="Equation" r:id="rId30" imgW="1511300" imgH="558800" progId="Equation.DSMT4">
                  <p:embed/>
                  <p:pic>
                    <p:nvPicPr>
                      <p:cNvPr id="0" name="Object 72"/>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396167" y="5873558"/>
                        <a:ext cx="1396862" cy="516487"/>
                      </a:xfrm>
                      <a:prstGeom prst="rect">
                        <a:avLst/>
                      </a:prstGeom>
                      <a:noFill/>
                      <a:ln>
                        <a:noFill/>
                      </a:ln>
                      <a:effectLst/>
                    </p:spPr>
                  </p:pic>
                </p:oleObj>
              </mc:Fallback>
            </mc:AlternateContent>
          </a:graphicData>
        </a:graphic>
      </p:graphicFrame>
      <p:sp>
        <p:nvSpPr>
          <p:cNvPr id="618569" name="Rectangle 73"/>
          <p:cNvSpPr>
            <a:spLocks noChangeArrowheads="1"/>
          </p:cNvSpPr>
          <p:nvPr/>
        </p:nvSpPr>
        <p:spPr bwMode="auto">
          <a:xfrm>
            <a:off x="1349818" y="692696"/>
            <a:ext cx="7299606" cy="514216"/>
          </a:xfrm>
          <a:prstGeom prst="rect">
            <a:avLst/>
          </a:prstGeom>
          <a:noFill/>
          <a:ln w="3175">
            <a:solidFill>
              <a:schemeClr val="bg1"/>
            </a:solidFill>
            <a:prstDash val="dashDot"/>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800"/>
          </a:p>
        </p:txBody>
      </p:sp>
      <p:sp>
        <p:nvSpPr>
          <p:cNvPr id="618579" name="Text Box 83"/>
          <p:cNvSpPr txBox="1">
            <a:spLocks noChangeArrowheads="1"/>
          </p:cNvSpPr>
          <p:nvPr/>
        </p:nvSpPr>
        <p:spPr bwMode="auto">
          <a:xfrm>
            <a:off x="4834407" y="5900970"/>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t>即</a:t>
            </a:r>
            <a:endParaRPr lang="zh-CN" altLang="en-US" dirty="0"/>
          </a:p>
        </p:txBody>
      </p:sp>
      <p:sp>
        <p:nvSpPr>
          <p:cNvPr id="56" name="Text Box 18"/>
          <p:cNvSpPr txBox="1">
            <a:spLocks noChangeArrowheads="1"/>
          </p:cNvSpPr>
          <p:nvPr/>
        </p:nvSpPr>
        <p:spPr bwMode="auto">
          <a:xfrm>
            <a:off x="107504" y="712979"/>
            <a:ext cx="1242314"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kumimoji="1" lang="zh-CN" altLang="en-US" b="1" dirty="0"/>
              <a:t>定理</a:t>
            </a:r>
            <a:r>
              <a:rPr kumimoji="1" lang="en-US" altLang="zh-CN" b="1" dirty="0"/>
              <a:t>3-4</a:t>
            </a:r>
            <a:endParaRPr kumimoji="1" lang="en-US" altLang="zh-CN" b="1" dirty="0"/>
          </a:p>
        </p:txBody>
      </p:sp>
      <p:sp>
        <p:nvSpPr>
          <p:cNvPr id="34" name="Rectangle 1315"/>
          <p:cNvSpPr>
            <a:spLocks noChangeArrowheads="1"/>
          </p:cNvSpPr>
          <p:nvPr/>
        </p:nvSpPr>
        <p:spPr bwMode="auto">
          <a:xfrm>
            <a:off x="4800600" y="0"/>
            <a:ext cx="4343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§3  Convergence of Iterative methods</a:t>
            </a:r>
            <a:endParaRPr lang="en-US" altLang="zh-CN" sz="1800" b="1" dirty="0"/>
          </a:p>
        </p:txBody>
      </p:sp>
      <p:pic>
        <p:nvPicPr>
          <p:cNvPr id="16" name="图片 15"/>
          <p:cNvPicPr>
            <a:picLocks noChangeAspect="1"/>
          </p:cNvPicPr>
          <p:nvPr/>
        </p:nvPicPr>
        <p:blipFill>
          <a:blip r:embed="rId32"/>
          <a:stretch>
            <a:fillRect/>
          </a:stretch>
        </p:blipFill>
        <p:spPr>
          <a:xfrm>
            <a:off x="678448" y="6045963"/>
            <a:ext cx="3721375" cy="688163"/>
          </a:xfrm>
          <a:prstGeom prst="rect">
            <a:avLst/>
          </a:prstGeom>
        </p:spPr>
      </p:pic>
      <p:graphicFrame>
        <p:nvGraphicFramePr>
          <p:cNvPr id="35" name="Object 54"/>
          <p:cNvGraphicFramePr>
            <a:graphicFrameLocks noChangeAspect="1"/>
          </p:cNvGraphicFramePr>
          <p:nvPr/>
        </p:nvGraphicFramePr>
        <p:xfrm>
          <a:off x="556916" y="2472161"/>
          <a:ext cx="2319908" cy="485631"/>
        </p:xfrm>
        <a:graphic>
          <a:graphicData uri="http://schemas.openxmlformats.org/presentationml/2006/ole">
            <mc:AlternateContent xmlns:mc="http://schemas.openxmlformats.org/markup-compatibility/2006">
              <mc:Choice xmlns:v="urn:schemas-microsoft-com:vml" Requires="v">
                <p:oleObj spid="_x0000_s17" name="公式" r:id="rId33" imgW="1091565" imgH="228600" progId="Equation.3">
                  <p:embed/>
                </p:oleObj>
              </mc:Choice>
              <mc:Fallback>
                <p:oleObj name="公式" r:id="rId33" imgW="1091565" imgH="228600" progId="Equation.3">
                  <p:embed/>
                  <p:pic>
                    <p:nvPicPr>
                      <p:cNvPr id="0" name="Object 54"/>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56916" y="2472161"/>
                        <a:ext cx="2319908" cy="485631"/>
                      </a:xfrm>
                      <a:prstGeom prst="rect">
                        <a:avLst/>
                      </a:prstGeom>
                      <a:noFill/>
                      <a:ln>
                        <a:noFill/>
                      </a:ln>
                      <a:effectLst/>
                    </p:spPr>
                  </p:pic>
                </p:oleObj>
              </mc:Fallback>
            </mc:AlternateContent>
          </a:graphicData>
        </a:graphic>
      </p:graphicFrame>
      <p:graphicFrame>
        <p:nvGraphicFramePr>
          <p:cNvPr id="36" name="Object 55"/>
          <p:cNvGraphicFramePr>
            <a:graphicFrameLocks noChangeAspect="1"/>
          </p:cNvGraphicFramePr>
          <p:nvPr/>
        </p:nvGraphicFramePr>
        <p:xfrm>
          <a:off x="584433" y="2995300"/>
          <a:ext cx="1477471" cy="492492"/>
        </p:xfrm>
        <a:graphic>
          <a:graphicData uri="http://schemas.openxmlformats.org/presentationml/2006/ole">
            <mc:AlternateContent xmlns:mc="http://schemas.openxmlformats.org/markup-compatibility/2006">
              <mc:Choice xmlns:v="urn:schemas-microsoft-com:vml" Requires="v">
                <p:oleObj spid="_x0000_s18" name="公式" r:id="rId35" imgW="723900" imgH="241300" progId="Equation.3">
                  <p:embed/>
                </p:oleObj>
              </mc:Choice>
              <mc:Fallback>
                <p:oleObj name="公式" r:id="rId35" imgW="723900" imgH="241300" progId="Equation.3">
                  <p:embed/>
                  <p:pic>
                    <p:nvPicPr>
                      <p:cNvPr id="0" name="Object 55"/>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84433" y="2995300"/>
                        <a:ext cx="1477471" cy="492492"/>
                      </a:xfrm>
                      <a:prstGeom prst="rect">
                        <a:avLst/>
                      </a:prstGeom>
                      <a:noFill/>
                      <a:ln>
                        <a:noFill/>
                      </a:ln>
                      <a:effectLst/>
                    </p:spPr>
                  </p:pic>
                </p:oleObj>
              </mc:Fallback>
            </mc:AlternateContent>
          </a:graphicData>
        </a:graphic>
      </p:graphicFrame>
      <p:pic>
        <p:nvPicPr>
          <p:cNvPr id="19" name="图片 18"/>
          <p:cNvPicPr>
            <a:picLocks noChangeAspect="1"/>
          </p:cNvPicPr>
          <p:nvPr/>
        </p:nvPicPr>
        <p:blipFill>
          <a:blip r:embed="rId37"/>
          <a:stretch>
            <a:fillRect/>
          </a:stretch>
        </p:blipFill>
        <p:spPr>
          <a:xfrm>
            <a:off x="489524" y="3970977"/>
            <a:ext cx="3815460" cy="655921"/>
          </a:xfrm>
          <a:prstGeom prst="rect">
            <a:avLst/>
          </a:prstGeom>
        </p:spPr>
      </p:pic>
      <p:sp>
        <p:nvSpPr>
          <p:cNvPr id="37" name="Text Box 1032"/>
          <p:cNvSpPr txBox="1">
            <a:spLocks noChangeArrowheads="1"/>
          </p:cNvSpPr>
          <p:nvPr/>
        </p:nvSpPr>
        <p:spPr bwMode="auto">
          <a:xfrm>
            <a:off x="33121" y="28731"/>
            <a:ext cx="77955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b="1" dirty="0">
                <a:solidFill>
                  <a:schemeClr val="accent2"/>
                </a:solidFill>
                <a:latin typeface="楷体_GB2312" pitchFamily="49" charset="-122"/>
                <a:sym typeface="Wingdings" panose="05000000000000000000" pitchFamily="2" charset="2"/>
              </a:rPr>
              <a:t> </a:t>
            </a:r>
            <a:r>
              <a:rPr lang="zh-CN" altLang="en-US" sz="2400" b="1" dirty="0">
                <a:solidFill>
                  <a:schemeClr val="accent2"/>
                </a:solidFill>
                <a:latin typeface="楷体_GB2312" pitchFamily="49" charset="-122"/>
                <a:sym typeface="Wingdings" panose="05000000000000000000" pitchFamily="2" charset="2"/>
              </a:rPr>
              <a:t>迭代法收敛的</a:t>
            </a:r>
            <a:r>
              <a:rPr lang="zh-CN" altLang="en-US" sz="2400" b="1" dirty="0">
                <a:solidFill>
                  <a:srgbClr val="FF0000"/>
                </a:solidFill>
                <a:latin typeface="楷体_GB2312" pitchFamily="49" charset="-122"/>
                <a:sym typeface="Wingdings" panose="05000000000000000000" pitchFamily="2" charset="2"/>
              </a:rPr>
              <a:t>充要条件</a:t>
            </a:r>
            <a:endParaRPr lang="zh-CN" altLang="en-US" b="1" dirty="0">
              <a:solidFill>
                <a:srgbClr val="FF0000"/>
              </a:solidFill>
              <a:latin typeface="楷体_GB2312" pitchFamily="49" charset="-122"/>
              <a:sym typeface="Wingdings" panose="05000000000000000000" pitchFamily="2"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18545"/>
                                        </p:tgtEl>
                                        <p:attrNameLst>
                                          <p:attrName>style.visibility</p:attrName>
                                        </p:attrNameLst>
                                      </p:cBhvr>
                                      <p:to>
                                        <p:strVal val="visible"/>
                                      </p:to>
                                    </p:set>
                                    <p:animEffect transition="in" filter="blinds(horizontal)">
                                      <p:cBhvr>
                                        <p:cTn id="7" dur="500"/>
                                        <p:tgtEl>
                                          <p:spTgt spid="61854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18548"/>
                                        </p:tgtEl>
                                        <p:attrNameLst>
                                          <p:attrName>style.visibility</p:attrName>
                                        </p:attrNameLst>
                                      </p:cBhvr>
                                      <p:to>
                                        <p:strVal val="visible"/>
                                      </p:to>
                                    </p:set>
                                    <p:animEffect transition="in" filter="blinds(horizontal)">
                                      <p:cBhvr>
                                        <p:cTn id="10" dur="500"/>
                                        <p:tgtEl>
                                          <p:spTgt spid="61854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left)">
                                      <p:cBhvr>
                                        <p:cTn id="15" dur="500"/>
                                        <p:tgtEl>
                                          <p:spTgt spid="3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blinds(horizontal)">
                                      <p:cBhvr>
                                        <p:cTn id="20" dur="500"/>
                                        <p:tgtEl>
                                          <p:spTgt spid="3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618551"/>
                                        </p:tgtEl>
                                        <p:attrNameLst>
                                          <p:attrName>style.visibility</p:attrName>
                                        </p:attrNameLst>
                                      </p:cBhvr>
                                      <p:to>
                                        <p:strVal val="visible"/>
                                      </p:to>
                                    </p:set>
                                    <p:animEffect transition="in" filter="wipe(left)">
                                      <p:cBhvr>
                                        <p:cTn id="25" dur="500"/>
                                        <p:tgtEl>
                                          <p:spTgt spid="61855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618552"/>
                                        </p:tgtEl>
                                        <p:attrNameLst>
                                          <p:attrName>style.visibility</p:attrName>
                                        </p:attrNameLst>
                                      </p:cBhvr>
                                      <p:to>
                                        <p:strVal val="visible"/>
                                      </p:to>
                                    </p:set>
                                    <p:animEffect transition="in" filter="wipe(left)">
                                      <p:cBhvr>
                                        <p:cTn id="30" dur="500"/>
                                        <p:tgtEl>
                                          <p:spTgt spid="61855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618553"/>
                                        </p:tgtEl>
                                        <p:attrNameLst>
                                          <p:attrName>style.visibility</p:attrName>
                                        </p:attrNameLst>
                                      </p:cBhvr>
                                      <p:to>
                                        <p:strVal val="visible"/>
                                      </p:to>
                                    </p:set>
                                    <p:animEffect transition="in" filter="wipe(left)">
                                      <p:cBhvr>
                                        <p:cTn id="35" dur="500"/>
                                        <p:tgtEl>
                                          <p:spTgt spid="618553"/>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618554"/>
                                        </p:tgtEl>
                                        <p:attrNameLst>
                                          <p:attrName>style.visibility</p:attrName>
                                        </p:attrNameLst>
                                      </p:cBhvr>
                                      <p:to>
                                        <p:strVal val="visible"/>
                                      </p:to>
                                    </p:set>
                                    <p:animEffect transition="in" filter="blinds(horizontal)">
                                      <p:cBhvr>
                                        <p:cTn id="40" dur="500"/>
                                        <p:tgtEl>
                                          <p:spTgt spid="61855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618561"/>
                                        </p:tgtEl>
                                        <p:attrNameLst>
                                          <p:attrName>style.visibility</p:attrName>
                                        </p:attrNameLst>
                                      </p:cBhvr>
                                      <p:to>
                                        <p:strVal val="visible"/>
                                      </p:to>
                                    </p:set>
                                    <p:animEffect transition="in" filter="wipe(up)">
                                      <p:cBhvr>
                                        <p:cTn id="45" dur="500"/>
                                        <p:tgtEl>
                                          <p:spTgt spid="618561"/>
                                        </p:tgtEl>
                                      </p:cBhvr>
                                    </p:animEffect>
                                  </p:childTnLst>
                                </p:cTn>
                              </p:par>
                            </p:childTnLst>
                          </p:cTn>
                        </p:par>
                      </p:childTnLst>
                    </p:cTn>
                  </p:par>
                  <p:par>
                    <p:cTn id="46" fill="hold">
                      <p:stCondLst>
                        <p:cond delay="indefinite"/>
                      </p:stCondLst>
                      <p:childTnLst>
                        <p:par>
                          <p:cTn id="47" fill="hold">
                            <p:stCondLst>
                              <p:cond delay="0"/>
                            </p:stCondLst>
                            <p:childTnLst>
                              <p:par>
                                <p:cTn id="48" presetID="5" presetClass="entr" presetSubtype="10" fill="hold" nodeType="clickEffect">
                                  <p:stCondLst>
                                    <p:cond delay="0"/>
                                  </p:stCondLst>
                                  <p:childTnLst>
                                    <p:set>
                                      <p:cBhvr>
                                        <p:cTn id="49" dur="1" fill="hold">
                                          <p:stCondLst>
                                            <p:cond delay="0"/>
                                          </p:stCondLst>
                                        </p:cTn>
                                        <p:tgtEl>
                                          <p:spTgt spid="618562"/>
                                        </p:tgtEl>
                                        <p:attrNameLst>
                                          <p:attrName>style.visibility</p:attrName>
                                        </p:attrNameLst>
                                      </p:cBhvr>
                                      <p:to>
                                        <p:strVal val="visible"/>
                                      </p:to>
                                    </p:set>
                                    <p:animEffect transition="in" filter="checkerboard(across)">
                                      <p:cBhvr>
                                        <p:cTn id="50" dur="500"/>
                                        <p:tgtEl>
                                          <p:spTgt spid="618562"/>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618563"/>
                                        </p:tgtEl>
                                        <p:attrNameLst>
                                          <p:attrName>style.visibility</p:attrName>
                                        </p:attrNameLst>
                                      </p:cBhvr>
                                      <p:to>
                                        <p:strVal val="visible"/>
                                      </p:to>
                                    </p:set>
                                    <p:animEffect transition="in" filter="dissolve">
                                      <p:cBhvr>
                                        <p:cTn id="55" dur="500"/>
                                        <p:tgtEl>
                                          <p:spTgt spid="618563"/>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618565"/>
                                        </p:tgtEl>
                                        <p:attrNameLst>
                                          <p:attrName>style.visibility</p:attrName>
                                        </p:attrNameLst>
                                      </p:cBhvr>
                                      <p:to>
                                        <p:strVal val="visible"/>
                                      </p:to>
                                    </p:set>
                                    <p:animEffect transition="in" filter="blinds(horizontal)">
                                      <p:cBhvr>
                                        <p:cTn id="60" dur="500"/>
                                        <p:tgtEl>
                                          <p:spTgt spid="618565"/>
                                        </p:tgtEl>
                                      </p:cBhvr>
                                    </p:animEffect>
                                  </p:childTnLst>
                                </p:cTn>
                              </p:par>
                            </p:childTnLst>
                          </p:cTn>
                        </p:par>
                        <p:par>
                          <p:cTn id="61" fill="hold">
                            <p:stCondLst>
                              <p:cond delay="500"/>
                            </p:stCondLst>
                            <p:childTnLst>
                              <p:par>
                                <p:cTn id="62" presetID="22" presetClass="entr" presetSubtype="8" fill="hold" nodeType="afterEffect">
                                  <p:stCondLst>
                                    <p:cond delay="0"/>
                                  </p:stCondLst>
                                  <p:childTnLst>
                                    <p:set>
                                      <p:cBhvr>
                                        <p:cTn id="63" dur="1" fill="hold">
                                          <p:stCondLst>
                                            <p:cond delay="0"/>
                                          </p:stCondLst>
                                        </p:cTn>
                                        <p:tgtEl>
                                          <p:spTgt spid="618564"/>
                                        </p:tgtEl>
                                        <p:attrNameLst>
                                          <p:attrName>style.visibility</p:attrName>
                                        </p:attrNameLst>
                                      </p:cBhvr>
                                      <p:to>
                                        <p:strVal val="visible"/>
                                      </p:to>
                                    </p:set>
                                    <p:animEffect transition="in" filter="wipe(left)">
                                      <p:cBhvr>
                                        <p:cTn id="64" dur="500"/>
                                        <p:tgtEl>
                                          <p:spTgt spid="618564"/>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618567"/>
                                        </p:tgtEl>
                                        <p:attrNameLst>
                                          <p:attrName>style.visibility</p:attrName>
                                        </p:attrNameLst>
                                      </p:cBhvr>
                                      <p:to>
                                        <p:strVal val="visible"/>
                                      </p:to>
                                    </p:set>
                                    <p:animEffect transition="in" filter="wipe(left)">
                                      <p:cBhvr>
                                        <p:cTn id="69" dur="500"/>
                                        <p:tgtEl>
                                          <p:spTgt spid="618567"/>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618566"/>
                                        </p:tgtEl>
                                        <p:attrNameLst>
                                          <p:attrName>style.visibility</p:attrName>
                                        </p:attrNameLst>
                                      </p:cBhvr>
                                      <p:to>
                                        <p:strVal val="visible"/>
                                      </p:to>
                                    </p:set>
                                    <p:animEffect transition="in" filter="wipe(left)">
                                      <p:cBhvr>
                                        <p:cTn id="74" dur="500"/>
                                        <p:tgtEl>
                                          <p:spTgt spid="618566"/>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grpId="0" nodeType="clickEffect">
                                  <p:stCondLst>
                                    <p:cond delay="0"/>
                                  </p:stCondLst>
                                  <p:childTnLst>
                                    <p:set>
                                      <p:cBhvr>
                                        <p:cTn id="78" dur="1" fill="hold">
                                          <p:stCondLst>
                                            <p:cond delay="0"/>
                                          </p:stCondLst>
                                        </p:cTn>
                                        <p:tgtEl>
                                          <p:spTgt spid="618579"/>
                                        </p:tgtEl>
                                        <p:attrNameLst>
                                          <p:attrName>style.visibility</p:attrName>
                                        </p:attrNameLst>
                                      </p:cBhvr>
                                      <p:to>
                                        <p:strVal val="visible"/>
                                      </p:to>
                                    </p:set>
                                    <p:animEffect transition="in" filter="blinds(horizontal)">
                                      <p:cBhvr>
                                        <p:cTn id="79" dur="500"/>
                                        <p:tgtEl>
                                          <p:spTgt spid="618579"/>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618568"/>
                                        </p:tgtEl>
                                        <p:attrNameLst>
                                          <p:attrName>style.visibility</p:attrName>
                                        </p:attrNameLst>
                                      </p:cBhvr>
                                      <p:to>
                                        <p:strVal val="visible"/>
                                      </p:to>
                                    </p:set>
                                    <p:animEffect transition="in" filter="wipe(left)">
                                      <p:cBhvr>
                                        <p:cTn id="83" dur="500"/>
                                        <p:tgtEl>
                                          <p:spTgt spid="618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8548" grpId="0"/>
      <p:bldP spid="618554" grpId="0"/>
      <p:bldP spid="618565" grpId="0"/>
      <p:bldP spid="618567" grpId="0"/>
      <p:bldP spid="61857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2"/>
          <p:cNvGraphicFramePr>
            <a:graphicFrameLocks noChangeAspect="1"/>
          </p:cNvGraphicFramePr>
          <p:nvPr/>
        </p:nvGraphicFramePr>
        <p:xfrm>
          <a:off x="489493" y="1304523"/>
          <a:ext cx="5540376" cy="606425"/>
        </p:xfrm>
        <a:graphic>
          <a:graphicData uri="http://schemas.openxmlformats.org/presentationml/2006/ole">
            <mc:AlternateContent xmlns:mc="http://schemas.openxmlformats.org/markup-compatibility/2006">
              <mc:Choice xmlns:v="urn:schemas-microsoft-com:vml" Requires="v">
                <p:oleObj spid="_x0000_s0" name="Equation" r:id="rId1" imgW="69799200" imgH="7010400" progId="Equation.DSMT4">
                  <p:embed/>
                </p:oleObj>
              </mc:Choice>
              <mc:Fallback>
                <p:oleObj name="Equation" r:id="rId1" imgW="69799200" imgH="7010400" progId="Equation.DSMT4">
                  <p:embed/>
                  <p:pic>
                    <p:nvPicPr>
                      <p:cNvPr id="0" name="Object 12"/>
                      <p:cNvPicPr>
                        <a:picLocks noChangeAspect="1" noChangeArrowheads="1"/>
                      </p:cNvPicPr>
                      <p:nvPr/>
                    </p:nvPicPr>
                    <p:blipFill>
                      <a:blip r:embed="rId2"/>
                      <a:srcRect/>
                      <a:stretch>
                        <a:fillRect/>
                      </a:stretch>
                    </p:blipFill>
                    <p:spPr bwMode="auto">
                      <a:xfrm>
                        <a:off x="489493" y="1304523"/>
                        <a:ext cx="5540376" cy="606425"/>
                      </a:xfrm>
                      <a:prstGeom prst="rect">
                        <a:avLst/>
                      </a:prstGeom>
                      <a:noFill/>
                      <a:ln>
                        <a:noFill/>
                      </a:ln>
                      <a:effectLst/>
                    </p:spPr>
                  </p:pic>
                </p:oleObj>
              </mc:Fallback>
            </mc:AlternateContent>
          </a:graphicData>
        </a:graphic>
      </p:graphicFrame>
      <p:sp>
        <p:nvSpPr>
          <p:cNvPr id="10" name="Text Box 11"/>
          <p:cNvSpPr txBox="1">
            <a:spLocks noChangeArrowheads="1"/>
          </p:cNvSpPr>
          <p:nvPr/>
        </p:nvSpPr>
        <p:spPr bwMode="auto">
          <a:xfrm>
            <a:off x="381014" y="1942897"/>
            <a:ext cx="31035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t>定理证明：</a:t>
            </a:r>
            <a:r>
              <a:rPr lang="zh-CN" altLang="en-US" sz="2400" dirty="0">
                <a:solidFill>
                  <a:srgbClr val="FF0000"/>
                </a:solidFill>
              </a:rPr>
              <a:t>必要性</a:t>
            </a:r>
            <a:endParaRPr lang="zh-CN" altLang="en-US" sz="2400" dirty="0">
              <a:solidFill>
                <a:srgbClr val="FF0000"/>
              </a:solidFill>
            </a:endParaRPr>
          </a:p>
        </p:txBody>
      </p:sp>
      <p:graphicFrame>
        <p:nvGraphicFramePr>
          <p:cNvPr id="4" name="Object 12"/>
          <p:cNvGraphicFramePr>
            <a:graphicFrameLocks noChangeAspect="1"/>
          </p:cNvGraphicFramePr>
          <p:nvPr/>
        </p:nvGraphicFramePr>
        <p:xfrm>
          <a:off x="419882" y="2589993"/>
          <a:ext cx="6782073" cy="637402"/>
        </p:xfrm>
        <a:graphic>
          <a:graphicData uri="http://schemas.openxmlformats.org/presentationml/2006/ole">
            <mc:AlternateContent xmlns:mc="http://schemas.openxmlformats.org/markup-compatibility/2006">
              <mc:Choice xmlns:v="urn:schemas-microsoft-com:vml" Requires="v">
                <p:oleObj spid="_x0000_s3" name="Equation" r:id="rId3" imgW="3530600" imgH="304800" progId="Equation.DSMT4">
                  <p:embed/>
                </p:oleObj>
              </mc:Choice>
              <mc:Fallback>
                <p:oleObj name="Equation" r:id="rId3" imgW="3530600" imgH="304800" progId="Equation.DSMT4">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882" y="2589993"/>
                        <a:ext cx="6782073" cy="637402"/>
                      </a:xfrm>
                      <a:prstGeom prst="rect">
                        <a:avLst/>
                      </a:prstGeom>
                      <a:noFill/>
                      <a:ln>
                        <a:noFill/>
                      </a:ln>
                      <a:effectLst/>
                    </p:spPr>
                  </p:pic>
                </p:oleObj>
              </mc:Fallback>
            </mc:AlternateContent>
          </a:graphicData>
        </a:graphic>
      </p:graphicFrame>
      <p:graphicFrame>
        <p:nvGraphicFramePr>
          <p:cNvPr id="5" name="Object 12"/>
          <p:cNvGraphicFramePr>
            <a:graphicFrameLocks noChangeAspect="1"/>
          </p:cNvGraphicFramePr>
          <p:nvPr/>
        </p:nvGraphicFramePr>
        <p:xfrm>
          <a:off x="7167530" y="2564904"/>
          <a:ext cx="1963539" cy="589202"/>
        </p:xfrm>
        <a:graphic>
          <a:graphicData uri="http://schemas.openxmlformats.org/presentationml/2006/ole">
            <mc:AlternateContent xmlns:mc="http://schemas.openxmlformats.org/markup-compatibility/2006">
              <mc:Choice xmlns:v="urn:schemas-microsoft-com:vml" Requires="v">
                <p:oleObj spid="_x0000_s6" name="Equation" r:id="rId5" imgW="876300" imgH="241300" progId="Equation.DSMT4">
                  <p:embed/>
                </p:oleObj>
              </mc:Choice>
              <mc:Fallback>
                <p:oleObj name="Equation" r:id="rId5" imgW="876300" imgH="241300" progId="Equation.DSMT4">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7530" y="2564904"/>
                        <a:ext cx="1963539" cy="589202"/>
                      </a:xfrm>
                      <a:prstGeom prst="rect">
                        <a:avLst/>
                      </a:prstGeom>
                      <a:noFill/>
                      <a:ln>
                        <a:noFill/>
                      </a:ln>
                      <a:effectLst/>
                    </p:spPr>
                  </p:pic>
                </p:oleObj>
              </mc:Fallback>
            </mc:AlternateContent>
          </a:graphicData>
        </a:graphic>
      </p:graphicFrame>
      <p:graphicFrame>
        <p:nvGraphicFramePr>
          <p:cNvPr id="7" name="Object 12"/>
          <p:cNvGraphicFramePr>
            <a:graphicFrameLocks noChangeAspect="1"/>
          </p:cNvGraphicFramePr>
          <p:nvPr/>
        </p:nvGraphicFramePr>
        <p:xfrm>
          <a:off x="419882" y="3205125"/>
          <a:ext cx="7732712" cy="1411526"/>
        </p:xfrm>
        <a:graphic>
          <a:graphicData uri="http://schemas.openxmlformats.org/presentationml/2006/ole">
            <mc:AlternateContent xmlns:mc="http://schemas.openxmlformats.org/markup-compatibility/2006">
              <mc:Choice xmlns:v="urn:schemas-microsoft-com:vml" Requires="v">
                <p:oleObj spid="_x0000_s8" name="Equation" r:id="rId7" imgW="3670300" imgH="635000" progId="Equation.DSMT4">
                  <p:embed/>
                </p:oleObj>
              </mc:Choice>
              <mc:Fallback>
                <p:oleObj name="Equation" r:id="rId7" imgW="3670300" imgH="635000" progId="Equation.DSMT4">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882" y="3205125"/>
                        <a:ext cx="7732712" cy="1411526"/>
                      </a:xfrm>
                      <a:prstGeom prst="rect">
                        <a:avLst/>
                      </a:prstGeom>
                      <a:noFill/>
                      <a:ln>
                        <a:noFill/>
                      </a:ln>
                      <a:effectLst/>
                    </p:spPr>
                  </p:pic>
                </p:oleObj>
              </mc:Fallback>
            </mc:AlternateContent>
          </a:graphicData>
        </a:graphic>
      </p:graphicFrame>
      <p:grpSp>
        <p:nvGrpSpPr>
          <p:cNvPr id="9" name="组合 8"/>
          <p:cNvGrpSpPr/>
          <p:nvPr/>
        </p:nvGrpSpPr>
        <p:grpSpPr>
          <a:xfrm>
            <a:off x="458072" y="5295696"/>
            <a:ext cx="8335536" cy="638452"/>
            <a:chOff x="514874" y="5069803"/>
            <a:chExt cx="8335536" cy="638452"/>
          </a:xfrm>
        </p:grpSpPr>
        <p:graphicFrame>
          <p:nvGraphicFramePr>
            <p:cNvPr id="11" name="Object 12"/>
            <p:cNvGraphicFramePr>
              <a:graphicFrameLocks noChangeAspect="1"/>
            </p:cNvGraphicFramePr>
            <p:nvPr/>
          </p:nvGraphicFramePr>
          <p:xfrm>
            <a:off x="5484649" y="5126709"/>
            <a:ext cx="3365761" cy="478901"/>
          </p:xfrm>
          <a:graphic>
            <a:graphicData uri="http://schemas.openxmlformats.org/presentationml/2006/ole">
              <mc:AlternateContent xmlns:mc="http://schemas.openxmlformats.org/markup-compatibility/2006">
                <mc:Choice xmlns:v="urn:schemas-microsoft-com:vml" Requires="v">
                  <p:oleObj spid="_x0000_s12" name="Equation" r:id="rId9" imgW="1651000" imgH="215900" progId="Equation.DSMT4">
                    <p:embed/>
                  </p:oleObj>
                </mc:Choice>
                <mc:Fallback>
                  <p:oleObj name="Equation" r:id="rId9" imgW="1651000" imgH="215900" progId="Equation.DSMT4">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84649" y="5126709"/>
                          <a:ext cx="3365761" cy="478901"/>
                        </a:xfrm>
                        <a:prstGeom prst="rect">
                          <a:avLst/>
                        </a:prstGeom>
                        <a:noFill/>
                        <a:ln>
                          <a:noFill/>
                        </a:ln>
                        <a:effectLst/>
                      </p:spPr>
                    </p:pic>
                  </p:oleObj>
                </mc:Fallback>
              </mc:AlternateContent>
            </a:graphicData>
          </a:graphic>
        </p:graphicFrame>
        <p:graphicFrame>
          <p:nvGraphicFramePr>
            <p:cNvPr id="13" name="Object 12"/>
            <p:cNvGraphicFramePr>
              <a:graphicFrameLocks noChangeAspect="1"/>
            </p:cNvGraphicFramePr>
            <p:nvPr/>
          </p:nvGraphicFramePr>
          <p:xfrm>
            <a:off x="514874" y="5069803"/>
            <a:ext cx="6283710" cy="638452"/>
          </p:xfrm>
          <a:graphic>
            <a:graphicData uri="http://schemas.openxmlformats.org/presentationml/2006/ole">
              <mc:AlternateContent xmlns:mc="http://schemas.openxmlformats.org/markup-compatibility/2006">
                <mc:Choice xmlns:v="urn:schemas-microsoft-com:vml" Requires="v">
                  <p:oleObj spid="_x0000_s14" name="Equation" r:id="rId11" imgW="3048000" imgH="304800" progId="Equation.DSMT4">
                    <p:embed/>
                  </p:oleObj>
                </mc:Choice>
                <mc:Fallback>
                  <p:oleObj name="Equation" r:id="rId11" imgW="3048000" imgH="304800" progId="Equation.DSMT4">
                    <p:embed/>
                    <p:pic>
                      <p:nvPicPr>
                        <p:cNvPr id="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4874" y="5069803"/>
                          <a:ext cx="6283710" cy="638452"/>
                        </a:xfrm>
                        <a:prstGeom prst="rect">
                          <a:avLst/>
                        </a:prstGeom>
                        <a:solidFill>
                          <a:schemeClr val="bg1"/>
                        </a:solidFill>
                        <a:ln>
                          <a:noFill/>
                        </a:ln>
                        <a:effectLst/>
                      </p:spPr>
                    </p:pic>
                  </p:oleObj>
                </mc:Fallback>
              </mc:AlternateContent>
            </a:graphicData>
          </a:graphic>
        </p:graphicFrame>
      </p:grpSp>
      <p:grpSp>
        <p:nvGrpSpPr>
          <p:cNvPr id="15" name="组合 14"/>
          <p:cNvGrpSpPr/>
          <p:nvPr/>
        </p:nvGrpSpPr>
        <p:grpSpPr>
          <a:xfrm>
            <a:off x="381014" y="643747"/>
            <a:ext cx="7650148" cy="555625"/>
            <a:chOff x="195941" y="1556019"/>
            <a:chExt cx="7650148" cy="555625"/>
          </a:xfrm>
        </p:grpSpPr>
        <p:graphicFrame>
          <p:nvGraphicFramePr>
            <p:cNvPr id="270348" name="Object 12"/>
            <p:cNvGraphicFramePr>
              <a:graphicFrameLocks noChangeAspect="1"/>
            </p:cNvGraphicFramePr>
            <p:nvPr/>
          </p:nvGraphicFramePr>
          <p:xfrm>
            <a:off x="502314" y="1556019"/>
            <a:ext cx="7343775" cy="555625"/>
          </p:xfrm>
          <a:graphic>
            <a:graphicData uri="http://schemas.openxmlformats.org/presentationml/2006/ole">
              <mc:AlternateContent xmlns:mc="http://schemas.openxmlformats.org/markup-compatibility/2006">
                <mc:Choice xmlns:v="urn:schemas-microsoft-com:vml" Requires="v">
                  <p:oleObj spid="_x0000_s16" name="Equation" r:id="rId13" imgW="3441700" imgH="254000" progId="Equation.DSMT4">
                    <p:embed/>
                  </p:oleObj>
                </mc:Choice>
                <mc:Fallback>
                  <p:oleObj name="Equation" r:id="rId13" imgW="3441700" imgH="254000" progId="Equation.DSMT4">
                    <p:embed/>
                    <p:pic>
                      <p:nvPicPr>
                        <p:cNvPr id="0"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2314" y="1556019"/>
                          <a:ext cx="7343775" cy="555625"/>
                        </a:xfrm>
                        <a:prstGeom prst="rect">
                          <a:avLst/>
                        </a:prstGeom>
                        <a:noFill/>
                        <a:ln w="9525">
                          <a:solidFill>
                            <a:schemeClr val="bg1"/>
                          </a:solidFill>
                          <a:miter lim="800000"/>
                          <a:headEnd/>
                          <a:tailEnd/>
                        </a:ln>
                        <a:effectLst/>
                      </p:spPr>
                    </p:pic>
                  </p:oleObj>
                </mc:Fallback>
              </mc:AlternateContent>
            </a:graphicData>
          </a:graphic>
        </p:graphicFrame>
        <p:sp>
          <p:nvSpPr>
            <p:cNvPr id="17" name="Text Box 18"/>
            <p:cNvSpPr txBox="1">
              <a:spLocks noChangeArrowheads="1"/>
            </p:cNvSpPr>
            <p:nvPr/>
          </p:nvSpPr>
          <p:spPr bwMode="auto">
            <a:xfrm>
              <a:off x="195941" y="1561086"/>
              <a:ext cx="1275725" cy="461665"/>
            </a:xfrm>
            <a:prstGeom prst="rect">
              <a:avLst/>
            </a:prstGeom>
            <a:solidFill>
              <a:schemeClr val="bg1"/>
            </a:solidFill>
            <a:ln>
              <a:noFill/>
            </a:ln>
            <a:effectLst/>
          </p:spPr>
          <p:txBody>
            <a:bodyPr wrap="square">
              <a:spAutoFit/>
            </a:bodyPr>
            <a:lstStyle/>
            <a:p>
              <a:r>
                <a:rPr kumimoji="1" lang="zh-CN" altLang="en-US" b="1" dirty="0">
                  <a:solidFill>
                    <a:srgbClr val="0000FF"/>
                  </a:solidFill>
                  <a:latin typeface="Times New Roman" panose="02020603050405020304" pitchFamily="18" charset="0"/>
                </a:rPr>
                <a:t>定理</a:t>
              </a:r>
              <a:r>
                <a:rPr kumimoji="1" lang="en-US" altLang="zh-CN" b="1" dirty="0">
                  <a:solidFill>
                    <a:srgbClr val="0000FF"/>
                  </a:solidFill>
                  <a:latin typeface="Times New Roman" panose="02020603050405020304" pitchFamily="18" charset="0"/>
                </a:rPr>
                <a:t>3-5</a:t>
              </a:r>
              <a:endParaRPr kumimoji="1" lang="en-US" altLang="zh-CN" b="1" dirty="0">
                <a:solidFill>
                  <a:srgbClr val="0000FF"/>
                </a:solidFill>
              </a:endParaRPr>
            </a:p>
          </p:txBody>
        </p:sp>
      </p:grpSp>
      <p:sp>
        <p:nvSpPr>
          <p:cNvPr id="18" name="Rectangle 1315"/>
          <p:cNvSpPr>
            <a:spLocks noChangeArrowheads="1"/>
          </p:cNvSpPr>
          <p:nvPr/>
        </p:nvSpPr>
        <p:spPr bwMode="auto">
          <a:xfrm>
            <a:off x="4800600" y="0"/>
            <a:ext cx="4343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§3  Convergence of Iterative methods</a:t>
            </a:r>
            <a:endParaRPr lang="en-US" altLang="zh-CN" sz="1800" b="1" dirty="0"/>
          </a:p>
        </p:txBody>
      </p:sp>
      <p:graphicFrame>
        <p:nvGraphicFramePr>
          <p:cNvPr id="28" name="Object 71"/>
          <p:cNvGraphicFramePr>
            <a:graphicFrameLocks noChangeAspect="1"/>
          </p:cNvGraphicFramePr>
          <p:nvPr/>
        </p:nvGraphicFramePr>
        <p:xfrm>
          <a:off x="1187624" y="4710111"/>
          <a:ext cx="6461125" cy="492125"/>
        </p:xfrm>
        <a:graphic>
          <a:graphicData uri="http://schemas.openxmlformats.org/presentationml/2006/ole">
            <mc:AlternateContent xmlns:mc="http://schemas.openxmlformats.org/markup-compatibility/2006">
              <mc:Choice xmlns:v="urn:schemas-microsoft-com:vml" Requires="v">
                <p:oleObj spid="_x0000_s19" name="公式" r:id="rId15" imgW="2768600" imgH="228600" progId="Equation.3">
                  <p:embed/>
                </p:oleObj>
              </mc:Choice>
              <mc:Fallback>
                <p:oleObj name="公式" r:id="rId15" imgW="2768600" imgH="228600" progId="Equation.3">
                  <p:embed/>
                  <p:pic>
                    <p:nvPicPr>
                      <p:cNvPr id="0" name="Object 7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87624" y="4710111"/>
                        <a:ext cx="646112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CC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Text Box 1032"/>
          <p:cNvSpPr txBox="1">
            <a:spLocks noChangeArrowheads="1"/>
          </p:cNvSpPr>
          <p:nvPr/>
        </p:nvSpPr>
        <p:spPr bwMode="auto">
          <a:xfrm>
            <a:off x="33121" y="28731"/>
            <a:ext cx="77955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b="1" dirty="0">
                <a:solidFill>
                  <a:schemeClr val="accent2"/>
                </a:solidFill>
                <a:latin typeface="楷体_GB2312" pitchFamily="49" charset="-122"/>
                <a:sym typeface="Wingdings" panose="05000000000000000000" pitchFamily="2" charset="2"/>
              </a:rPr>
              <a:t> </a:t>
            </a:r>
            <a:r>
              <a:rPr lang="zh-CN" altLang="en-US" sz="2400" b="1" dirty="0">
                <a:solidFill>
                  <a:schemeClr val="accent2"/>
                </a:solidFill>
                <a:latin typeface="楷体_GB2312" pitchFamily="49" charset="-122"/>
                <a:sym typeface="Wingdings" panose="05000000000000000000" pitchFamily="2" charset="2"/>
              </a:rPr>
              <a:t>迭代法收敛的</a:t>
            </a:r>
            <a:r>
              <a:rPr lang="zh-CN" altLang="en-US" sz="2400" b="1" dirty="0">
                <a:solidFill>
                  <a:srgbClr val="FF0000"/>
                </a:solidFill>
                <a:latin typeface="楷体_GB2312" pitchFamily="49" charset="-122"/>
                <a:sym typeface="Wingdings" panose="05000000000000000000" pitchFamily="2" charset="2"/>
              </a:rPr>
              <a:t>充要条件</a:t>
            </a:r>
            <a:endParaRPr lang="zh-CN" altLang="en-US" b="1" dirty="0">
              <a:solidFill>
                <a:srgbClr val="FF0000"/>
              </a:solidFill>
              <a:latin typeface="楷体_GB2312" pitchFamily="49" charset="-122"/>
              <a:sym typeface="Wingdings" panose="05000000000000000000" pitchFamily="2"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checkerboard(across)">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11"/>
          <p:cNvSpPr txBox="1">
            <a:spLocks noChangeArrowheads="1"/>
          </p:cNvSpPr>
          <p:nvPr/>
        </p:nvSpPr>
        <p:spPr bwMode="auto">
          <a:xfrm>
            <a:off x="381014" y="1253647"/>
            <a:ext cx="28803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t>定理证明：</a:t>
            </a:r>
            <a:r>
              <a:rPr lang="zh-CN" altLang="en-US" sz="2400" dirty="0">
                <a:solidFill>
                  <a:srgbClr val="FF0000"/>
                </a:solidFill>
              </a:rPr>
              <a:t>充分性</a:t>
            </a:r>
            <a:endParaRPr lang="zh-CN" altLang="en-US" sz="2400" dirty="0">
              <a:solidFill>
                <a:srgbClr val="FF0000"/>
              </a:solidFill>
            </a:endParaRPr>
          </a:p>
        </p:txBody>
      </p:sp>
      <p:graphicFrame>
        <p:nvGraphicFramePr>
          <p:cNvPr id="5" name="Object 12"/>
          <p:cNvGraphicFramePr>
            <a:graphicFrameLocks noChangeAspect="1"/>
          </p:cNvGraphicFramePr>
          <p:nvPr/>
        </p:nvGraphicFramePr>
        <p:xfrm>
          <a:off x="444088" y="2352592"/>
          <a:ext cx="4764831" cy="552792"/>
        </p:xfrm>
        <a:graphic>
          <a:graphicData uri="http://schemas.openxmlformats.org/presentationml/2006/ole">
            <mc:AlternateContent xmlns:mc="http://schemas.openxmlformats.org/markup-compatibility/2006">
              <mc:Choice xmlns:v="urn:schemas-microsoft-com:vml" Requires="v">
                <p:oleObj spid="_x0000_s0" name="Equation" r:id="rId1" imgW="2387600" imgH="254000" progId="Equation.DSMT4">
                  <p:embed/>
                </p:oleObj>
              </mc:Choice>
              <mc:Fallback>
                <p:oleObj name="Equation" r:id="rId1" imgW="2387600" imgH="254000" progId="Equation.DSMT4">
                  <p:embed/>
                  <p:pic>
                    <p:nvPicPr>
                      <p:cNvPr id="0" name="Object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088" y="2352592"/>
                        <a:ext cx="4764831" cy="552792"/>
                      </a:xfrm>
                      <a:prstGeom prst="rect">
                        <a:avLst/>
                      </a:prstGeom>
                      <a:noFill/>
                      <a:ln>
                        <a:noFill/>
                      </a:ln>
                      <a:effectLst/>
                    </p:spPr>
                  </p:pic>
                </p:oleObj>
              </mc:Fallback>
            </mc:AlternateContent>
          </a:graphicData>
        </a:graphic>
      </p:graphicFrame>
      <p:graphicFrame>
        <p:nvGraphicFramePr>
          <p:cNvPr id="6" name="Object 12"/>
          <p:cNvGraphicFramePr>
            <a:graphicFrameLocks noChangeAspect="1"/>
          </p:cNvGraphicFramePr>
          <p:nvPr/>
        </p:nvGraphicFramePr>
        <p:xfrm>
          <a:off x="467326" y="2938668"/>
          <a:ext cx="7032574" cy="1324978"/>
        </p:xfrm>
        <a:graphic>
          <a:graphicData uri="http://schemas.openxmlformats.org/presentationml/2006/ole">
            <mc:AlternateContent xmlns:mc="http://schemas.openxmlformats.org/markup-compatibility/2006">
              <mc:Choice xmlns:v="urn:schemas-microsoft-com:vml" Requires="v">
                <p:oleObj spid="_x0000_s2" name="Equation" r:id="rId3" imgW="3670300" imgH="635000" progId="Equation.DSMT4">
                  <p:embed/>
                </p:oleObj>
              </mc:Choice>
              <mc:Fallback>
                <p:oleObj name="Equation" r:id="rId3" imgW="3670300" imgH="635000" progId="Equation.DSMT4">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326" y="2938668"/>
                        <a:ext cx="7032574" cy="1324978"/>
                      </a:xfrm>
                      <a:prstGeom prst="rect">
                        <a:avLst/>
                      </a:prstGeom>
                      <a:noFill/>
                      <a:ln>
                        <a:noFill/>
                      </a:ln>
                      <a:effectLst/>
                    </p:spPr>
                  </p:pic>
                </p:oleObj>
              </mc:Fallback>
            </mc:AlternateContent>
          </a:graphicData>
        </a:graphic>
      </p:graphicFrame>
      <p:graphicFrame>
        <p:nvGraphicFramePr>
          <p:cNvPr id="9" name="Object 12"/>
          <p:cNvGraphicFramePr>
            <a:graphicFrameLocks noChangeAspect="1"/>
          </p:cNvGraphicFramePr>
          <p:nvPr/>
        </p:nvGraphicFramePr>
        <p:xfrm>
          <a:off x="3841930" y="4326388"/>
          <a:ext cx="4782660" cy="649287"/>
        </p:xfrm>
        <a:graphic>
          <a:graphicData uri="http://schemas.openxmlformats.org/presentationml/2006/ole">
            <mc:AlternateContent xmlns:mc="http://schemas.openxmlformats.org/markup-compatibility/2006">
              <mc:Choice xmlns:v="urn:schemas-microsoft-com:vml" Requires="v">
                <p:oleObj spid="_x0000_s3" name="Equation" r:id="rId5" imgW="2438400" imgH="304800" progId="Equation.DSMT4">
                  <p:embed/>
                </p:oleObj>
              </mc:Choice>
              <mc:Fallback>
                <p:oleObj name="Equation" r:id="rId5" imgW="2438400" imgH="304800" progId="Equation.DSMT4">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1930" y="4326388"/>
                        <a:ext cx="4782660" cy="649287"/>
                      </a:xfrm>
                      <a:prstGeom prst="rect">
                        <a:avLst/>
                      </a:prstGeom>
                      <a:noFill/>
                      <a:ln>
                        <a:noFill/>
                      </a:ln>
                      <a:effectLst/>
                    </p:spPr>
                  </p:pic>
                </p:oleObj>
              </mc:Fallback>
            </mc:AlternateContent>
          </a:graphicData>
        </a:graphic>
      </p:graphicFrame>
      <p:sp>
        <p:nvSpPr>
          <p:cNvPr id="12" name="Rectangle 1315"/>
          <p:cNvSpPr>
            <a:spLocks noChangeArrowheads="1"/>
          </p:cNvSpPr>
          <p:nvPr/>
        </p:nvSpPr>
        <p:spPr bwMode="auto">
          <a:xfrm>
            <a:off x="4800600" y="0"/>
            <a:ext cx="4343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§3  Convergence of Iterative methods</a:t>
            </a:r>
            <a:endParaRPr lang="en-US" altLang="zh-CN" sz="1800" b="1" dirty="0"/>
          </a:p>
        </p:txBody>
      </p:sp>
      <p:grpSp>
        <p:nvGrpSpPr>
          <p:cNvPr id="4" name="组合 3"/>
          <p:cNvGrpSpPr/>
          <p:nvPr/>
        </p:nvGrpSpPr>
        <p:grpSpPr>
          <a:xfrm>
            <a:off x="107504" y="1758667"/>
            <a:ext cx="8353623" cy="540659"/>
            <a:chOff x="323528" y="1520901"/>
            <a:chExt cx="8624154" cy="554037"/>
          </a:xfrm>
        </p:grpSpPr>
        <p:graphicFrame>
          <p:nvGraphicFramePr>
            <p:cNvPr id="7" name="Object 12"/>
            <p:cNvGraphicFramePr>
              <a:graphicFrameLocks noChangeAspect="1"/>
            </p:cNvGraphicFramePr>
            <p:nvPr/>
          </p:nvGraphicFramePr>
          <p:xfrm>
            <a:off x="440270" y="1520901"/>
            <a:ext cx="8507412" cy="554037"/>
          </p:xfrm>
          <a:graphic>
            <a:graphicData uri="http://schemas.openxmlformats.org/presentationml/2006/ole">
              <mc:AlternateContent xmlns:mc="http://schemas.openxmlformats.org/markup-compatibility/2006">
                <mc:Choice xmlns:v="urn:schemas-microsoft-com:vml" Requires="v">
                  <p:oleObj spid="_x0000_s8" name="Equation" r:id="rId7" imgW="4127500" imgH="254000" progId="Equation.DSMT4">
                    <p:embed/>
                  </p:oleObj>
                </mc:Choice>
                <mc:Fallback>
                  <p:oleObj name="Equation" r:id="rId7" imgW="4127500" imgH="254000" progId="Equation.DSMT4">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0270" y="1520901"/>
                          <a:ext cx="8507412" cy="554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1" name="图片 10"/>
            <p:cNvPicPr>
              <a:picLocks noChangeAspect="1"/>
            </p:cNvPicPr>
            <p:nvPr/>
          </p:nvPicPr>
          <p:blipFill>
            <a:blip r:embed="rId9"/>
            <a:stretch>
              <a:fillRect/>
            </a:stretch>
          </p:blipFill>
          <p:spPr>
            <a:xfrm>
              <a:off x="323528" y="1608213"/>
              <a:ext cx="371475" cy="466725"/>
            </a:xfrm>
            <a:prstGeom prst="rect">
              <a:avLst/>
            </a:prstGeom>
          </p:spPr>
        </p:pic>
      </p:grpSp>
      <p:grpSp>
        <p:nvGrpSpPr>
          <p:cNvPr id="13" name="组合 12"/>
          <p:cNvGrpSpPr/>
          <p:nvPr/>
        </p:nvGrpSpPr>
        <p:grpSpPr>
          <a:xfrm>
            <a:off x="112958" y="4347017"/>
            <a:ext cx="3575794" cy="609422"/>
            <a:chOff x="1619672" y="4725144"/>
            <a:chExt cx="3761469" cy="695325"/>
          </a:xfrm>
        </p:grpSpPr>
        <p:graphicFrame>
          <p:nvGraphicFramePr>
            <p:cNvPr id="14" name="Object 12"/>
            <p:cNvGraphicFramePr>
              <a:graphicFrameLocks noChangeAspect="1"/>
            </p:cNvGraphicFramePr>
            <p:nvPr/>
          </p:nvGraphicFramePr>
          <p:xfrm>
            <a:off x="1771166" y="4725144"/>
            <a:ext cx="3609975" cy="693737"/>
          </p:xfrm>
          <a:graphic>
            <a:graphicData uri="http://schemas.openxmlformats.org/presentationml/2006/ole">
              <mc:AlternateContent xmlns:mc="http://schemas.openxmlformats.org/markup-compatibility/2006">
                <mc:Choice xmlns:v="urn:schemas-microsoft-com:vml" Requires="v">
                  <p:oleObj spid="_x0000_s15" name="Equation" r:id="rId10" imgW="1651000" imgH="292100" progId="Equation.DSMT4">
                    <p:embed/>
                  </p:oleObj>
                </mc:Choice>
                <mc:Fallback>
                  <p:oleObj name="Equation" r:id="rId10" imgW="1651000" imgH="292100" progId="Equation.DSMT4">
                    <p:embed/>
                    <p:pic>
                      <p:nvPicPr>
                        <p:cNvPr id="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71166" y="4725144"/>
                          <a:ext cx="3609975" cy="693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6" name="图片 15"/>
            <p:cNvPicPr>
              <a:picLocks noChangeAspect="1"/>
            </p:cNvPicPr>
            <p:nvPr/>
          </p:nvPicPr>
          <p:blipFill>
            <a:blip r:embed="rId12"/>
            <a:stretch>
              <a:fillRect/>
            </a:stretch>
          </p:blipFill>
          <p:spPr>
            <a:xfrm>
              <a:off x="1619672" y="4725144"/>
              <a:ext cx="454482" cy="695325"/>
            </a:xfrm>
            <a:prstGeom prst="rect">
              <a:avLst/>
            </a:prstGeom>
          </p:spPr>
        </p:pic>
      </p:grpSp>
      <p:grpSp>
        <p:nvGrpSpPr>
          <p:cNvPr id="22" name="组合 21"/>
          <p:cNvGrpSpPr/>
          <p:nvPr/>
        </p:nvGrpSpPr>
        <p:grpSpPr>
          <a:xfrm>
            <a:off x="301478" y="4932786"/>
            <a:ext cx="8568952" cy="1080120"/>
            <a:chOff x="251520" y="5661248"/>
            <a:chExt cx="8568952" cy="1080120"/>
          </a:xfrm>
        </p:grpSpPr>
        <p:sp>
          <p:nvSpPr>
            <p:cNvPr id="17" name="文本框 16"/>
            <p:cNvSpPr txBox="1"/>
            <p:nvPr/>
          </p:nvSpPr>
          <p:spPr>
            <a:xfrm>
              <a:off x="251520" y="5661248"/>
              <a:ext cx="8568952" cy="1080120"/>
            </a:xfrm>
            <a:prstGeom prst="rect">
              <a:avLst/>
            </a:prstGeom>
            <a:solidFill>
              <a:srgbClr val="FFC000"/>
            </a:solidFill>
          </p:spPr>
          <p:txBody>
            <a:bodyPr wrap="square" rtlCol="0">
              <a:spAutoFit/>
            </a:bodyPr>
            <a:lstStyle/>
            <a:p>
              <a:endParaRPr lang="en-GB" dirty="0"/>
            </a:p>
          </p:txBody>
        </p:sp>
        <p:grpSp>
          <p:nvGrpSpPr>
            <p:cNvPr id="18" name="组合 17"/>
            <p:cNvGrpSpPr/>
            <p:nvPr/>
          </p:nvGrpSpPr>
          <p:grpSpPr>
            <a:xfrm>
              <a:off x="274139" y="5835344"/>
              <a:ext cx="8326558" cy="687762"/>
              <a:chOff x="216303" y="5463373"/>
              <a:chExt cx="8326558" cy="687762"/>
            </a:xfrm>
            <a:solidFill>
              <a:srgbClr val="FFC000"/>
            </a:solidFill>
          </p:grpSpPr>
          <p:graphicFrame>
            <p:nvGraphicFramePr>
              <p:cNvPr id="19" name="Object 72"/>
              <p:cNvGraphicFramePr>
                <a:graphicFrameLocks noChangeAspect="1"/>
              </p:cNvGraphicFramePr>
              <p:nvPr/>
            </p:nvGraphicFramePr>
            <p:xfrm>
              <a:off x="216303" y="5463373"/>
              <a:ext cx="2027610" cy="687762"/>
            </p:xfrm>
            <a:graphic>
              <a:graphicData uri="http://schemas.openxmlformats.org/presentationml/2006/ole">
                <mc:AlternateContent xmlns:mc="http://schemas.openxmlformats.org/markup-compatibility/2006">
                  <mc:Choice xmlns:v="urn:schemas-microsoft-com:vml" Requires="v">
                    <p:oleObj spid="_x0000_s20" name="Equation" r:id="rId13" imgW="18897600" imgH="6400800" progId="Equation.DSMT4">
                      <p:embed/>
                    </p:oleObj>
                  </mc:Choice>
                  <mc:Fallback>
                    <p:oleObj name="Equation" r:id="rId13" imgW="18897600" imgH="6400800" progId="Equation.DSMT4">
                      <p:embed/>
                      <p:pic>
                        <p:nvPicPr>
                          <p:cNvPr id="0" name="Object 72"/>
                          <p:cNvPicPr>
                            <a:picLocks noChangeAspect="1" noChangeArrowheads="1"/>
                          </p:cNvPicPr>
                          <p:nvPr/>
                        </p:nvPicPr>
                        <p:blipFill>
                          <a:blip r:embed="rId14"/>
                          <a:srcRect/>
                          <a:stretch>
                            <a:fillRect/>
                          </a:stretch>
                        </p:blipFill>
                        <p:spPr bwMode="auto">
                          <a:xfrm>
                            <a:off x="216303" y="5463373"/>
                            <a:ext cx="2027610" cy="687762"/>
                          </a:xfrm>
                          <a:prstGeom prst="rect">
                            <a:avLst/>
                          </a:prstGeom>
                          <a:noFill/>
                          <a:ln>
                            <a:noFill/>
                          </a:ln>
                          <a:effectLst/>
                        </p:spPr>
                      </p:pic>
                    </p:oleObj>
                  </mc:Fallback>
                </mc:AlternateContent>
              </a:graphicData>
            </a:graphic>
          </p:graphicFrame>
          <p:graphicFrame>
            <p:nvGraphicFramePr>
              <p:cNvPr id="21" name="Object 73"/>
              <p:cNvGraphicFramePr>
                <a:graphicFrameLocks noChangeAspect="1"/>
              </p:cNvGraphicFramePr>
              <p:nvPr/>
            </p:nvGraphicFramePr>
            <p:xfrm>
              <a:off x="2188457" y="5608817"/>
              <a:ext cx="612775" cy="396875"/>
            </p:xfrm>
            <a:graphic>
              <a:graphicData uri="http://schemas.openxmlformats.org/presentationml/2006/ole">
                <mc:AlternateContent xmlns:mc="http://schemas.openxmlformats.org/markup-compatibility/2006">
                  <mc:Choice xmlns:v="urn:schemas-microsoft-com:vml" Requires="v">
                    <p:oleObj spid="_x0000_s23" name="公式" r:id="rId15" imgW="215900" imgH="139700" progId="Equation.3">
                      <p:embed/>
                    </p:oleObj>
                  </mc:Choice>
                  <mc:Fallback>
                    <p:oleObj name="公式" r:id="rId15" imgW="215900" imgH="139700" progId="Equation.3">
                      <p:embed/>
                      <p:pic>
                        <p:nvPicPr>
                          <p:cNvPr id="0" name="Object 7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88457" y="5608817"/>
                            <a:ext cx="61277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74"/>
              <p:cNvGraphicFramePr>
                <a:graphicFrameLocks noChangeAspect="1"/>
              </p:cNvGraphicFramePr>
              <p:nvPr/>
            </p:nvGraphicFramePr>
            <p:xfrm>
              <a:off x="2754046" y="5531029"/>
              <a:ext cx="1439863" cy="612775"/>
            </p:xfrm>
            <a:graphic>
              <a:graphicData uri="http://schemas.openxmlformats.org/presentationml/2006/ole">
                <mc:AlternateContent xmlns:mc="http://schemas.openxmlformats.org/markup-compatibility/2006">
                  <mc:Choice xmlns:v="urn:schemas-microsoft-com:vml" Requires="v">
                    <p:oleObj spid="_x0000_s25" name="Equation" r:id="rId17" imgW="685800" imgH="292100" progId="Equation.DSMT4">
                      <p:embed/>
                    </p:oleObj>
                  </mc:Choice>
                  <mc:Fallback>
                    <p:oleObj name="Equation" r:id="rId17" imgW="685800" imgH="292100" progId="Equation.DSMT4">
                      <p:embed/>
                      <p:pic>
                        <p:nvPicPr>
                          <p:cNvPr id="0" name="Object 7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54046" y="5531029"/>
                            <a:ext cx="1439863"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 name="Object 75"/>
              <p:cNvGraphicFramePr>
                <a:graphicFrameLocks noChangeAspect="1"/>
              </p:cNvGraphicFramePr>
              <p:nvPr/>
            </p:nvGraphicFramePr>
            <p:xfrm>
              <a:off x="4288915" y="5602302"/>
              <a:ext cx="612775" cy="396875"/>
            </p:xfrm>
            <a:graphic>
              <a:graphicData uri="http://schemas.openxmlformats.org/presentationml/2006/ole">
                <mc:AlternateContent xmlns:mc="http://schemas.openxmlformats.org/markup-compatibility/2006">
                  <mc:Choice xmlns:v="urn:schemas-microsoft-com:vml" Requires="v">
                    <p:oleObj spid="_x0000_s27" name="公式" r:id="rId19" imgW="215900" imgH="139700" progId="Equation.3">
                      <p:embed/>
                    </p:oleObj>
                  </mc:Choice>
                  <mc:Fallback>
                    <p:oleObj name="公式" r:id="rId19" imgW="215900" imgH="139700" progId="Equation.3">
                      <p:embed/>
                      <p:pic>
                        <p:nvPicPr>
                          <p:cNvPr id="0" name="Object 7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288915" y="5602302"/>
                            <a:ext cx="61277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76"/>
              <p:cNvGraphicFramePr>
                <a:graphicFrameLocks noChangeAspect="1"/>
              </p:cNvGraphicFramePr>
              <p:nvPr/>
            </p:nvGraphicFramePr>
            <p:xfrm>
              <a:off x="4636911" y="5505301"/>
              <a:ext cx="2306637" cy="631825"/>
            </p:xfrm>
            <a:graphic>
              <a:graphicData uri="http://schemas.openxmlformats.org/presentationml/2006/ole">
                <mc:AlternateContent xmlns:mc="http://schemas.openxmlformats.org/markup-compatibility/2006">
                  <mc:Choice xmlns:v="urn:schemas-microsoft-com:vml" Requires="v">
                    <p:oleObj spid="_x0000_s29" name="公式" r:id="rId20" imgW="1066800" imgH="292100" progId="Equation.3">
                      <p:embed/>
                    </p:oleObj>
                  </mc:Choice>
                  <mc:Fallback>
                    <p:oleObj name="公式" r:id="rId20" imgW="1066800" imgH="292100" progId="Equation.3">
                      <p:embed/>
                      <p:pic>
                        <p:nvPicPr>
                          <p:cNvPr id="0" name="Object 7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636911" y="5505301"/>
                            <a:ext cx="2306637" cy="63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 name="Object 77"/>
              <p:cNvGraphicFramePr>
                <a:graphicFrameLocks noChangeAspect="1"/>
              </p:cNvGraphicFramePr>
              <p:nvPr/>
            </p:nvGraphicFramePr>
            <p:xfrm>
              <a:off x="7174436" y="5531029"/>
              <a:ext cx="1368425" cy="465137"/>
            </p:xfrm>
            <a:graphic>
              <a:graphicData uri="http://schemas.openxmlformats.org/presentationml/2006/ole">
                <mc:AlternateContent xmlns:mc="http://schemas.openxmlformats.org/markup-compatibility/2006">
                  <mc:Choice xmlns:v="urn:schemas-microsoft-com:vml" Requires="v">
                    <p:oleObj spid="_x0000_s31" name="公式" r:id="rId22" imgW="596900" imgH="203200" progId="Equation.3">
                      <p:embed/>
                    </p:oleObj>
                  </mc:Choice>
                  <mc:Fallback>
                    <p:oleObj name="公式" r:id="rId22" imgW="596900" imgH="203200" progId="Equation.3">
                      <p:embed/>
                      <p:pic>
                        <p:nvPicPr>
                          <p:cNvPr id="0" name="Object 7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174436" y="5531029"/>
                            <a:ext cx="136842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 name="Object 78"/>
              <p:cNvGraphicFramePr>
                <a:graphicFrameLocks noChangeAspect="1"/>
              </p:cNvGraphicFramePr>
              <p:nvPr/>
            </p:nvGraphicFramePr>
            <p:xfrm>
              <a:off x="6553610" y="5559702"/>
              <a:ext cx="612775" cy="396875"/>
            </p:xfrm>
            <a:graphic>
              <a:graphicData uri="http://schemas.openxmlformats.org/presentationml/2006/ole">
                <mc:AlternateContent xmlns:mc="http://schemas.openxmlformats.org/markup-compatibility/2006">
                  <mc:Choice xmlns:v="urn:schemas-microsoft-com:vml" Requires="v">
                    <p:oleObj spid="_x0000_s33" name="公式" r:id="rId24" imgW="215900" imgH="139700" progId="Equation.3">
                      <p:embed/>
                    </p:oleObj>
                  </mc:Choice>
                  <mc:Fallback>
                    <p:oleObj name="公式" r:id="rId24" imgW="215900" imgH="139700" progId="Equation.3">
                      <p:embed/>
                      <p:pic>
                        <p:nvPicPr>
                          <p:cNvPr id="0" name="Object 7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53610" y="5559702"/>
                            <a:ext cx="61277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34" name="组合 33"/>
          <p:cNvGrpSpPr/>
          <p:nvPr/>
        </p:nvGrpSpPr>
        <p:grpSpPr>
          <a:xfrm>
            <a:off x="381014" y="648814"/>
            <a:ext cx="7687582" cy="555625"/>
            <a:chOff x="195941" y="1561086"/>
            <a:chExt cx="7687582" cy="555625"/>
          </a:xfrm>
        </p:grpSpPr>
        <p:graphicFrame>
          <p:nvGraphicFramePr>
            <p:cNvPr id="35" name="Object 12"/>
            <p:cNvGraphicFramePr>
              <a:graphicFrameLocks noChangeAspect="1"/>
            </p:cNvGraphicFramePr>
            <p:nvPr/>
          </p:nvGraphicFramePr>
          <p:xfrm>
            <a:off x="539748" y="1561086"/>
            <a:ext cx="7343775" cy="555625"/>
          </p:xfrm>
          <a:graphic>
            <a:graphicData uri="http://schemas.openxmlformats.org/presentationml/2006/ole">
              <mc:AlternateContent xmlns:mc="http://schemas.openxmlformats.org/markup-compatibility/2006">
                <mc:Choice xmlns:v="urn:schemas-microsoft-com:vml" Requires="v">
                  <p:oleObj spid="_x0000_s36" name="Equation" r:id="rId25" imgW="3441700" imgH="254000" progId="Equation.DSMT4">
                    <p:embed/>
                  </p:oleObj>
                </mc:Choice>
                <mc:Fallback>
                  <p:oleObj name="Equation" r:id="rId25" imgW="3441700" imgH="254000" progId="Equation.DSMT4">
                    <p:embed/>
                    <p:pic>
                      <p:nvPicPr>
                        <p:cNvPr id="0" name="Object 1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39748" y="1561086"/>
                          <a:ext cx="7343775" cy="555625"/>
                        </a:xfrm>
                        <a:prstGeom prst="rect">
                          <a:avLst/>
                        </a:prstGeom>
                        <a:noFill/>
                        <a:ln w="9525">
                          <a:solidFill>
                            <a:schemeClr val="bg1"/>
                          </a:solidFill>
                          <a:miter lim="800000"/>
                          <a:headEnd/>
                          <a:tailEnd/>
                        </a:ln>
                        <a:effectLst/>
                      </p:spPr>
                    </p:pic>
                  </p:oleObj>
                </mc:Fallback>
              </mc:AlternateContent>
            </a:graphicData>
          </a:graphic>
        </p:graphicFrame>
        <p:sp>
          <p:nvSpPr>
            <p:cNvPr id="37" name="Text Box 18"/>
            <p:cNvSpPr txBox="1">
              <a:spLocks noChangeArrowheads="1"/>
            </p:cNvSpPr>
            <p:nvPr/>
          </p:nvSpPr>
          <p:spPr bwMode="auto">
            <a:xfrm>
              <a:off x="195941" y="1561086"/>
              <a:ext cx="1275725" cy="461665"/>
            </a:xfrm>
            <a:prstGeom prst="rect">
              <a:avLst/>
            </a:prstGeom>
            <a:solidFill>
              <a:schemeClr val="bg1"/>
            </a:solidFill>
            <a:ln>
              <a:noFill/>
            </a:ln>
            <a:effectLst/>
          </p:spPr>
          <p:txBody>
            <a:bodyPr wrap="square">
              <a:spAutoFit/>
            </a:bodyPr>
            <a:lstStyle/>
            <a:p>
              <a:r>
                <a:rPr kumimoji="1" lang="zh-CN" altLang="en-US" b="1" dirty="0">
                  <a:solidFill>
                    <a:srgbClr val="0000FF"/>
                  </a:solidFill>
                  <a:latin typeface="Times New Roman" panose="02020603050405020304" pitchFamily="18" charset="0"/>
                </a:rPr>
                <a:t>定理</a:t>
              </a:r>
              <a:r>
                <a:rPr kumimoji="1" lang="en-US" altLang="zh-CN" b="1" dirty="0">
                  <a:solidFill>
                    <a:srgbClr val="0000FF"/>
                  </a:solidFill>
                  <a:latin typeface="Times New Roman" panose="02020603050405020304" pitchFamily="18" charset="0"/>
                </a:rPr>
                <a:t>3-5</a:t>
              </a:r>
              <a:endParaRPr kumimoji="1" lang="en-US" altLang="zh-CN" b="1" dirty="0">
                <a:solidFill>
                  <a:srgbClr val="0000FF"/>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ppt_x"/>
                                          </p:val>
                                        </p:tav>
                                        <p:tav tm="100000">
                                          <p:val>
                                            <p:strVal val="#ppt_x"/>
                                          </p:val>
                                        </p:tav>
                                      </p:tavLst>
                                    </p:anim>
                                    <p:anim calcmode="lin" valueType="num">
                                      <p:cBhvr additive="base">
                                        <p:cTn id="2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Rectangle 2"/>
          <p:cNvSpPr>
            <a:spLocks noGrp="1" noChangeArrowheads="1"/>
          </p:cNvSpPr>
          <p:nvPr>
            <p:ph type="title"/>
          </p:nvPr>
        </p:nvSpPr>
        <p:spPr>
          <a:xfrm>
            <a:off x="334389" y="693974"/>
            <a:ext cx="3917950" cy="762000"/>
          </a:xfrm>
        </p:spPr>
        <p:txBody>
          <a:bodyPr/>
          <a:lstStyle/>
          <a:p>
            <a:pPr algn="l"/>
            <a:r>
              <a:rPr lang="zh-CN" altLang="en-US" sz="2400" b="1" dirty="0">
                <a:solidFill>
                  <a:srgbClr val="FF0000"/>
                </a:solidFill>
              </a:rPr>
              <a:t>例</a:t>
            </a:r>
            <a:r>
              <a:rPr lang="en-US" altLang="zh-CN" sz="2400" b="1" dirty="0">
                <a:solidFill>
                  <a:srgbClr val="FF0000"/>
                </a:solidFill>
              </a:rPr>
              <a:t>3-3</a:t>
            </a:r>
            <a:r>
              <a:rPr lang="zh-CN" altLang="en-US" sz="2400" b="1" dirty="0">
                <a:solidFill>
                  <a:srgbClr val="FF0000"/>
                </a:solidFill>
              </a:rPr>
              <a:t>  </a:t>
            </a:r>
            <a:r>
              <a:rPr lang="zh-CN" altLang="en-US" sz="2400" b="1" dirty="0">
                <a:solidFill>
                  <a:schemeClr val="tx1"/>
                </a:solidFill>
              </a:rPr>
              <a:t>给定方程组</a:t>
            </a:r>
            <a:endParaRPr lang="en-US" altLang="zh-CN" sz="2400" b="1" dirty="0">
              <a:solidFill>
                <a:schemeClr val="tx1"/>
              </a:solidFill>
              <a:latin typeface="宋体" panose="02010600030101010101" pitchFamily="2" charset="-122"/>
              <a:ea typeface="宋体" panose="02010600030101010101" pitchFamily="2" charset="-122"/>
            </a:endParaRPr>
          </a:p>
        </p:txBody>
      </p:sp>
      <p:sp>
        <p:nvSpPr>
          <p:cNvPr id="282630" name="Text Box 6"/>
          <p:cNvSpPr txBox="1">
            <a:spLocks noChangeArrowheads="1"/>
          </p:cNvSpPr>
          <p:nvPr/>
        </p:nvSpPr>
        <p:spPr bwMode="auto">
          <a:xfrm>
            <a:off x="395536" y="1559336"/>
            <a:ext cx="72922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mn-ea"/>
              </a:rPr>
              <a:t>试考察用</a:t>
            </a:r>
            <a:r>
              <a:rPr lang="en-US" altLang="zh-CN" sz="2400" dirty="0">
                <a:ea typeface="+mn-ea"/>
              </a:rPr>
              <a:t>Jacobi</a:t>
            </a:r>
            <a:r>
              <a:rPr lang="zh-CN" altLang="en-US" sz="2400" dirty="0">
                <a:ea typeface="+mn-ea"/>
              </a:rPr>
              <a:t>和</a:t>
            </a:r>
            <a:r>
              <a:rPr lang="en-US" altLang="zh-CN" sz="2400" dirty="0">
                <a:ea typeface="+mn-ea"/>
              </a:rPr>
              <a:t>Gauss-Seidel</a:t>
            </a:r>
            <a:r>
              <a:rPr lang="zh-CN" altLang="en-US" sz="2400" dirty="0">
                <a:ea typeface="+mn-ea"/>
              </a:rPr>
              <a:t>迭代法求解的收敛性。</a:t>
            </a:r>
            <a:endParaRPr lang="zh-CN" altLang="en-US" sz="2400" dirty="0">
              <a:ea typeface="+mn-ea"/>
            </a:endParaRPr>
          </a:p>
        </p:txBody>
      </p:sp>
      <p:graphicFrame>
        <p:nvGraphicFramePr>
          <p:cNvPr id="35842" name="Object 8"/>
          <p:cNvGraphicFramePr>
            <a:graphicFrameLocks noChangeAspect="1"/>
          </p:cNvGraphicFramePr>
          <p:nvPr/>
        </p:nvGraphicFramePr>
        <p:xfrm>
          <a:off x="2946586" y="75624"/>
          <a:ext cx="3305175" cy="1514475"/>
        </p:xfrm>
        <a:graphic>
          <a:graphicData uri="http://schemas.openxmlformats.org/presentationml/2006/ole">
            <mc:AlternateContent xmlns:mc="http://schemas.openxmlformats.org/markup-compatibility/2006">
              <mc:Choice xmlns:v="urn:schemas-microsoft-com:vml" Requires="v">
                <p:oleObj spid="_x0000_s0" name="Equation" r:id="rId1" imgW="37185600" imgH="17068800" progId="Equation.DSMT4">
                  <p:embed/>
                </p:oleObj>
              </mc:Choice>
              <mc:Fallback>
                <p:oleObj name="Equation" r:id="rId1" imgW="37185600" imgH="17068800" progId="Equation.DSMT4">
                  <p:embed/>
                  <p:pic>
                    <p:nvPicPr>
                      <p:cNvPr id="0" name="Object 8"/>
                      <p:cNvPicPr>
                        <a:picLocks noChangeAspect="1" noChangeArrowheads="1"/>
                      </p:cNvPicPr>
                      <p:nvPr/>
                    </p:nvPicPr>
                    <p:blipFill>
                      <a:blip r:embed="rId2"/>
                      <a:srcRect/>
                      <a:stretch>
                        <a:fillRect/>
                      </a:stretch>
                    </p:blipFill>
                    <p:spPr bwMode="auto">
                      <a:xfrm>
                        <a:off x="2946586" y="75624"/>
                        <a:ext cx="3305175" cy="1514475"/>
                      </a:xfrm>
                      <a:prstGeom prst="rect">
                        <a:avLst/>
                      </a:prstGeom>
                      <a:noFill/>
                      <a:ln>
                        <a:noFill/>
                      </a:ln>
                      <a:effectLst/>
                    </p:spPr>
                  </p:pic>
                </p:oleObj>
              </mc:Fallback>
            </mc:AlternateContent>
          </a:graphicData>
        </a:graphic>
      </p:graphicFrame>
      <p:sp>
        <p:nvSpPr>
          <p:cNvPr id="12" name="Text Box 6"/>
          <p:cNvSpPr txBox="1">
            <a:spLocks noChangeArrowheads="1"/>
          </p:cNvSpPr>
          <p:nvPr/>
        </p:nvSpPr>
        <p:spPr bwMode="auto">
          <a:xfrm>
            <a:off x="334787" y="2655140"/>
            <a:ext cx="5760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解：</a:t>
            </a:r>
            <a:r>
              <a:rPr lang="en-US" altLang="zh-CN" sz="2400" dirty="0">
                <a:ea typeface="宋体" panose="02010600030101010101" pitchFamily="2" charset="-122"/>
              </a:rPr>
              <a:t>1.</a:t>
            </a:r>
            <a:r>
              <a:rPr lang="zh-CN" altLang="en-US" sz="2400" dirty="0">
                <a:ea typeface="宋体" panose="02010600030101010101" pitchFamily="2" charset="-122"/>
              </a:rPr>
              <a:t>对</a:t>
            </a:r>
            <a:r>
              <a:rPr lang="en-US" altLang="zh-CN" sz="2400" dirty="0">
                <a:ea typeface="宋体" panose="02010600030101010101" pitchFamily="2" charset="-122"/>
              </a:rPr>
              <a:t>Jacobi</a:t>
            </a:r>
            <a:r>
              <a:rPr lang="zh-CN" altLang="en-US" sz="2400" dirty="0">
                <a:ea typeface="宋体" panose="02010600030101010101" pitchFamily="2" charset="-122"/>
              </a:rPr>
              <a:t>迭代法，迭代矩阵为</a:t>
            </a:r>
            <a:endParaRPr lang="zh-CN" altLang="en-US" sz="2400" dirty="0">
              <a:ea typeface="宋体" panose="02010600030101010101" pitchFamily="2" charset="-122"/>
            </a:endParaRPr>
          </a:p>
        </p:txBody>
      </p:sp>
      <p:graphicFrame>
        <p:nvGraphicFramePr>
          <p:cNvPr id="10" name="Object 8"/>
          <p:cNvGraphicFramePr>
            <a:graphicFrameLocks noChangeAspect="1"/>
          </p:cNvGraphicFramePr>
          <p:nvPr/>
        </p:nvGraphicFramePr>
        <p:xfrm>
          <a:off x="4784553" y="2714801"/>
          <a:ext cx="4021137" cy="1204912"/>
        </p:xfrm>
        <a:graphic>
          <a:graphicData uri="http://schemas.openxmlformats.org/presentationml/2006/ole">
            <mc:AlternateContent xmlns:mc="http://schemas.openxmlformats.org/markup-compatibility/2006">
              <mc:Choice xmlns:v="urn:schemas-microsoft-com:vml" Requires="v">
                <p:oleObj spid="_x0000_s2" name="Equation" r:id="rId3" imgW="50901600" imgH="17068800" progId="Equation.DSMT4">
                  <p:embed/>
                </p:oleObj>
              </mc:Choice>
              <mc:Fallback>
                <p:oleObj name="Equation" r:id="rId3" imgW="50901600" imgH="17068800" progId="Equation.DSMT4">
                  <p:embed/>
                  <p:pic>
                    <p:nvPicPr>
                      <p:cNvPr id="0" name="Object 8"/>
                      <p:cNvPicPr>
                        <a:picLocks noChangeAspect="1" noChangeArrowheads="1"/>
                      </p:cNvPicPr>
                      <p:nvPr/>
                    </p:nvPicPr>
                    <p:blipFill>
                      <a:blip r:embed="rId4"/>
                      <a:srcRect/>
                      <a:stretch>
                        <a:fillRect/>
                      </a:stretch>
                    </p:blipFill>
                    <p:spPr bwMode="auto">
                      <a:xfrm>
                        <a:off x="4784553" y="2714801"/>
                        <a:ext cx="4021137" cy="1204912"/>
                      </a:xfrm>
                      <a:prstGeom prst="rect">
                        <a:avLst/>
                      </a:prstGeom>
                      <a:noFill/>
                      <a:ln>
                        <a:noFill/>
                      </a:ln>
                      <a:effectLst/>
                    </p:spPr>
                  </p:pic>
                </p:oleObj>
              </mc:Fallback>
            </mc:AlternateContent>
          </a:graphicData>
        </a:graphic>
      </p:graphicFrame>
      <p:graphicFrame>
        <p:nvGraphicFramePr>
          <p:cNvPr id="11" name="Object 3"/>
          <p:cNvGraphicFramePr>
            <a:graphicFrameLocks noChangeAspect="1"/>
          </p:cNvGraphicFramePr>
          <p:nvPr/>
        </p:nvGraphicFramePr>
        <p:xfrm>
          <a:off x="-36512" y="5781675"/>
          <a:ext cx="1717675" cy="377825"/>
        </p:xfrm>
        <a:graphic>
          <a:graphicData uri="http://schemas.openxmlformats.org/presentationml/2006/ole">
            <mc:AlternateContent xmlns:mc="http://schemas.openxmlformats.org/markup-compatibility/2006">
              <mc:Choice xmlns:v="urn:schemas-microsoft-com:vml" Requires="v">
                <p:oleObj spid="_x0000_s3" name="Equation" r:id="rId5" imgW="24993600" imgH="5791200" progId="Equation.DSMT4">
                  <p:embed/>
                </p:oleObj>
              </mc:Choice>
              <mc:Fallback>
                <p:oleObj name="Equation" r:id="rId5" imgW="24993600" imgH="5791200" progId="Equation.DSMT4">
                  <p:embed/>
                  <p:pic>
                    <p:nvPicPr>
                      <p:cNvPr id="0" name="Object 3"/>
                      <p:cNvPicPr>
                        <a:picLocks noChangeAspect="1" noChangeArrowheads="1"/>
                      </p:cNvPicPr>
                      <p:nvPr/>
                    </p:nvPicPr>
                    <p:blipFill>
                      <a:blip r:embed="rId6"/>
                      <a:srcRect/>
                      <a:stretch>
                        <a:fillRect/>
                      </a:stretch>
                    </p:blipFill>
                    <p:spPr bwMode="auto">
                      <a:xfrm>
                        <a:off x="-36512" y="5781675"/>
                        <a:ext cx="1717675" cy="377825"/>
                      </a:xfrm>
                      <a:prstGeom prst="rect">
                        <a:avLst/>
                      </a:prstGeom>
                      <a:noFill/>
                      <a:ln>
                        <a:noFill/>
                      </a:ln>
                      <a:effectLst/>
                    </p:spPr>
                  </p:pic>
                </p:oleObj>
              </mc:Fallback>
            </mc:AlternateContent>
          </a:graphicData>
        </a:graphic>
      </p:graphicFrame>
      <p:graphicFrame>
        <p:nvGraphicFramePr>
          <p:cNvPr id="13" name="Object 4"/>
          <p:cNvGraphicFramePr>
            <a:graphicFrameLocks noChangeAspect="1"/>
          </p:cNvGraphicFramePr>
          <p:nvPr/>
        </p:nvGraphicFramePr>
        <p:xfrm>
          <a:off x="-36512" y="6138863"/>
          <a:ext cx="1812925" cy="392112"/>
        </p:xfrm>
        <a:graphic>
          <a:graphicData uri="http://schemas.openxmlformats.org/presentationml/2006/ole">
            <mc:AlternateContent xmlns:mc="http://schemas.openxmlformats.org/markup-compatibility/2006">
              <mc:Choice xmlns:v="urn:schemas-microsoft-com:vml" Requires="v">
                <p:oleObj spid="_x0000_s4" name="Equation" r:id="rId7" imgW="25298400" imgH="5791200" progId="Equation.DSMT4">
                  <p:embed/>
                </p:oleObj>
              </mc:Choice>
              <mc:Fallback>
                <p:oleObj name="Equation" r:id="rId7" imgW="25298400" imgH="5791200" progId="Equation.DSMT4">
                  <p:embed/>
                  <p:pic>
                    <p:nvPicPr>
                      <p:cNvPr id="0" name="Object 4"/>
                      <p:cNvPicPr>
                        <a:picLocks noChangeAspect="1" noChangeArrowheads="1"/>
                      </p:cNvPicPr>
                      <p:nvPr/>
                    </p:nvPicPr>
                    <p:blipFill>
                      <a:blip r:embed="rId8"/>
                      <a:srcRect/>
                      <a:stretch>
                        <a:fillRect/>
                      </a:stretch>
                    </p:blipFill>
                    <p:spPr bwMode="auto">
                      <a:xfrm>
                        <a:off x="-36512" y="6138863"/>
                        <a:ext cx="1812925" cy="392112"/>
                      </a:xfrm>
                      <a:prstGeom prst="rect">
                        <a:avLst/>
                      </a:prstGeom>
                      <a:noFill/>
                      <a:ln>
                        <a:noFill/>
                      </a:ln>
                      <a:effectLst/>
                    </p:spPr>
                  </p:pic>
                </p:oleObj>
              </mc:Fallback>
            </mc:AlternateContent>
          </a:graphicData>
        </a:graphic>
      </p:graphicFrame>
      <p:graphicFrame>
        <p:nvGraphicFramePr>
          <p:cNvPr id="14" name="Object 5"/>
          <p:cNvGraphicFramePr>
            <a:graphicFrameLocks noChangeAspect="1"/>
          </p:cNvGraphicFramePr>
          <p:nvPr/>
        </p:nvGraphicFramePr>
        <p:xfrm>
          <a:off x="-19050" y="6477000"/>
          <a:ext cx="2974975" cy="392113"/>
        </p:xfrm>
        <a:graphic>
          <a:graphicData uri="http://schemas.openxmlformats.org/presentationml/2006/ole">
            <mc:AlternateContent xmlns:mc="http://schemas.openxmlformats.org/markup-compatibility/2006">
              <mc:Choice xmlns:v="urn:schemas-microsoft-com:vml" Requires="v">
                <p:oleObj spid="_x0000_s5" name="Equation" r:id="rId9" imgW="49072800" imgH="6096000" progId="Equation.DSMT4">
                  <p:embed/>
                </p:oleObj>
              </mc:Choice>
              <mc:Fallback>
                <p:oleObj name="Equation" r:id="rId9" imgW="49072800" imgH="6096000" progId="Equation.DSMT4">
                  <p:embed/>
                  <p:pic>
                    <p:nvPicPr>
                      <p:cNvPr id="0" name="Object 5"/>
                      <p:cNvPicPr>
                        <a:picLocks noChangeAspect="1" noChangeArrowheads="1"/>
                      </p:cNvPicPr>
                      <p:nvPr/>
                    </p:nvPicPr>
                    <p:blipFill>
                      <a:blip r:embed="rId10"/>
                      <a:srcRect/>
                      <a:stretch>
                        <a:fillRect/>
                      </a:stretch>
                    </p:blipFill>
                    <p:spPr bwMode="auto">
                      <a:xfrm>
                        <a:off x="-19050" y="6477000"/>
                        <a:ext cx="2974975" cy="392113"/>
                      </a:xfrm>
                      <a:prstGeom prst="rect">
                        <a:avLst/>
                      </a:prstGeom>
                      <a:noFill/>
                      <a:ln>
                        <a:noFill/>
                      </a:ln>
                      <a:effectLst/>
                    </p:spPr>
                  </p:pic>
                </p:oleObj>
              </mc:Fallback>
            </mc:AlternateContent>
          </a:graphicData>
        </a:graphic>
      </p:graphicFrame>
      <p:graphicFrame>
        <p:nvGraphicFramePr>
          <p:cNvPr id="16" name="Object 8"/>
          <p:cNvGraphicFramePr>
            <a:graphicFrameLocks noChangeAspect="1"/>
          </p:cNvGraphicFramePr>
          <p:nvPr/>
        </p:nvGraphicFramePr>
        <p:xfrm>
          <a:off x="979124" y="3648208"/>
          <a:ext cx="6445287" cy="1384260"/>
        </p:xfrm>
        <a:graphic>
          <a:graphicData uri="http://schemas.openxmlformats.org/presentationml/2006/ole">
            <mc:AlternateContent xmlns:mc="http://schemas.openxmlformats.org/markup-compatibility/2006">
              <mc:Choice xmlns:v="urn:schemas-microsoft-com:vml" Requires="v">
                <p:oleObj spid="_x0000_s6" name="Equation" r:id="rId11" imgW="71018400" imgH="17068800" progId="Equation.DSMT4">
                  <p:embed/>
                </p:oleObj>
              </mc:Choice>
              <mc:Fallback>
                <p:oleObj name="Equation" r:id="rId11" imgW="71018400" imgH="17068800" progId="Equation.DSMT4">
                  <p:embed/>
                  <p:pic>
                    <p:nvPicPr>
                      <p:cNvPr id="0" name="Object 8"/>
                      <p:cNvPicPr>
                        <a:picLocks noChangeAspect="1" noChangeArrowheads="1"/>
                      </p:cNvPicPr>
                      <p:nvPr/>
                    </p:nvPicPr>
                    <p:blipFill>
                      <a:blip r:embed="rId12"/>
                      <a:srcRect/>
                      <a:stretch>
                        <a:fillRect/>
                      </a:stretch>
                    </p:blipFill>
                    <p:spPr bwMode="auto">
                      <a:xfrm>
                        <a:off x="979124" y="3648208"/>
                        <a:ext cx="6445287" cy="1384260"/>
                      </a:xfrm>
                      <a:prstGeom prst="rect">
                        <a:avLst/>
                      </a:prstGeom>
                      <a:noFill/>
                      <a:ln>
                        <a:noFill/>
                      </a:ln>
                      <a:effectLst/>
                    </p:spPr>
                  </p:pic>
                </p:oleObj>
              </mc:Fallback>
            </mc:AlternateContent>
          </a:graphicData>
        </a:graphic>
      </p:graphicFrame>
      <p:graphicFrame>
        <p:nvGraphicFramePr>
          <p:cNvPr id="17" name="Object 9"/>
          <p:cNvGraphicFramePr>
            <a:graphicFrameLocks noChangeAspect="1"/>
          </p:cNvGraphicFramePr>
          <p:nvPr/>
        </p:nvGraphicFramePr>
        <p:xfrm>
          <a:off x="3816312" y="5033062"/>
          <a:ext cx="4968552" cy="855512"/>
        </p:xfrm>
        <a:graphic>
          <a:graphicData uri="http://schemas.openxmlformats.org/presentationml/2006/ole">
            <mc:AlternateContent xmlns:mc="http://schemas.openxmlformats.org/markup-compatibility/2006">
              <mc:Choice xmlns:v="urn:schemas-microsoft-com:vml" Requires="v">
                <p:oleObj spid="_x0000_s7" name="Equation" r:id="rId13" imgW="60045600" imgH="10363200" progId="Equation.DSMT4">
                  <p:embed/>
                </p:oleObj>
              </mc:Choice>
              <mc:Fallback>
                <p:oleObj name="Equation" r:id="rId13" imgW="60045600" imgH="10363200" progId="Equation.DSMT4">
                  <p:embed/>
                  <p:pic>
                    <p:nvPicPr>
                      <p:cNvPr id="0" name="Object 9"/>
                      <p:cNvPicPr>
                        <a:picLocks noChangeAspect="1" noChangeArrowheads="1"/>
                      </p:cNvPicPr>
                      <p:nvPr/>
                    </p:nvPicPr>
                    <p:blipFill>
                      <a:blip r:embed="rId14"/>
                      <a:srcRect/>
                      <a:stretch>
                        <a:fillRect/>
                      </a:stretch>
                    </p:blipFill>
                    <p:spPr bwMode="auto">
                      <a:xfrm>
                        <a:off x="3816312" y="5033062"/>
                        <a:ext cx="4968552" cy="855512"/>
                      </a:xfrm>
                      <a:prstGeom prst="rect">
                        <a:avLst/>
                      </a:prstGeom>
                      <a:noFill/>
                      <a:ln>
                        <a:noFill/>
                      </a:ln>
                      <a:effectLst/>
                    </p:spPr>
                  </p:pic>
                </p:oleObj>
              </mc:Fallback>
            </mc:AlternateContent>
          </a:graphicData>
        </a:graphic>
      </p:graphicFrame>
      <mc:AlternateContent xmlns:mc="http://schemas.openxmlformats.org/markup-compatibility/2006">
        <mc:Choice xmlns:a14="http://schemas.microsoft.com/office/drawing/2010/main" Requires="a14">
          <p:sp>
            <p:nvSpPr>
              <p:cNvPr id="18" name="文本框 17"/>
              <p:cNvSpPr txBox="1"/>
              <p:nvPr/>
            </p:nvSpPr>
            <p:spPr>
              <a:xfrm>
                <a:off x="3969643" y="5914656"/>
                <a:ext cx="5099548" cy="870688"/>
              </a:xfrm>
              <a:prstGeom prst="rect">
                <a:avLst/>
              </a:prstGeom>
              <a:solidFill>
                <a:schemeClr val="bg1"/>
              </a:solidFill>
            </p:spPr>
            <p:txBody>
              <a:bodyPr wrap="square">
                <a:spAutoFit/>
              </a:bodyPr>
              <a:lstStyle/>
              <a:p>
                <a14:m>
                  <m:oMathPara xmlns:m="http://schemas.openxmlformats.org/officeDocument/2006/math">
                    <m:oMathParaPr>
                      <m:jc m:val="centerGroup"/>
                    </m:oMathParaPr>
                    <m:oMath xmlns:m="http://schemas.openxmlformats.org/officeDocument/2006/math">
                      <m:r>
                        <a:rPr lang="zh-CN" altLang="en-US" smtClean="0">
                          <a:latin typeface="Cambria Math" panose="02040503050406030204" pitchFamily="18" charset="0"/>
                        </a:rPr>
                        <m:t>⇒</m:t>
                      </m:r>
                      <m:r>
                        <a:rPr lang="zh-CN" altLang="en-US" i="1">
                          <a:latin typeface="Cambria Math" panose="02040503050406030204" pitchFamily="18" charset="0"/>
                        </a:rPr>
                        <m:t>𝜌</m:t>
                      </m:r>
                      <m:d>
                        <m:dPr>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𝐵</m:t>
                              </m:r>
                            </m:e>
                            <m:sub>
                              <m:r>
                                <a:rPr lang="zh-CN" altLang="en-US" i="1">
                                  <a:latin typeface="Cambria Math" panose="02040503050406030204" pitchFamily="18" charset="0"/>
                                </a:rPr>
                                <m:t>𝐽</m:t>
                              </m:r>
                            </m:sub>
                          </m:sSub>
                        </m:e>
                      </m:d>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ad>
                            <m:radPr>
                              <m:degHide m:val="on"/>
                              <m:ctrlPr>
                                <a:rPr lang="zh-CN" altLang="en-US" i="1">
                                  <a:solidFill>
                                    <a:srgbClr val="836967"/>
                                  </a:solidFill>
                                  <a:latin typeface="Cambria Math" panose="02040503050406030204" pitchFamily="18" charset="0"/>
                                </a:rPr>
                              </m:ctrlPr>
                            </m:radPr>
                            <m:deg/>
                            <m:e>
                              <m:r>
                                <a:rPr lang="zh-CN" altLang="en-US" i="0">
                                  <a:latin typeface="Cambria Math" panose="02040503050406030204" pitchFamily="18" charset="0"/>
                                </a:rPr>
                                <m:t>5</m:t>
                              </m:r>
                            </m:e>
                          </m:rad>
                        </m:num>
                        <m:den>
                          <m:r>
                            <a:rPr lang="zh-CN" altLang="en-US" i="0">
                              <a:latin typeface="Cambria Math" panose="02040503050406030204" pitchFamily="18" charset="0"/>
                            </a:rPr>
                            <m:t>2</m:t>
                          </m:r>
                        </m:den>
                      </m:f>
                      <m:r>
                        <a:rPr lang="zh-CN" altLang="en-US" i="0">
                          <a:latin typeface="Cambria Math" panose="02040503050406030204" pitchFamily="18" charset="0"/>
                        </a:rPr>
                        <m:t>&gt;</m:t>
                      </m:r>
                      <m:r>
                        <a:rPr lang="zh-CN" altLang="en-US" i="0">
                          <a:latin typeface="Cambria Math" panose="02040503050406030204" pitchFamily="18" charset="0"/>
                        </a:rPr>
                        <m:t>1</m:t>
                      </m:r>
                      <m:r>
                        <a:rPr lang="zh-CN" altLang="en-US" i="0">
                          <a:latin typeface="Cambria Math" panose="02040503050406030204" pitchFamily="18" charset="0"/>
                        </a:rPr>
                        <m:t>,</m:t>
                      </m:r>
                      <m:r>
                        <a:rPr lang="zh-CN" altLang="en-US" i="1">
                          <a:latin typeface="Cambria Math" panose="02040503050406030204" pitchFamily="18" charset="0"/>
                        </a:rPr>
                        <m:t>𝐽𝑎𝑐𝑜𝑏𝑖</m:t>
                      </m:r>
                      <m:r>
                        <a:rPr lang="zh-CN" altLang="en-US" i="0">
                          <a:latin typeface="Cambria Math" panose="02040503050406030204" pitchFamily="18" charset="0"/>
                        </a:rPr>
                        <m:t>迭代发散；</m:t>
                      </m:r>
                    </m:oMath>
                  </m:oMathPara>
                </a14:m>
                <a:endParaRPr lang="zh-CN" altLang="en-US" dirty="0"/>
              </a:p>
            </p:txBody>
          </p:sp>
        </mc:Choice>
        <mc:Fallback>
          <p:sp>
            <p:nvSpPr>
              <p:cNvPr id="18" name="文本框 17"/>
              <p:cNvSpPr txBox="1">
                <a:spLocks noRot="1" noChangeAspect="1" noMove="1" noResize="1" noEditPoints="1" noAdjustHandles="1" noChangeArrowheads="1" noChangeShapeType="1" noTextEdit="1"/>
              </p:cNvSpPr>
              <p:nvPr/>
            </p:nvSpPr>
            <p:spPr>
              <a:xfrm>
                <a:off x="3969643" y="5914656"/>
                <a:ext cx="5099548" cy="870688"/>
              </a:xfrm>
              <a:prstGeom prst="rect">
                <a:avLst/>
              </a:prstGeom>
              <a:blipFill rotWithShape="1">
                <a:blip r:embed="rId15"/>
                <a:stretch>
                  <a:fillRect l="-5" t="-31" r="2" b="-33360"/>
                </a:stretch>
              </a:blipFill>
            </p:spPr>
            <p:txBody>
              <a:bodyPr/>
              <a:lstStyle/>
              <a:p>
                <a:r>
                  <a:rPr lang="zh-CN" altLang="en-US">
                    <a:noFill/>
                  </a:rPr>
                  <a:t> </a:t>
                </a:r>
              </a:p>
            </p:txBody>
          </p:sp>
        </mc:Fallback>
      </mc:AlternateContent>
      <p:graphicFrame>
        <p:nvGraphicFramePr>
          <p:cNvPr id="15" name="Object 70"/>
          <p:cNvGraphicFramePr>
            <a:graphicFrameLocks noChangeAspect="1"/>
          </p:cNvGraphicFramePr>
          <p:nvPr/>
        </p:nvGraphicFramePr>
        <p:xfrm>
          <a:off x="1463443" y="2132486"/>
          <a:ext cx="2891332" cy="410308"/>
        </p:xfrm>
        <a:graphic>
          <a:graphicData uri="http://schemas.openxmlformats.org/presentationml/2006/ole">
            <mc:AlternateContent xmlns:mc="http://schemas.openxmlformats.org/markup-compatibility/2006">
              <mc:Choice xmlns:v="urn:schemas-microsoft-com:vml" Requires="v">
                <p:oleObj spid="_x0000_s8" name="Equation" r:id="rId16" imgW="1036955" imgH="145415" progId="Equation.3">
                  <p:embed/>
                </p:oleObj>
              </mc:Choice>
              <mc:Fallback>
                <p:oleObj name="Equation" r:id="rId16" imgW="1036955" imgH="145415" progId="Equation.3">
                  <p:embed/>
                  <p:pic>
                    <p:nvPicPr>
                      <p:cNvPr id="0" name="Object 7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463443" y="2132486"/>
                        <a:ext cx="2891332" cy="410308"/>
                      </a:xfrm>
                      <a:prstGeom prst="rect">
                        <a:avLst/>
                      </a:prstGeom>
                      <a:noFill/>
                    </p:spPr>
                  </p:pic>
                </p:oleObj>
              </mc:Fallback>
            </mc:AlternateContent>
          </a:graphicData>
        </a:graphic>
      </p:graphicFrame>
      <p:graphicFrame>
        <p:nvGraphicFramePr>
          <p:cNvPr id="19" name="Object 77"/>
          <p:cNvGraphicFramePr>
            <a:graphicFrameLocks noChangeAspect="1"/>
          </p:cNvGraphicFramePr>
          <p:nvPr/>
        </p:nvGraphicFramePr>
        <p:xfrm>
          <a:off x="4461188" y="2139153"/>
          <a:ext cx="1084519" cy="368635"/>
        </p:xfrm>
        <a:graphic>
          <a:graphicData uri="http://schemas.openxmlformats.org/presentationml/2006/ole">
            <mc:AlternateContent xmlns:mc="http://schemas.openxmlformats.org/markup-compatibility/2006">
              <mc:Choice xmlns:v="urn:schemas-microsoft-com:vml" Requires="v">
                <p:oleObj spid="_x0000_s9" name="公式" r:id="rId18" imgW="596900" imgH="203200" progId="Equation.3">
                  <p:embed/>
                </p:oleObj>
              </mc:Choice>
              <mc:Fallback>
                <p:oleObj name="公式" r:id="rId18" imgW="596900" imgH="203200" progId="Equation.3">
                  <p:embed/>
                  <p:pic>
                    <p:nvPicPr>
                      <p:cNvPr id="0" name="Object 7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461188" y="2139153"/>
                        <a:ext cx="1084519" cy="368635"/>
                      </a:xfrm>
                      <a:prstGeom prst="rect">
                        <a:avLst/>
                      </a:prstGeom>
                      <a:noFill/>
                      <a:ln>
                        <a:noFill/>
                      </a:ln>
                      <a:effectLst/>
                    </p:spPr>
                  </p:pic>
                </p:oleObj>
              </mc:Fallback>
            </mc:AlternateContent>
          </a:graphicData>
        </a:graphic>
      </p:graphicFrame>
      <p:grpSp>
        <p:nvGrpSpPr>
          <p:cNvPr id="20" name="组合 19"/>
          <p:cNvGrpSpPr/>
          <p:nvPr/>
        </p:nvGrpSpPr>
        <p:grpSpPr>
          <a:xfrm>
            <a:off x="5652120" y="2123416"/>
            <a:ext cx="3069291" cy="500016"/>
            <a:chOff x="-3421663" y="3296483"/>
            <a:chExt cx="3021722" cy="472431"/>
          </a:xfrm>
          <a:solidFill>
            <a:schemeClr val="bg1"/>
          </a:solidFill>
        </p:grpSpPr>
        <p:sp>
          <p:nvSpPr>
            <p:cNvPr id="21" name="矩形 20"/>
            <p:cNvSpPr/>
            <p:nvPr/>
          </p:nvSpPr>
          <p:spPr>
            <a:xfrm>
              <a:off x="-3421663" y="3296483"/>
              <a:ext cx="1984061" cy="378037"/>
            </a:xfrm>
            <a:prstGeom prst="rect">
              <a:avLst/>
            </a:prstGeom>
            <a:grpFill/>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000" b="1" u="none" strike="noStrike" kern="1200" cap="none" spc="0" normalizeH="0" noProof="0" dirty="0">
                  <a:ln>
                    <a:noFill/>
                  </a:ln>
                  <a:effectLst/>
                  <a:uLnTx/>
                  <a:uFillTx/>
                  <a:cs typeface="+mn-cs"/>
                  <a:sym typeface="Symbol" panose="05050102010706020507" pitchFamily="18" charset="2"/>
                </a:rPr>
                <a:t>谱半径</a:t>
              </a:r>
              <a:r>
                <a:rPr kumimoji="0" lang="zh-CN" altLang="en-US" sz="2000" i="1" u="none" strike="noStrike" kern="1200" cap="none" spc="0" normalizeH="0" noProof="0" dirty="0">
                  <a:ln>
                    <a:noFill/>
                  </a:ln>
                  <a:effectLst/>
                  <a:uLnTx/>
                  <a:uFillTx/>
                  <a:cs typeface="+mn-cs"/>
                  <a:sym typeface="Symbol" panose="05050102010706020507" pitchFamily="18" charset="2"/>
                </a:rPr>
                <a:t>： </a:t>
              </a:r>
              <a:r>
                <a:rPr kumimoji="0" lang="en-US" altLang="zh-CN" sz="2000" i="0" u="none" strike="noStrike" kern="1200" cap="none" spc="0" normalizeH="0" noProof="0" dirty="0">
                  <a:ln>
                    <a:noFill/>
                  </a:ln>
                  <a:effectLst/>
                  <a:uLnTx/>
                  <a:uFillTx/>
                  <a:cs typeface="+mn-cs"/>
                  <a:sym typeface="Symbol" panose="05050102010706020507" pitchFamily="18" charset="2"/>
                </a:rPr>
                <a:t>(</a:t>
              </a:r>
              <a:r>
                <a:rPr kumimoji="0" lang="en-US" altLang="zh-CN" sz="2000" i="1" u="none" strike="noStrike" kern="1200" cap="none" spc="0" normalizeH="0" noProof="0" dirty="0">
                  <a:ln>
                    <a:noFill/>
                  </a:ln>
                  <a:effectLst/>
                  <a:uLnTx/>
                  <a:uFillTx/>
                  <a:cs typeface="+mn-cs"/>
                  <a:sym typeface="Symbol" panose="05050102010706020507" pitchFamily="18" charset="2"/>
                </a:rPr>
                <a:t>B</a:t>
              </a:r>
              <a:r>
                <a:rPr kumimoji="0" lang="en-US" altLang="zh-CN" sz="2000" i="0" u="none" strike="noStrike" kern="1200" cap="none" spc="0" normalizeH="0" noProof="0" dirty="0">
                  <a:ln>
                    <a:noFill/>
                  </a:ln>
                  <a:effectLst/>
                  <a:uLnTx/>
                  <a:uFillTx/>
                  <a:cs typeface="+mn-cs"/>
                  <a:sym typeface="Symbol" panose="05050102010706020507" pitchFamily="18" charset="2"/>
                </a:rPr>
                <a:t>) = </a:t>
              </a:r>
              <a:endParaRPr kumimoji="0" lang="en-GB" sz="2000" i="0" u="none" strike="noStrike" kern="1200" cap="none" spc="0" normalizeH="0" noProof="0" dirty="0">
                <a:ln>
                  <a:noFill/>
                </a:ln>
                <a:effectLst/>
                <a:uLnTx/>
                <a:uFillTx/>
                <a:cs typeface="+mn-cs"/>
              </a:endParaRPr>
            </a:p>
          </p:txBody>
        </p:sp>
        <p:graphicFrame>
          <p:nvGraphicFramePr>
            <p:cNvPr id="22" name="Object 19"/>
            <p:cNvGraphicFramePr>
              <a:graphicFrameLocks noChangeAspect="1"/>
            </p:cNvGraphicFramePr>
            <p:nvPr/>
          </p:nvGraphicFramePr>
          <p:xfrm>
            <a:off x="-1545349" y="3303592"/>
            <a:ext cx="1145408" cy="465322"/>
          </p:xfrm>
          <a:graphic>
            <a:graphicData uri="http://schemas.openxmlformats.org/presentationml/2006/ole">
              <mc:AlternateContent xmlns:mc="http://schemas.openxmlformats.org/markup-compatibility/2006">
                <mc:Choice xmlns:v="urn:schemas-microsoft-com:vml" Requires="v">
                  <p:oleObj spid="_x0000_s23" name="Equation" r:id="rId20" imgW="596900" imgH="279400" progId="Equation.DSMT4">
                    <p:embed/>
                  </p:oleObj>
                </mc:Choice>
                <mc:Fallback>
                  <p:oleObj name="Equation" r:id="rId20" imgW="596900" imgH="279400" progId="Equation.DSMT4">
                    <p:embed/>
                    <p:pic>
                      <p:nvPicPr>
                        <p:cNvPr id="0" name="Object 1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545349" y="3303592"/>
                          <a:ext cx="1145408" cy="465322"/>
                        </a:xfrm>
                        <a:prstGeom prst="rect">
                          <a:avLst/>
                        </a:prstGeom>
                        <a:noFill/>
                        <a:ln>
                          <a:noFill/>
                        </a:ln>
                        <a:effectLst/>
                      </p:spPr>
                    </p:pic>
                  </p:oleObj>
                </mc:Fallback>
              </mc:AlternateContent>
            </a:graphicData>
          </a:graphic>
        </p:graphicFrame>
      </p:grpSp>
      <p:sp>
        <p:nvSpPr>
          <p:cNvPr id="24" name="文本框 23"/>
          <p:cNvSpPr txBox="1"/>
          <p:nvPr/>
        </p:nvSpPr>
        <p:spPr>
          <a:xfrm>
            <a:off x="395535" y="2108046"/>
            <a:ext cx="1322186" cy="461665"/>
          </a:xfrm>
          <a:prstGeom prst="rect">
            <a:avLst/>
          </a:prstGeom>
          <a:noFill/>
        </p:spPr>
        <p:txBody>
          <a:bodyPr wrap="square" rtlCol="0">
            <a:spAutoFit/>
          </a:bodyPr>
          <a:lstStyle/>
          <a:p>
            <a:r>
              <a:rPr lang="zh-CN" altLang="en-US" b="1" dirty="0"/>
              <a:t>思路：</a:t>
            </a:r>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inVertical)">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barn(inVertical)">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left)">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barn(inVertical)">
                                      <p:cBhvr>
                                        <p:cTn id="4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ChangeArrowheads="1"/>
          </p:cNvSpPr>
          <p:nvPr/>
        </p:nvSpPr>
        <p:spPr bwMode="auto">
          <a:xfrm>
            <a:off x="0" y="156966"/>
            <a:ext cx="8964488"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b="1" dirty="0">
                <a:latin typeface="楷体_GB2312" pitchFamily="49" charset="-122"/>
                <a:ea typeface="楷体_GB2312" pitchFamily="49" charset="-122"/>
                <a:sym typeface="Wingdings" panose="05000000000000000000" pitchFamily="2" charset="2"/>
              </a:rPr>
              <a:t></a:t>
            </a:r>
            <a:r>
              <a:rPr lang="zh-CN" altLang="en-US" sz="2800" b="1" dirty="0"/>
              <a:t>线性方程组的数值解法：有</a:t>
            </a:r>
            <a:r>
              <a:rPr lang="zh-CN" altLang="en-US" sz="2800" b="1" dirty="0">
                <a:solidFill>
                  <a:srgbClr val="FF0000"/>
                </a:solidFill>
              </a:rPr>
              <a:t>直接法</a:t>
            </a:r>
            <a:r>
              <a:rPr lang="zh-CN" altLang="en-US" sz="2800" b="1" dirty="0"/>
              <a:t>和</a:t>
            </a:r>
            <a:r>
              <a:rPr lang="zh-CN" altLang="en-US" sz="2800" b="1" dirty="0">
                <a:solidFill>
                  <a:srgbClr val="FF0000"/>
                </a:solidFill>
              </a:rPr>
              <a:t>迭代法</a:t>
            </a:r>
            <a:r>
              <a:rPr lang="zh-CN" altLang="en-US" sz="2800" b="1" dirty="0"/>
              <a:t>两大类</a:t>
            </a:r>
            <a:r>
              <a:rPr lang="zh-CN" altLang="en-US" sz="2800" b="1" dirty="0">
                <a:solidFill>
                  <a:srgbClr val="0000FF"/>
                </a:solidFill>
              </a:rPr>
              <a:t>。</a:t>
            </a:r>
            <a:endParaRPr lang="zh-CN" altLang="en-US" sz="2800" b="1" dirty="0">
              <a:solidFill>
                <a:srgbClr val="0000FF"/>
              </a:solidFill>
              <a:ea typeface="楷体_GB2312" pitchFamily="49" charset="-122"/>
            </a:endParaRPr>
          </a:p>
        </p:txBody>
      </p:sp>
      <p:sp>
        <p:nvSpPr>
          <p:cNvPr id="98307" name="Rectangle 3"/>
          <p:cNvSpPr>
            <a:spLocks noChangeArrowheads="1"/>
          </p:cNvSpPr>
          <p:nvPr/>
        </p:nvSpPr>
        <p:spPr bwMode="auto">
          <a:xfrm>
            <a:off x="107503" y="1681379"/>
            <a:ext cx="8496825" cy="1080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90000"/>
              </a:lnSpc>
              <a:spcBef>
                <a:spcPct val="20000"/>
              </a:spcBef>
            </a:pPr>
            <a:r>
              <a:rPr lang="en-US" altLang="zh-CN" b="1" dirty="0"/>
              <a:t>            </a:t>
            </a:r>
            <a:r>
              <a:rPr lang="zh-CN" altLang="en-US" b="1" dirty="0"/>
              <a:t>经过有限步算术运算，可求得方程组精确解的方法（若计算过程中没有舍入误差）。即用</a:t>
            </a:r>
            <a:r>
              <a:rPr lang="zh-CN" altLang="en-US" b="1" dirty="0">
                <a:solidFill>
                  <a:srgbClr val="FF0000"/>
                </a:solidFill>
              </a:rPr>
              <a:t>计算公式直接计算</a:t>
            </a:r>
            <a:r>
              <a:rPr lang="zh-CN" altLang="en-US" b="1" dirty="0"/>
              <a:t>出线性方程组的解的方法</a:t>
            </a:r>
            <a:endParaRPr lang="zh-CN" altLang="en-US" b="1" dirty="0"/>
          </a:p>
          <a:p>
            <a:pPr>
              <a:lnSpc>
                <a:spcPct val="90000"/>
              </a:lnSpc>
              <a:spcBef>
                <a:spcPct val="20000"/>
              </a:spcBef>
            </a:pPr>
            <a:endParaRPr lang="zh-CN" altLang="en-US" dirty="0"/>
          </a:p>
          <a:p>
            <a:pPr>
              <a:lnSpc>
                <a:spcPct val="90000"/>
              </a:lnSpc>
              <a:spcBef>
                <a:spcPct val="20000"/>
              </a:spcBef>
            </a:pPr>
            <a:r>
              <a:rPr lang="zh-CN" altLang="en-US" b="1" dirty="0"/>
              <a:t>          </a:t>
            </a:r>
            <a:endParaRPr lang="zh-CN" altLang="en-US" b="1" dirty="0"/>
          </a:p>
        </p:txBody>
      </p:sp>
      <p:sp>
        <p:nvSpPr>
          <p:cNvPr id="98308" name="Rectangle 4"/>
          <p:cNvSpPr>
            <a:spLocks noChangeArrowheads="1"/>
          </p:cNvSpPr>
          <p:nvPr/>
        </p:nvSpPr>
        <p:spPr bwMode="auto">
          <a:xfrm>
            <a:off x="539552" y="3717032"/>
            <a:ext cx="799288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720090">
              <a:spcBef>
                <a:spcPct val="20000"/>
              </a:spcBef>
            </a:pPr>
            <a:r>
              <a:rPr lang="zh-CN" altLang="en-US" b="1" dirty="0"/>
              <a:t>用某种极限过程（</a:t>
            </a:r>
            <a:r>
              <a:rPr lang="zh-CN" altLang="en-US" b="1" dirty="0">
                <a:solidFill>
                  <a:srgbClr val="FF0000"/>
                </a:solidFill>
              </a:rPr>
              <a:t>迭代公式</a:t>
            </a:r>
            <a:r>
              <a:rPr lang="zh-CN" altLang="en-US" b="1" dirty="0"/>
              <a:t>）去</a:t>
            </a:r>
            <a:r>
              <a:rPr lang="zh-CN" altLang="en-US" b="1" dirty="0">
                <a:solidFill>
                  <a:srgbClr val="FF0000"/>
                </a:solidFill>
              </a:rPr>
              <a:t>逐步逼近</a:t>
            </a:r>
            <a:r>
              <a:rPr lang="zh-CN" altLang="en-US" b="1" dirty="0"/>
              <a:t>线性方程组精确解的方法（求满足精度要求的近似解）</a:t>
            </a:r>
            <a:endParaRPr lang="zh-CN" altLang="en-US" b="1" dirty="0"/>
          </a:p>
        </p:txBody>
      </p:sp>
      <p:sp>
        <p:nvSpPr>
          <p:cNvPr id="98309" name="Rectangle 5"/>
          <p:cNvSpPr>
            <a:spLocks noChangeArrowheads="1"/>
          </p:cNvSpPr>
          <p:nvPr/>
        </p:nvSpPr>
        <p:spPr bwMode="auto">
          <a:xfrm>
            <a:off x="395536" y="3010630"/>
            <a:ext cx="380745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buFontTx/>
              <a:buChar char="•"/>
            </a:pPr>
            <a:r>
              <a:rPr lang="zh-CN" altLang="en-US" b="1" dirty="0"/>
              <a:t>迭代法</a:t>
            </a:r>
            <a:r>
              <a:rPr lang="en-US" altLang="zh-CN" sz="2000" b="1" dirty="0">
                <a:solidFill>
                  <a:srgbClr val="008000"/>
                </a:solidFill>
                <a:latin typeface="Arial" panose="020B0604020202020204" pitchFamily="34" charset="0"/>
                <a:ea typeface="楷体_GB2312" pitchFamily="49" charset="-122"/>
              </a:rPr>
              <a:t>/* Iterative Methods */</a:t>
            </a:r>
            <a:endParaRPr lang="en-US" altLang="zh-CN" b="1" dirty="0">
              <a:solidFill>
                <a:srgbClr val="FF0000"/>
              </a:solidFill>
              <a:ea typeface="楷体_GB2312" pitchFamily="49" charset="-122"/>
            </a:endParaRPr>
          </a:p>
        </p:txBody>
      </p:sp>
      <p:sp>
        <p:nvSpPr>
          <p:cNvPr id="98313" name="Rectangle 9"/>
          <p:cNvSpPr>
            <a:spLocks noChangeArrowheads="1"/>
          </p:cNvSpPr>
          <p:nvPr/>
        </p:nvSpPr>
        <p:spPr bwMode="auto">
          <a:xfrm>
            <a:off x="395536" y="1034118"/>
            <a:ext cx="354776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buFontTx/>
              <a:buChar char="•"/>
            </a:pPr>
            <a:r>
              <a:rPr lang="zh-CN" altLang="en-US" b="1" dirty="0"/>
              <a:t>直接法</a:t>
            </a:r>
            <a:r>
              <a:rPr lang="en-US" altLang="zh-CN" sz="2000" b="1" dirty="0">
                <a:solidFill>
                  <a:srgbClr val="008000"/>
                </a:solidFill>
                <a:latin typeface="Arial" panose="020B0604020202020204" pitchFamily="34" charset="0"/>
                <a:ea typeface="楷体_GB2312" pitchFamily="49" charset="-122"/>
              </a:rPr>
              <a:t>/* Direct Methods */</a:t>
            </a:r>
            <a:endParaRPr lang="en-US" altLang="zh-CN" sz="2000" b="1" dirty="0">
              <a:solidFill>
                <a:srgbClr val="008000"/>
              </a:solidFill>
              <a:latin typeface="Arial" panose="020B0604020202020204" pitchFamily="34" charset="0"/>
              <a:ea typeface="楷体_GB2312" pitchFamily="49" charset="-122"/>
            </a:endParaRPr>
          </a:p>
        </p:txBody>
      </p:sp>
      <p:sp>
        <p:nvSpPr>
          <p:cNvPr id="2" name="矩形 1"/>
          <p:cNvSpPr/>
          <p:nvPr/>
        </p:nvSpPr>
        <p:spPr>
          <a:xfrm>
            <a:off x="539552" y="5013176"/>
            <a:ext cx="7770440" cy="1200329"/>
          </a:xfrm>
          <a:prstGeom prst="rect">
            <a:avLst/>
          </a:prstGeom>
        </p:spPr>
        <p:txBody>
          <a:bodyPr wrap="square">
            <a:spAutoFit/>
          </a:bodyPr>
          <a:lstStyle/>
          <a:p>
            <a:r>
              <a:rPr lang="zh-CN" altLang="en-US" b="1" dirty="0">
                <a:solidFill>
                  <a:srgbClr val="FF0000"/>
                </a:solidFill>
              </a:rPr>
              <a:t>重点论述</a:t>
            </a:r>
            <a:r>
              <a:rPr lang="en-US" altLang="zh-CN" b="1" dirty="0">
                <a:solidFill>
                  <a:srgbClr val="FF0000"/>
                </a:solidFill>
              </a:rPr>
              <a:t>:    </a:t>
            </a:r>
            <a:r>
              <a:rPr lang="zh-CN" altLang="en-US" b="1" dirty="0"/>
              <a:t>原理、构造、收敛性等</a:t>
            </a:r>
            <a:br>
              <a:rPr lang="en-US" altLang="zh-CN" b="1" dirty="0"/>
            </a:br>
            <a:r>
              <a:rPr lang="en-US" altLang="zh-CN" b="1" dirty="0"/>
              <a:t>     Jacobi</a:t>
            </a:r>
            <a:r>
              <a:rPr lang="zh-CN" altLang="en-US" b="1" dirty="0"/>
              <a:t>迭代法、</a:t>
            </a:r>
            <a:r>
              <a:rPr lang="en-US" altLang="zh-CN" b="1" dirty="0"/>
              <a:t>Gauss-Seidel</a:t>
            </a:r>
            <a:r>
              <a:rPr lang="zh-CN" altLang="en-US" b="1" dirty="0"/>
              <a:t>迭代法</a:t>
            </a:r>
            <a:endParaRPr lang="en-US" altLang="zh-CN" b="1" dirty="0"/>
          </a:p>
          <a:p>
            <a:r>
              <a:rPr lang="en-US" altLang="zh-CN" b="1" dirty="0"/>
              <a:t>     </a:t>
            </a:r>
            <a:r>
              <a:rPr lang="en-US" altLang="zh-CN" b="1" dirty="0" err="1"/>
              <a:t>Guass</a:t>
            </a:r>
            <a:r>
              <a:rPr lang="zh-CN" altLang="en-US" b="1" dirty="0"/>
              <a:t>消元法及</a:t>
            </a:r>
            <a:r>
              <a:rPr lang="en-US" altLang="zh-CN" b="1" dirty="0"/>
              <a:t>LU</a:t>
            </a:r>
            <a:r>
              <a:rPr lang="zh-CN" altLang="en-US" b="1" dirty="0"/>
              <a:t>分解法</a:t>
            </a:r>
            <a:endParaRPr lang="en-US" altLang="zh-CN"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8306"/>
                                        </p:tgtEl>
                                        <p:attrNameLst>
                                          <p:attrName>style.visibility</p:attrName>
                                        </p:attrNameLst>
                                      </p:cBhvr>
                                      <p:to>
                                        <p:strVal val="visible"/>
                                      </p:to>
                                    </p:set>
                                    <p:anim calcmode="lin" valueType="num">
                                      <p:cBhvr additive="base">
                                        <p:cTn id="7" dur="500" fill="hold"/>
                                        <p:tgtEl>
                                          <p:spTgt spid="98306"/>
                                        </p:tgtEl>
                                        <p:attrNameLst>
                                          <p:attrName>ppt_x</p:attrName>
                                        </p:attrNameLst>
                                      </p:cBhvr>
                                      <p:tavLst>
                                        <p:tav tm="0">
                                          <p:val>
                                            <p:strVal val="1+#ppt_w/2"/>
                                          </p:val>
                                        </p:tav>
                                        <p:tav tm="100000">
                                          <p:val>
                                            <p:strVal val="#ppt_x"/>
                                          </p:val>
                                        </p:tav>
                                      </p:tavLst>
                                    </p:anim>
                                    <p:anim calcmode="lin" valueType="num">
                                      <p:cBhvr additive="base">
                                        <p:cTn id="8" dur="500" fill="hold"/>
                                        <p:tgtEl>
                                          <p:spTgt spid="9830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8313"/>
                                        </p:tgtEl>
                                        <p:attrNameLst>
                                          <p:attrName>style.visibility</p:attrName>
                                        </p:attrNameLst>
                                      </p:cBhvr>
                                      <p:to>
                                        <p:strVal val="visible"/>
                                      </p:to>
                                    </p:set>
                                    <p:anim calcmode="lin" valueType="num">
                                      <p:cBhvr additive="base">
                                        <p:cTn id="13" dur="500" fill="hold"/>
                                        <p:tgtEl>
                                          <p:spTgt spid="98313"/>
                                        </p:tgtEl>
                                        <p:attrNameLst>
                                          <p:attrName>ppt_x</p:attrName>
                                        </p:attrNameLst>
                                      </p:cBhvr>
                                      <p:tavLst>
                                        <p:tav tm="0">
                                          <p:val>
                                            <p:strVal val="0-#ppt_w/2"/>
                                          </p:val>
                                        </p:tav>
                                        <p:tav tm="100000">
                                          <p:val>
                                            <p:strVal val="#ppt_x"/>
                                          </p:val>
                                        </p:tav>
                                      </p:tavLst>
                                    </p:anim>
                                    <p:anim calcmode="lin" valueType="num">
                                      <p:cBhvr additive="base">
                                        <p:cTn id="14" dur="500" fill="hold"/>
                                        <p:tgtEl>
                                          <p:spTgt spid="9831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42" fill="hold" grpId="0" nodeType="clickEffect">
                                  <p:stCondLst>
                                    <p:cond delay="0"/>
                                  </p:stCondLst>
                                  <p:childTnLst>
                                    <p:set>
                                      <p:cBhvr>
                                        <p:cTn id="18" dur="1" fill="hold">
                                          <p:stCondLst>
                                            <p:cond delay="0"/>
                                          </p:stCondLst>
                                        </p:cTn>
                                        <p:tgtEl>
                                          <p:spTgt spid="98307">
                                            <p:txEl>
                                              <p:pRg st="0" end="0"/>
                                            </p:txEl>
                                          </p:spTgt>
                                        </p:tgtEl>
                                        <p:attrNameLst>
                                          <p:attrName>style.visibility</p:attrName>
                                        </p:attrNameLst>
                                      </p:cBhvr>
                                      <p:to>
                                        <p:strVal val="visible"/>
                                      </p:to>
                                    </p:set>
                                    <p:animEffect transition="in" filter="barn(outHorizontal)">
                                      <p:cBhvr>
                                        <p:cTn id="19" dur="500"/>
                                        <p:tgtEl>
                                          <p:spTgt spid="98307">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42" fill="hold" grpId="0" nodeType="clickEffect">
                                  <p:stCondLst>
                                    <p:cond delay="0"/>
                                  </p:stCondLst>
                                  <p:childTnLst>
                                    <p:set>
                                      <p:cBhvr>
                                        <p:cTn id="23" dur="1" fill="hold">
                                          <p:stCondLst>
                                            <p:cond delay="0"/>
                                          </p:stCondLst>
                                        </p:cTn>
                                        <p:tgtEl>
                                          <p:spTgt spid="98307">
                                            <p:txEl>
                                              <p:pRg st="2" end="2"/>
                                            </p:txEl>
                                          </p:spTgt>
                                        </p:tgtEl>
                                        <p:attrNameLst>
                                          <p:attrName>style.visibility</p:attrName>
                                        </p:attrNameLst>
                                      </p:cBhvr>
                                      <p:to>
                                        <p:strVal val="visible"/>
                                      </p:to>
                                    </p:set>
                                    <p:animEffect transition="in" filter="barn(outHorizontal)">
                                      <p:cBhvr>
                                        <p:cTn id="24" dur="500"/>
                                        <p:tgtEl>
                                          <p:spTgt spid="98307">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98309"/>
                                        </p:tgtEl>
                                        <p:attrNameLst>
                                          <p:attrName>style.visibility</p:attrName>
                                        </p:attrNameLst>
                                      </p:cBhvr>
                                      <p:to>
                                        <p:strVal val="visible"/>
                                      </p:to>
                                    </p:set>
                                    <p:anim calcmode="lin" valueType="num">
                                      <p:cBhvr additive="base">
                                        <p:cTn id="29" dur="500" fill="hold"/>
                                        <p:tgtEl>
                                          <p:spTgt spid="98309"/>
                                        </p:tgtEl>
                                        <p:attrNameLst>
                                          <p:attrName>ppt_x</p:attrName>
                                        </p:attrNameLst>
                                      </p:cBhvr>
                                      <p:tavLst>
                                        <p:tav tm="0">
                                          <p:val>
                                            <p:strVal val="0-#ppt_w/2"/>
                                          </p:val>
                                        </p:tav>
                                        <p:tav tm="100000">
                                          <p:val>
                                            <p:strVal val="#ppt_x"/>
                                          </p:val>
                                        </p:tav>
                                      </p:tavLst>
                                    </p:anim>
                                    <p:anim calcmode="lin" valueType="num">
                                      <p:cBhvr additive="base">
                                        <p:cTn id="30" dur="500" fill="hold"/>
                                        <p:tgtEl>
                                          <p:spTgt spid="98309"/>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98308"/>
                                        </p:tgtEl>
                                        <p:attrNameLst>
                                          <p:attrName>style.visibility</p:attrName>
                                        </p:attrNameLst>
                                      </p:cBhvr>
                                      <p:to>
                                        <p:strVal val="visible"/>
                                      </p:to>
                                    </p:set>
                                    <p:animEffect transition="in" filter="slide(fromBottom)">
                                      <p:cBhvr>
                                        <p:cTn id="35" dur="500"/>
                                        <p:tgtEl>
                                          <p:spTgt spid="98308"/>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2"/>
                                        </p:tgtEl>
                                        <p:attrNameLst>
                                          <p:attrName>style.visibility</p:attrName>
                                        </p:attrNameLst>
                                      </p:cBhvr>
                                      <p:to>
                                        <p:strVal val="visible"/>
                                      </p:to>
                                    </p:set>
                                    <p:anim calcmode="lin" valueType="num">
                                      <p:cBhvr additive="base">
                                        <p:cTn id="40" dur="500" fill="hold"/>
                                        <p:tgtEl>
                                          <p:spTgt spid="2"/>
                                        </p:tgtEl>
                                        <p:attrNameLst>
                                          <p:attrName>ppt_x</p:attrName>
                                        </p:attrNameLst>
                                      </p:cBhvr>
                                      <p:tavLst>
                                        <p:tav tm="0">
                                          <p:val>
                                            <p:strVal val="#ppt_x"/>
                                          </p:val>
                                        </p:tav>
                                        <p:tav tm="100000">
                                          <p:val>
                                            <p:strVal val="#ppt_x"/>
                                          </p:val>
                                        </p:tav>
                                      </p:tavLst>
                                    </p:anim>
                                    <p:anim calcmode="lin" valueType="num">
                                      <p:cBhvr additive="base">
                                        <p:cTn id="4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6" grpId="0" autoUpdateAnimBg="0"/>
      <p:bldP spid="98307" grpId="0" autoUpdateAnimBg="0" build="p"/>
      <p:bldP spid="98308" grpId="0" autoUpdateAnimBg="0"/>
      <p:bldP spid="98309" grpId="0" autoUpdateAnimBg="0"/>
      <p:bldP spid="98313" grpId="0" autoUpdateAnimBg="0"/>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0" name="Rectangle 2"/>
          <p:cNvSpPr>
            <a:spLocks noGrp="1" noChangeArrowheads="1"/>
          </p:cNvSpPr>
          <p:nvPr>
            <p:ph type="title"/>
          </p:nvPr>
        </p:nvSpPr>
        <p:spPr>
          <a:xfrm>
            <a:off x="372344" y="264700"/>
            <a:ext cx="6287887" cy="762000"/>
          </a:xfrm>
        </p:spPr>
        <p:txBody>
          <a:bodyPr/>
          <a:lstStyle/>
          <a:p>
            <a:pPr algn="l"/>
            <a:r>
              <a:rPr lang="en-US" altLang="zh-CN" sz="2400" b="1" dirty="0">
                <a:solidFill>
                  <a:schemeClr val="tx1"/>
                </a:solidFill>
              </a:rPr>
              <a:t>2. </a:t>
            </a:r>
            <a:r>
              <a:rPr lang="zh-CN" altLang="en-US" sz="2400" dirty="0">
                <a:ea typeface="宋体" panose="02010600030101010101" pitchFamily="2" charset="-122"/>
              </a:rPr>
              <a:t>对</a:t>
            </a:r>
            <a:r>
              <a:rPr lang="en-US" altLang="zh-CN" sz="2400" dirty="0">
                <a:ea typeface="宋体" panose="02010600030101010101" pitchFamily="2" charset="-122"/>
              </a:rPr>
              <a:t>Gauss-Seidel</a:t>
            </a:r>
            <a:r>
              <a:rPr lang="zh-CN" altLang="en-US" sz="2400" dirty="0">
                <a:ea typeface="宋体" panose="02010600030101010101" pitchFamily="2" charset="-122"/>
              </a:rPr>
              <a:t>迭代法，迭代矩阵为</a:t>
            </a:r>
            <a:endParaRPr lang="en-US" altLang="zh-CN" sz="2400" b="1" dirty="0">
              <a:solidFill>
                <a:schemeClr val="tx1"/>
              </a:solidFill>
              <a:latin typeface="宋体" panose="02010600030101010101" pitchFamily="2" charset="-122"/>
              <a:ea typeface="宋体" panose="02010600030101010101" pitchFamily="2" charset="-122"/>
            </a:endParaRPr>
          </a:p>
        </p:txBody>
      </p:sp>
      <p:graphicFrame>
        <p:nvGraphicFramePr>
          <p:cNvPr id="15" name="Object 8"/>
          <p:cNvGraphicFramePr>
            <a:graphicFrameLocks noChangeAspect="1"/>
          </p:cNvGraphicFramePr>
          <p:nvPr/>
        </p:nvGraphicFramePr>
        <p:xfrm>
          <a:off x="942308" y="818842"/>
          <a:ext cx="7586663" cy="1247775"/>
        </p:xfrm>
        <a:graphic>
          <a:graphicData uri="http://schemas.openxmlformats.org/presentationml/2006/ole">
            <mc:AlternateContent xmlns:mc="http://schemas.openxmlformats.org/markup-compatibility/2006">
              <mc:Choice xmlns:v="urn:schemas-microsoft-com:vml" Requires="v">
                <p:oleObj spid="_x0000_s0" name="Equation" r:id="rId1" imgW="96012000" imgH="17678400" progId="Equation.DSMT4">
                  <p:embed/>
                </p:oleObj>
              </mc:Choice>
              <mc:Fallback>
                <p:oleObj name="Equation" r:id="rId1" imgW="96012000" imgH="17678400" progId="Equation.DSMT4">
                  <p:embed/>
                  <p:pic>
                    <p:nvPicPr>
                      <p:cNvPr id="0" name="Object 8"/>
                      <p:cNvPicPr>
                        <a:picLocks noChangeAspect="1" noChangeArrowheads="1"/>
                      </p:cNvPicPr>
                      <p:nvPr/>
                    </p:nvPicPr>
                    <p:blipFill>
                      <a:blip r:embed="rId2"/>
                      <a:srcRect/>
                      <a:stretch>
                        <a:fillRect/>
                      </a:stretch>
                    </p:blipFill>
                    <p:spPr bwMode="auto">
                      <a:xfrm>
                        <a:off x="942308" y="818842"/>
                        <a:ext cx="7586663" cy="1247775"/>
                      </a:xfrm>
                      <a:prstGeom prst="rect">
                        <a:avLst/>
                      </a:prstGeom>
                      <a:noFill/>
                      <a:ln>
                        <a:noFill/>
                      </a:ln>
                      <a:effectLst/>
                    </p:spPr>
                  </p:pic>
                </p:oleObj>
              </mc:Fallback>
            </mc:AlternateContent>
          </a:graphicData>
        </a:graphic>
      </p:graphicFrame>
      <p:graphicFrame>
        <p:nvGraphicFramePr>
          <p:cNvPr id="19" name="Object 9"/>
          <p:cNvGraphicFramePr>
            <a:graphicFrameLocks noChangeAspect="1"/>
          </p:cNvGraphicFramePr>
          <p:nvPr/>
        </p:nvGraphicFramePr>
        <p:xfrm>
          <a:off x="755576" y="3810510"/>
          <a:ext cx="4943475" cy="452438"/>
        </p:xfrm>
        <a:graphic>
          <a:graphicData uri="http://schemas.openxmlformats.org/presentationml/2006/ole">
            <mc:AlternateContent xmlns:mc="http://schemas.openxmlformats.org/markup-compatibility/2006">
              <mc:Choice xmlns:v="urn:schemas-microsoft-com:vml" Requires="v">
                <p:oleObj spid="_x0000_s2" name="Equation" r:id="rId3" imgW="59740800" imgH="5486400" progId="Equation.DSMT4">
                  <p:embed/>
                </p:oleObj>
              </mc:Choice>
              <mc:Fallback>
                <p:oleObj name="Equation" r:id="rId3" imgW="59740800" imgH="5486400" progId="Equation.DSMT4">
                  <p:embed/>
                  <p:pic>
                    <p:nvPicPr>
                      <p:cNvPr id="0" name="Object 9"/>
                      <p:cNvPicPr>
                        <a:picLocks noChangeAspect="1" noChangeArrowheads="1"/>
                      </p:cNvPicPr>
                      <p:nvPr/>
                    </p:nvPicPr>
                    <p:blipFill>
                      <a:blip r:embed="rId4"/>
                      <a:srcRect/>
                      <a:stretch>
                        <a:fillRect/>
                      </a:stretch>
                    </p:blipFill>
                    <p:spPr bwMode="auto">
                      <a:xfrm>
                        <a:off x="755576" y="3810510"/>
                        <a:ext cx="4943475" cy="452438"/>
                      </a:xfrm>
                      <a:prstGeom prst="rect">
                        <a:avLst/>
                      </a:prstGeom>
                      <a:noFill/>
                      <a:ln>
                        <a:noFill/>
                      </a:ln>
                      <a:effectLst/>
                    </p:spPr>
                  </p:pic>
                </p:oleObj>
              </mc:Fallback>
            </mc:AlternateContent>
          </a:graphicData>
        </a:graphic>
      </p:graphicFrame>
      <mc:AlternateContent xmlns:mc="http://schemas.openxmlformats.org/markup-compatibility/2006">
        <mc:Choice xmlns:a14="http://schemas.microsoft.com/office/drawing/2010/main" Requires="a14">
          <p:sp>
            <p:nvSpPr>
              <p:cNvPr id="20" name="文本框 19"/>
              <p:cNvSpPr txBox="1"/>
              <p:nvPr/>
            </p:nvSpPr>
            <p:spPr>
              <a:xfrm>
                <a:off x="683568" y="4432040"/>
                <a:ext cx="7586663" cy="461665"/>
              </a:xfrm>
              <a:prstGeom prst="rect">
                <a:avLst/>
              </a:prstGeom>
              <a:solidFill>
                <a:schemeClr val="bg1"/>
              </a:solidFill>
            </p:spPr>
            <p:txBody>
              <a:bodyPr wrap="square">
                <a:spAutoFit/>
              </a:bodyPr>
              <a:lstStyle/>
              <a:p>
                <a14:m>
                  <m:oMathPara xmlns:m="http://schemas.openxmlformats.org/officeDocument/2006/math">
                    <m:oMathParaPr>
                      <m:jc m:val="centerGroup"/>
                    </m:oMathParaPr>
                    <m:oMath xmlns:m="http://schemas.openxmlformats.org/officeDocument/2006/math">
                      <m:r>
                        <a:rPr lang="zh-CN" altLang="en-US" smtClean="0">
                          <a:latin typeface="Cambria Math" panose="02040503050406030204" pitchFamily="18" charset="0"/>
                        </a:rPr>
                        <m:t>⇒</m:t>
                      </m:r>
                      <m:r>
                        <a:rPr lang="zh-CN" altLang="en-US" i="1">
                          <a:latin typeface="Cambria Math" panose="02040503050406030204" pitchFamily="18" charset="0"/>
                        </a:rPr>
                        <m:t>𝜌</m:t>
                      </m:r>
                      <m:d>
                        <m:dPr>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𝐵</m:t>
                              </m:r>
                            </m:e>
                            <m:sub>
                              <m:r>
                                <a:rPr lang="en-US" altLang="zh-CN" b="0" i="1" smtClean="0">
                                  <a:latin typeface="Cambria Math" panose="02040503050406030204" pitchFamily="18" charset="0"/>
                                </a:rPr>
                                <m:t>𝐺</m:t>
                              </m:r>
                            </m:sub>
                          </m:sSub>
                        </m:e>
                      </m:d>
                      <m:r>
                        <a:rPr lang="zh-CN" altLang="en-US" i="0">
                          <a:latin typeface="Cambria Math" panose="02040503050406030204" pitchFamily="18" charset="0"/>
                        </a:rPr>
                        <m:t>=</m:t>
                      </m:r>
                      <m:r>
                        <a:rPr lang="en-US" altLang="zh-CN" b="0" i="1" smtClean="0">
                          <a:latin typeface="Cambria Math" panose="02040503050406030204" pitchFamily="18" charset="0"/>
                        </a:rPr>
                        <m:t>0</m:t>
                      </m:r>
                      <m:r>
                        <a:rPr lang="en-US" altLang="zh-CN" b="0" i="1" smtClean="0">
                          <a:latin typeface="Cambria Math" panose="02040503050406030204" pitchFamily="18" charset="0"/>
                        </a:rPr>
                        <m:t>.</m:t>
                      </m:r>
                      <m:r>
                        <a:rPr lang="en-US" altLang="zh-CN" b="0" i="1" smtClean="0">
                          <a:latin typeface="Cambria Math" panose="02040503050406030204" pitchFamily="18" charset="0"/>
                        </a:rPr>
                        <m:t>5</m:t>
                      </m:r>
                      <m:r>
                        <a:rPr lang="en-US" altLang="zh-CN" b="0" i="0" smtClean="0">
                          <a:latin typeface="Cambria Math" panose="02040503050406030204" pitchFamily="18" charset="0"/>
                        </a:rPr>
                        <m:t>&lt;</m:t>
                      </m:r>
                      <m:r>
                        <a:rPr lang="zh-CN" altLang="en-US" i="0">
                          <a:latin typeface="Cambria Math" panose="02040503050406030204" pitchFamily="18" charset="0"/>
                        </a:rPr>
                        <m:t>1</m:t>
                      </m:r>
                      <m:r>
                        <a:rPr lang="zh-CN" altLang="en-US" i="0">
                          <a:latin typeface="Cambria Math" panose="02040503050406030204" pitchFamily="18" charset="0"/>
                        </a:rPr>
                        <m:t>,</m:t>
                      </m:r>
                      <m:r>
                        <a:rPr lang="en-US" altLang="zh-CN" b="0" i="1" smtClean="0">
                          <a:latin typeface="Cambria Math" panose="02040503050406030204" pitchFamily="18" charset="0"/>
                        </a:rPr>
                        <m:t>𝑆</m:t>
                      </m:r>
                      <m:r>
                        <m:rPr>
                          <m:sty m:val="p"/>
                        </m:rPr>
                        <a:rPr lang="en-US" altLang="zh-CN" b="0" i="0" smtClean="0">
                          <a:latin typeface="Cambria Math" panose="02040503050406030204" pitchFamily="18" charset="0"/>
                        </a:rPr>
                        <m:t>eidel</m:t>
                      </m:r>
                      <m:r>
                        <a:rPr lang="zh-CN" altLang="en-US" i="0">
                          <a:latin typeface="Cambria Math" panose="02040503050406030204" pitchFamily="18" charset="0"/>
                        </a:rPr>
                        <m:t>迭代</m:t>
                      </m:r>
                      <m:r>
                        <a:rPr lang="zh-CN" altLang="en-US" i="1">
                          <a:latin typeface="Cambria Math" panose="02040503050406030204" pitchFamily="18" charset="0"/>
                        </a:rPr>
                        <m:t>收敛。</m:t>
                      </m:r>
                    </m:oMath>
                  </m:oMathPara>
                </a14:m>
                <a:endParaRPr lang="zh-CN" altLang="en-US" dirty="0"/>
              </a:p>
            </p:txBody>
          </p:sp>
        </mc:Choice>
        <mc:Fallback>
          <p:sp>
            <p:nvSpPr>
              <p:cNvPr id="20" name="文本框 19"/>
              <p:cNvSpPr txBox="1">
                <a:spLocks noRot="1" noChangeAspect="1" noMove="1" noResize="1" noEditPoints="1" noAdjustHandles="1" noChangeArrowheads="1" noChangeShapeType="1" noTextEdit="1"/>
              </p:cNvSpPr>
              <p:nvPr/>
            </p:nvSpPr>
            <p:spPr>
              <a:xfrm>
                <a:off x="683568" y="4432040"/>
                <a:ext cx="7586663" cy="461665"/>
              </a:xfrm>
              <a:prstGeom prst="rect">
                <a:avLst/>
              </a:prstGeom>
              <a:blipFill rotWithShape="1">
                <a:blip r:embed="rId5"/>
                <a:stretch>
                  <a:fillRect l="-4" t="-81" r="8" b="86"/>
                </a:stretch>
              </a:blipFill>
            </p:spPr>
            <p:txBody>
              <a:bodyPr/>
              <a:lstStyle/>
              <a:p>
                <a:r>
                  <a:rPr lang="zh-CN" altLang="en-US">
                    <a:noFill/>
                  </a:rPr>
                  <a:t> </a:t>
                </a:r>
              </a:p>
            </p:txBody>
          </p:sp>
        </mc:Fallback>
      </mc:AlternateContent>
      <p:graphicFrame>
        <p:nvGraphicFramePr>
          <p:cNvPr id="23" name="Object 8"/>
          <p:cNvGraphicFramePr>
            <a:graphicFrameLocks noChangeAspect="1"/>
          </p:cNvGraphicFramePr>
          <p:nvPr/>
        </p:nvGraphicFramePr>
        <p:xfrm>
          <a:off x="671513" y="2151063"/>
          <a:ext cx="7275512" cy="1384300"/>
        </p:xfrm>
        <a:graphic>
          <a:graphicData uri="http://schemas.openxmlformats.org/presentationml/2006/ole">
            <mc:AlternateContent xmlns:mc="http://schemas.openxmlformats.org/markup-compatibility/2006">
              <mc:Choice xmlns:v="urn:schemas-microsoft-com:vml" Requires="v">
                <p:oleObj spid="_x0000_s3" name="Equation" r:id="rId6" imgW="80162400" imgH="17068800" progId="Equation.DSMT4">
                  <p:embed/>
                </p:oleObj>
              </mc:Choice>
              <mc:Fallback>
                <p:oleObj name="Equation" r:id="rId6" imgW="80162400" imgH="17068800" progId="Equation.DSMT4">
                  <p:embed/>
                  <p:pic>
                    <p:nvPicPr>
                      <p:cNvPr id="0" name="Object 8"/>
                      <p:cNvPicPr>
                        <a:picLocks noChangeAspect="1" noChangeArrowheads="1"/>
                      </p:cNvPicPr>
                      <p:nvPr/>
                    </p:nvPicPr>
                    <p:blipFill>
                      <a:blip r:embed="rId7"/>
                      <a:srcRect/>
                      <a:stretch>
                        <a:fillRect/>
                      </a:stretch>
                    </p:blipFill>
                    <p:spPr bwMode="auto">
                      <a:xfrm>
                        <a:off x="671513" y="2151063"/>
                        <a:ext cx="7275512" cy="1384300"/>
                      </a:xfrm>
                      <a:prstGeom prst="rect">
                        <a:avLst/>
                      </a:prstGeom>
                      <a:noFill/>
                      <a:ln>
                        <a:noFill/>
                      </a:ln>
                      <a:effectLst/>
                    </p:spPr>
                  </p:pic>
                </p:oleObj>
              </mc:Fallback>
            </mc:AlternateContent>
          </a:graphicData>
        </a:graphic>
      </p:graphicFrame>
      <p:graphicFrame>
        <p:nvGraphicFramePr>
          <p:cNvPr id="12" name="Object 3"/>
          <p:cNvGraphicFramePr>
            <a:graphicFrameLocks noChangeAspect="1"/>
          </p:cNvGraphicFramePr>
          <p:nvPr/>
        </p:nvGraphicFramePr>
        <p:xfrm>
          <a:off x="-36512" y="5781675"/>
          <a:ext cx="1717675" cy="377825"/>
        </p:xfrm>
        <a:graphic>
          <a:graphicData uri="http://schemas.openxmlformats.org/presentationml/2006/ole">
            <mc:AlternateContent xmlns:mc="http://schemas.openxmlformats.org/markup-compatibility/2006">
              <mc:Choice xmlns:v="urn:schemas-microsoft-com:vml" Requires="v">
                <p:oleObj spid="_x0000_s4" name="Equation" r:id="rId8" imgW="24993600" imgH="5791200" progId="Equation.DSMT4">
                  <p:embed/>
                </p:oleObj>
              </mc:Choice>
              <mc:Fallback>
                <p:oleObj name="Equation" r:id="rId8" imgW="24993600" imgH="5791200" progId="Equation.DSMT4">
                  <p:embed/>
                  <p:pic>
                    <p:nvPicPr>
                      <p:cNvPr id="0" name="Object 3"/>
                      <p:cNvPicPr>
                        <a:picLocks noChangeAspect="1" noChangeArrowheads="1"/>
                      </p:cNvPicPr>
                      <p:nvPr/>
                    </p:nvPicPr>
                    <p:blipFill>
                      <a:blip r:embed="rId9"/>
                      <a:srcRect/>
                      <a:stretch>
                        <a:fillRect/>
                      </a:stretch>
                    </p:blipFill>
                    <p:spPr bwMode="auto">
                      <a:xfrm>
                        <a:off x="-36512" y="5781675"/>
                        <a:ext cx="1717675" cy="377825"/>
                      </a:xfrm>
                      <a:prstGeom prst="rect">
                        <a:avLst/>
                      </a:prstGeom>
                      <a:noFill/>
                      <a:ln>
                        <a:noFill/>
                      </a:ln>
                      <a:effectLst/>
                    </p:spPr>
                  </p:pic>
                </p:oleObj>
              </mc:Fallback>
            </mc:AlternateContent>
          </a:graphicData>
        </a:graphic>
      </p:graphicFrame>
      <p:graphicFrame>
        <p:nvGraphicFramePr>
          <p:cNvPr id="13" name="Object 4"/>
          <p:cNvGraphicFramePr>
            <a:graphicFrameLocks noChangeAspect="1"/>
          </p:cNvGraphicFramePr>
          <p:nvPr/>
        </p:nvGraphicFramePr>
        <p:xfrm>
          <a:off x="-36512" y="6138863"/>
          <a:ext cx="1812925" cy="392112"/>
        </p:xfrm>
        <a:graphic>
          <a:graphicData uri="http://schemas.openxmlformats.org/presentationml/2006/ole">
            <mc:AlternateContent xmlns:mc="http://schemas.openxmlformats.org/markup-compatibility/2006">
              <mc:Choice xmlns:v="urn:schemas-microsoft-com:vml" Requires="v">
                <p:oleObj spid="_x0000_s5" name="Equation" r:id="rId10" imgW="25298400" imgH="5791200" progId="Equation.DSMT4">
                  <p:embed/>
                </p:oleObj>
              </mc:Choice>
              <mc:Fallback>
                <p:oleObj name="Equation" r:id="rId10" imgW="25298400" imgH="5791200" progId="Equation.DSMT4">
                  <p:embed/>
                  <p:pic>
                    <p:nvPicPr>
                      <p:cNvPr id="0" name="Object 4"/>
                      <p:cNvPicPr>
                        <a:picLocks noChangeAspect="1" noChangeArrowheads="1"/>
                      </p:cNvPicPr>
                      <p:nvPr/>
                    </p:nvPicPr>
                    <p:blipFill>
                      <a:blip r:embed="rId11"/>
                      <a:srcRect/>
                      <a:stretch>
                        <a:fillRect/>
                      </a:stretch>
                    </p:blipFill>
                    <p:spPr bwMode="auto">
                      <a:xfrm>
                        <a:off x="-36512" y="6138863"/>
                        <a:ext cx="1812925" cy="392112"/>
                      </a:xfrm>
                      <a:prstGeom prst="rect">
                        <a:avLst/>
                      </a:prstGeom>
                      <a:noFill/>
                      <a:ln>
                        <a:noFill/>
                      </a:ln>
                      <a:effectLst/>
                    </p:spPr>
                  </p:pic>
                </p:oleObj>
              </mc:Fallback>
            </mc:AlternateContent>
          </a:graphicData>
        </a:graphic>
      </p:graphicFrame>
      <p:graphicFrame>
        <p:nvGraphicFramePr>
          <p:cNvPr id="14" name="Object 5"/>
          <p:cNvGraphicFramePr>
            <a:graphicFrameLocks noChangeAspect="1"/>
          </p:cNvGraphicFramePr>
          <p:nvPr/>
        </p:nvGraphicFramePr>
        <p:xfrm>
          <a:off x="-19050" y="6477000"/>
          <a:ext cx="2974975" cy="392113"/>
        </p:xfrm>
        <a:graphic>
          <a:graphicData uri="http://schemas.openxmlformats.org/presentationml/2006/ole">
            <mc:AlternateContent xmlns:mc="http://schemas.openxmlformats.org/markup-compatibility/2006">
              <mc:Choice xmlns:v="urn:schemas-microsoft-com:vml" Requires="v">
                <p:oleObj spid="_x0000_s6" name="Equation" r:id="rId12" imgW="49072800" imgH="6096000" progId="Equation.DSMT4">
                  <p:embed/>
                </p:oleObj>
              </mc:Choice>
              <mc:Fallback>
                <p:oleObj name="Equation" r:id="rId12" imgW="49072800" imgH="6096000" progId="Equation.DSMT4">
                  <p:embed/>
                  <p:pic>
                    <p:nvPicPr>
                      <p:cNvPr id="0" name="Object 5"/>
                      <p:cNvPicPr>
                        <a:picLocks noChangeAspect="1" noChangeArrowheads="1"/>
                      </p:cNvPicPr>
                      <p:nvPr/>
                    </p:nvPicPr>
                    <p:blipFill>
                      <a:blip r:embed="rId13"/>
                      <a:srcRect/>
                      <a:stretch>
                        <a:fillRect/>
                      </a:stretch>
                    </p:blipFill>
                    <p:spPr bwMode="auto">
                      <a:xfrm>
                        <a:off x="-19050" y="6477000"/>
                        <a:ext cx="2974975" cy="392113"/>
                      </a:xfrm>
                      <a:prstGeom prst="rect">
                        <a:avLst/>
                      </a:prstGeom>
                      <a:noFill/>
                      <a:ln>
                        <a:noFill/>
                      </a:ln>
                      <a:effectLst/>
                    </p:spPr>
                  </p:pic>
                </p:oleObj>
              </mc:Fallback>
            </mc:AlternateContent>
          </a:graphicData>
        </a:graphic>
      </p:graphicFrame>
      <p:sp>
        <p:nvSpPr>
          <p:cNvPr id="21" name="文本框 20"/>
          <p:cNvSpPr txBox="1"/>
          <p:nvPr/>
        </p:nvSpPr>
        <p:spPr>
          <a:xfrm>
            <a:off x="2411760" y="5543163"/>
            <a:ext cx="6392874" cy="461665"/>
          </a:xfrm>
          <a:prstGeom prst="rect">
            <a:avLst/>
          </a:prstGeom>
          <a:noFill/>
        </p:spPr>
        <p:txBody>
          <a:bodyPr wrap="square" rtlCol="0">
            <a:spAutoFit/>
          </a:bodyPr>
          <a:lstStyle/>
          <a:p>
            <a:r>
              <a:rPr lang="zh-CN" altLang="en-US" b="1" dirty="0"/>
              <a:t>理论上可行，但谱半径一般不易计算。</a:t>
            </a:r>
            <a:endParaRPr lang="en-GB"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arn(inVertical)">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barn(inVertical)">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ppt_x"/>
                                          </p:val>
                                        </p:tav>
                                        <p:tav tm="100000">
                                          <p:val>
                                            <p:strVal val="#ppt_x"/>
                                          </p:val>
                                        </p:tav>
                                      </p:tavLst>
                                    </p:anim>
                                    <p:anim calcmode="lin" valueType="num">
                                      <p:cBhvr additive="base">
                                        <p:cTn id="2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11"/>
          <p:cNvSpPr txBox="1">
            <a:spLocks noChangeArrowheads="1"/>
          </p:cNvSpPr>
          <p:nvPr/>
        </p:nvSpPr>
        <p:spPr bwMode="auto">
          <a:xfrm>
            <a:off x="532532" y="2257089"/>
            <a:ext cx="22272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dirty="0"/>
              <a:t>判别条件</a:t>
            </a:r>
            <a:r>
              <a:rPr lang="en-US" altLang="zh-CN" dirty="0"/>
              <a:t>I</a:t>
            </a:r>
            <a:endParaRPr lang="zh-CN" altLang="en-US" dirty="0"/>
          </a:p>
        </p:txBody>
      </p:sp>
      <p:graphicFrame>
        <p:nvGraphicFramePr>
          <p:cNvPr id="4" name="Object 12"/>
          <p:cNvGraphicFramePr>
            <a:graphicFrameLocks noChangeAspect="1"/>
          </p:cNvGraphicFramePr>
          <p:nvPr/>
        </p:nvGraphicFramePr>
        <p:xfrm>
          <a:off x="2426568" y="2317101"/>
          <a:ext cx="6184900" cy="1649413"/>
        </p:xfrm>
        <a:graphic>
          <a:graphicData uri="http://schemas.openxmlformats.org/presentationml/2006/ole">
            <mc:AlternateContent xmlns:mc="http://schemas.openxmlformats.org/markup-compatibility/2006">
              <mc:Choice xmlns:v="urn:schemas-microsoft-com:vml" Requires="v">
                <p:oleObj spid="_x0000_s0" name="Equation" r:id="rId1" imgW="3213100" imgH="787400" progId="Equation.DSMT4">
                  <p:embed/>
                </p:oleObj>
              </mc:Choice>
              <mc:Fallback>
                <p:oleObj name="Equation" r:id="rId1" imgW="3213100" imgH="787400" progId="Equation.DSMT4">
                  <p:embed/>
                  <p:pic>
                    <p:nvPicPr>
                      <p:cNvPr id="0" name="Object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6568" y="2317101"/>
                        <a:ext cx="6184900" cy="1649413"/>
                      </a:xfrm>
                      <a:prstGeom prst="rect">
                        <a:avLst/>
                      </a:prstGeom>
                      <a:noFill/>
                      <a:ln w="9525">
                        <a:solidFill>
                          <a:srgbClr val="FF0066"/>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12"/>
          <p:cNvGraphicFramePr>
            <a:graphicFrameLocks noChangeAspect="1"/>
          </p:cNvGraphicFramePr>
          <p:nvPr/>
        </p:nvGraphicFramePr>
        <p:xfrm>
          <a:off x="1403648" y="4509120"/>
          <a:ext cx="6361583" cy="445456"/>
        </p:xfrm>
        <a:graphic>
          <a:graphicData uri="http://schemas.openxmlformats.org/presentationml/2006/ole">
            <mc:AlternateContent xmlns:mc="http://schemas.openxmlformats.org/markup-compatibility/2006">
              <mc:Choice xmlns:v="urn:schemas-microsoft-com:vml" Requires="v">
                <p:oleObj spid="_x0000_s2" name="Equation" r:id="rId3" imgW="3149600" imgH="203200" progId="Equation.DSMT4">
                  <p:embed/>
                </p:oleObj>
              </mc:Choice>
              <mc:Fallback>
                <p:oleObj name="Equation" r:id="rId3" imgW="3149600" imgH="203200" progId="Equation.DSMT4">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4509120"/>
                        <a:ext cx="6361583" cy="445456"/>
                      </a:xfrm>
                      <a:prstGeom prst="rect">
                        <a:avLst/>
                      </a:prstGeom>
                      <a:noFill/>
                      <a:ln>
                        <a:noFill/>
                      </a:ln>
                      <a:effectLst/>
                    </p:spPr>
                  </p:pic>
                </p:oleObj>
              </mc:Fallback>
            </mc:AlternateContent>
          </a:graphicData>
        </a:graphic>
      </p:graphicFrame>
      <p:sp>
        <p:nvSpPr>
          <p:cNvPr id="12" name="Rectangle 1315"/>
          <p:cNvSpPr>
            <a:spLocks noChangeArrowheads="1"/>
          </p:cNvSpPr>
          <p:nvPr/>
        </p:nvSpPr>
        <p:spPr bwMode="auto">
          <a:xfrm>
            <a:off x="4800600" y="0"/>
            <a:ext cx="4343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§3  Convergence of Iterative methods</a:t>
            </a:r>
            <a:endParaRPr lang="en-US" altLang="zh-CN" sz="1800" b="1" dirty="0"/>
          </a:p>
        </p:txBody>
      </p:sp>
      <p:sp>
        <p:nvSpPr>
          <p:cNvPr id="11" name="Text Box 1032"/>
          <p:cNvSpPr txBox="1">
            <a:spLocks noChangeArrowheads="1"/>
          </p:cNvSpPr>
          <p:nvPr/>
        </p:nvSpPr>
        <p:spPr bwMode="auto">
          <a:xfrm>
            <a:off x="33121" y="28731"/>
            <a:ext cx="77955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b="1" dirty="0">
                <a:solidFill>
                  <a:schemeClr val="accent2"/>
                </a:solidFill>
                <a:latin typeface="楷体_GB2312" pitchFamily="49" charset="-122"/>
                <a:sym typeface="Wingdings" panose="05000000000000000000" pitchFamily="2" charset="2"/>
              </a:rPr>
              <a:t> </a:t>
            </a:r>
            <a:r>
              <a:rPr lang="zh-CN" altLang="en-US" sz="2400" b="1" dirty="0">
                <a:solidFill>
                  <a:schemeClr val="accent2"/>
                </a:solidFill>
                <a:latin typeface="楷体_GB2312" pitchFamily="49" charset="-122"/>
                <a:sym typeface="Wingdings" panose="05000000000000000000" pitchFamily="2" charset="2"/>
              </a:rPr>
              <a:t>迭代法收敛的</a:t>
            </a:r>
            <a:r>
              <a:rPr lang="zh-CN" altLang="en-US" sz="2400" b="1" dirty="0">
                <a:solidFill>
                  <a:srgbClr val="FF0000"/>
                </a:solidFill>
                <a:latin typeface="楷体_GB2312" pitchFamily="49" charset="-122"/>
                <a:sym typeface="Wingdings" panose="05000000000000000000" pitchFamily="2" charset="2"/>
              </a:rPr>
              <a:t>充分条件</a:t>
            </a:r>
            <a:endParaRPr lang="zh-CN" altLang="en-US" b="1" dirty="0">
              <a:solidFill>
                <a:srgbClr val="FF0000"/>
              </a:solidFill>
              <a:latin typeface="楷体_GB2312" pitchFamily="49" charset="-122"/>
              <a:sym typeface="Wingdings" panose="05000000000000000000" pitchFamily="2" charset="2"/>
            </a:endParaRPr>
          </a:p>
        </p:txBody>
      </p:sp>
      <p:grpSp>
        <p:nvGrpSpPr>
          <p:cNvPr id="13" name="组合 12"/>
          <p:cNvGrpSpPr/>
          <p:nvPr/>
        </p:nvGrpSpPr>
        <p:grpSpPr>
          <a:xfrm>
            <a:off x="1392479" y="776295"/>
            <a:ext cx="5076876" cy="629933"/>
            <a:chOff x="4800600" y="1146449"/>
            <a:chExt cx="4816152" cy="637028"/>
          </a:xfrm>
        </p:grpSpPr>
        <p:graphicFrame>
          <p:nvGraphicFramePr>
            <p:cNvPr id="14" name="Object 83"/>
            <p:cNvGraphicFramePr>
              <a:graphicFrameLocks noChangeAspect="1"/>
            </p:cNvGraphicFramePr>
            <p:nvPr/>
          </p:nvGraphicFramePr>
          <p:xfrm>
            <a:off x="4800600" y="1146449"/>
            <a:ext cx="4788816" cy="556868"/>
          </p:xfrm>
          <a:graphic>
            <a:graphicData uri="http://schemas.openxmlformats.org/presentationml/2006/ole">
              <mc:AlternateContent xmlns:mc="http://schemas.openxmlformats.org/markup-compatibility/2006">
                <mc:Choice xmlns:v="urn:schemas-microsoft-com:vml" Requires="v">
                  <p:oleObj spid="_x0000_s3" name="Equation" r:id="rId5" imgW="1656080" imgH="163830" progId="Equation.DSMT4">
                    <p:embed/>
                  </p:oleObj>
                </mc:Choice>
                <mc:Fallback>
                  <p:oleObj name="Equation" r:id="rId5" imgW="1656080" imgH="163830" progId="Equation.DSMT4">
                    <p:embed/>
                    <p:pic>
                      <p:nvPicPr>
                        <p:cNvPr id="0" name="Object 8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0600" y="1146449"/>
                          <a:ext cx="4788816" cy="556868"/>
                        </a:xfrm>
                        <a:prstGeom prst="rect">
                          <a:avLst/>
                        </a:prstGeom>
                        <a:noFill/>
                      </p:spPr>
                    </p:pic>
                  </p:oleObj>
                </mc:Fallback>
              </mc:AlternateContent>
            </a:graphicData>
          </a:graphic>
        </p:graphicFrame>
        <p:pic>
          <p:nvPicPr>
            <p:cNvPr id="15" name="图片 14"/>
            <p:cNvPicPr>
              <a:picLocks noChangeAspect="1"/>
            </p:cNvPicPr>
            <p:nvPr/>
          </p:nvPicPr>
          <p:blipFill>
            <a:blip r:embed="rId7"/>
            <a:stretch>
              <a:fillRect/>
            </a:stretch>
          </p:blipFill>
          <p:spPr>
            <a:xfrm>
              <a:off x="8349927" y="1211977"/>
              <a:ext cx="1266825" cy="571500"/>
            </a:xfrm>
            <a:prstGeom prst="rect">
              <a:avLst/>
            </a:prstGeom>
          </p:spPr>
        </p:pic>
      </p:grpSp>
      <p:graphicFrame>
        <p:nvGraphicFramePr>
          <p:cNvPr id="16" name="Object 77"/>
          <p:cNvGraphicFramePr>
            <a:graphicFrameLocks noChangeAspect="1"/>
          </p:cNvGraphicFramePr>
          <p:nvPr/>
        </p:nvGraphicFramePr>
        <p:xfrm>
          <a:off x="4562032" y="891091"/>
          <a:ext cx="1368425" cy="465137"/>
        </p:xfrm>
        <a:graphic>
          <a:graphicData uri="http://schemas.openxmlformats.org/presentationml/2006/ole">
            <mc:AlternateContent xmlns:mc="http://schemas.openxmlformats.org/markup-compatibility/2006">
              <mc:Choice xmlns:v="urn:schemas-microsoft-com:vml" Requires="v">
                <p:oleObj spid="_x0000_s5" name="公式" r:id="rId8" imgW="596900" imgH="203200" progId="Equation.3">
                  <p:embed/>
                </p:oleObj>
              </mc:Choice>
              <mc:Fallback>
                <p:oleObj name="公式" r:id="rId8" imgW="596900" imgH="203200" progId="Equation.3">
                  <p:embed/>
                  <p:pic>
                    <p:nvPicPr>
                      <p:cNvPr id="0" name="Object 7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62032" y="891091"/>
                        <a:ext cx="136842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mc:Choice xmlns:a14="http://schemas.microsoft.com/office/drawing/2010/main" Requires="a14">
          <p:sp>
            <p:nvSpPr>
              <p:cNvPr id="17" name="文本框 16"/>
              <p:cNvSpPr txBox="1"/>
              <p:nvPr/>
            </p:nvSpPr>
            <p:spPr>
              <a:xfrm>
                <a:off x="3996627" y="1462531"/>
                <a:ext cx="2585783" cy="461665"/>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zh-CN" altLang="en-US" b="1" i="1" smtClean="0">
                          <a:latin typeface="Cambria Math" panose="02040503050406030204" pitchFamily="18" charset="0"/>
                        </a:rPr>
                        <m:t>𝝆</m:t>
                      </m:r>
                      <m:d>
                        <m:dPr>
                          <m:ctrlPr>
                            <a:rPr lang="zh-CN" altLang="en-US" b="1" i="1">
                              <a:latin typeface="Cambria Math" panose="02040503050406030204" pitchFamily="18" charset="0"/>
                            </a:rPr>
                          </m:ctrlPr>
                        </m:dPr>
                        <m:e>
                          <m:r>
                            <a:rPr lang="zh-CN" altLang="en-US" b="1" i="1">
                              <a:latin typeface="Cambria Math" panose="02040503050406030204" pitchFamily="18" charset="0"/>
                            </a:rPr>
                            <m:t>𝑩</m:t>
                          </m:r>
                        </m:e>
                      </m:d>
                      <m:r>
                        <a:rPr lang="zh-CN" altLang="en-US" b="1" i="0">
                          <a:latin typeface="Cambria Math" panose="02040503050406030204" pitchFamily="18" charset="0"/>
                        </a:rPr>
                        <m:t>≤</m:t>
                      </m:r>
                      <m:d>
                        <m:dPr>
                          <m:begChr m:val="‖"/>
                          <m:endChr m:val="‖"/>
                          <m:ctrlPr>
                            <a:rPr lang="zh-CN" altLang="en-US" b="1" i="1">
                              <a:latin typeface="Cambria Math" panose="02040503050406030204" pitchFamily="18" charset="0"/>
                            </a:rPr>
                          </m:ctrlPr>
                        </m:dPr>
                        <m:e>
                          <m:r>
                            <a:rPr lang="zh-CN" altLang="en-US" b="1" i="1">
                              <a:latin typeface="Cambria Math" panose="02040503050406030204" pitchFamily="18" charset="0"/>
                            </a:rPr>
                            <m:t>𝑩</m:t>
                          </m:r>
                        </m:e>
                      </m:d>
                    </m:oMath>
                  </m:oMathPara>
                </a14:m>
                <a:endParaRPr lang="zh-CN" altLang="en-US" b="1" dirty="0">
                  <a:latin typeface="+mn-lt"/>
                </a:endParaRPr>
              </a:p>
            </p:txBody>
          </p:sp>
        </mc:Choice>
        <mc:Fallback>
          <p:sp>
            <p:nvSpPr>
              <p:cNvPr id="17" name="文本框 16"/>
              <p:cNvSpPr txBox="1">
                <a:spLocks noRot="1" noChangeAspect="1" noMove="1" noResize="1" noEditPoints="1" noAdjustHandles="1" noChangeArrowheads="1" noChangeShapeType="1" noTextEdit="1"/>
              </p:cNvSpPr>
              <p:nvPr/>
            </p:nvSpPr>
            <p:spPr>
              <a:xfrm>
                <a:off x="3996627" y="1462531"/>
                <a:ext cx="2585783" cy="461665"/>
              </a:xfrm>
              <a:prstGeom prst="rect">
                <a:avLst/>
              </a:prstGeom>
              <a:blipFill rotWithShape="1">
                <a:blip r:embed="rId10"/>
                <a:stretch>
                  <a:fillRect l="-22" t="-27" b="32"/>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642" name="Group 1058"/>
          <p:cNvGrpSpPr/>
          <p:nvPr/>
        </p:nvGrpSpPr>
        <p:grpSpPr bwMode="auto">
          <a:xfrm>
            <a:off x="827584" y="668833"/>
            <a:ext cx="4906963" cy="2057400"/>
            <a:chOff x="528" y="336"/>
            <a:chExt cx="3091" cy="1296"/>
          </a:xfrm>
        </p:grpSpPr>
        <p:graphicFrame>
          <p:nvGraphicFramePr>
            <p:cNvPr id="68622" name="Object 1038"/>
            <p:cNvGraphicFramePr>
              <a:graphicFrameLocks noChangeAspect="1"/>
            </p:cNvGraphicFramePr>
            <p:nvPr/>
          </p:nvGraphicFramePr>
          <p:xfrm>
            <a:off x="1536" y="588"/>
            <a:ext cx="2083" cy="852"/>
          </p:xfrm>
          <a:graphic>
            <a:graphicData uri="http://schemas.openxmlformats.org/presentationml/2006/ole">
              <mc:AlternateContent xmlns:mc="http://schemas.openxmlformats.org/markup-compatibility/2006">
                <mc:Choice xmlns:v="urn:schemas-microsoft-com:vml" Requires="v">
                  <p:oleObj spid="_x0000_s0" name="Equation" r:id="rId1" imgW="1246505" imgH="509270" progId="Equation.3">
                    <p:embed/>
                  </p:oleObj>
                </mc:Choice>
                <mc:Fallback>
                  <p:oleObj name="Equation" r:id="rId1" imgW="1246505" imgH="509270" progId="Equation.3">
                    <p:embed/>
                    <p:pic>
                      <p:nvPicPr>
                        <p:cNvPr id="0" name="Object 103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6" y="588"/>
                          <a:ext cx="2083" cy="8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624" name="Text Box 1040"/>
            <p:cNvSpPr txBox="1">
              <a:spLocks noChangeArrowheads="1"/>
            </p:cNvSpPr>
            <p:nvPr/>
          </p:nvSpPr>
          <p:spPr bwMode="auto">
            <a:xfrm>
              <a:off x="528" y="336"/>
              <a:ext cx="279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a:solidFill>
                    <a:srgbClr val="FF3300"/>
                  </a:solidFill>
                </a:rPr>
                <a:t>例 </a:t>
              </a:r>
              <a:r>
                <a:rPr lang="zh-CN" altLang="en-US" sz="2400" b="1" dirty="0"/>
                <a:t>  </a:t>
              </a:r>
              <a:r>
                <a:rPr lang="zh-CN" altLang="en-US" sz="2400" dirty="0"/>
                <a:t>考察用</a:t>
              </a:r>
              <a:r>
                <a:rPr lang="en-US" altLang="zh-CN" sz="2400" dirty="0">
                  <a:solidFill>
                    <a:srgbClr val="008000"/>
                  </a:solidFill>
                </a:rPr>
                <a:t>Jacobi</a:t>
              </a:r>
              <a:r>
                <a:rPr lang="zh-CN" altLang="en-US" sz="2400" dirty="0"/>
                <a:t>方法解方程组</a:t>
              </a:r>
              <a:endParaRPr lang="zh-CN" altLang="en-US" sz="2400" dirty="0"/>
            </a:p>
          </p:txBody>
        </p:sp>
        <p:sp>
          <p:nvSpPr>
            <p:cNvPr id="68625" name="Rectangle 1041"/>
            <p:cNvSpPr>
              <a:spLocks noChangeArrowheads="1"/>
            </p:cNvSpPr>
            <p:nvPr/>
          </p:nvSpPr>
          <p:spPr bwMode="auto">
            <a:xfrm>
              <a:off x="576" y="1344"/>
              <a:ext cx="108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t>的收敛性。</a:t>
              </a:r>
              <a:endParaRPr lang="zh-CN" altLang="en-US" sz="2400"/>
            </a:p>
          </p:txBody>
        </p:sp>
      </p:grpSp>
      <p:grpSp>
        <p:nvGrpSpPr>
          <p:cNvPr id="68639" name="Group 1055"/>
          <p:cNvGrpSpPr/>
          <p:nvPr/>
        </p:nvGrpSpPr>
        <p:grpSpPr bwMode="auto">
          <a:xfrm>
            <a:off x="827584" y="3099394"/>
            <a:ext cx="5943600" cy="1985963"/>
            <a:chOff x="576" y="1632"/>
            <a:chExt cx="3744" cy="1251"/>
          </a:xfrm>
        </p:grpSpPr>
        <p:graphicFrame>
          <p:nvGraphicFramePr>
            <p:cNvPr id="68616" name="Object 1032"/>
            <p:cNvGraphicFramePr>
              <a:graphicFrameLocks noChangeAspect="1"/>
            </p:cNvGraphicFramePr>
            <p:nvPr/>
          </p:nvGraphicFramePr>
          <p:xfrm>
            <a:off x="2445" y="1632"/>
            <a:ext cx="1875" cy="1251"/>
          </p:xfrm>
          <a:graphic>
            <a:graphicData uri="http://schemas.openxmlformats.org/presentationml/2006/ole">
              <mc:AlternateContent xmlns:mc="http://schemas.openxmlformats.org/markup-compatibility/2006">
                <mc:Choice xmlns:v="urn:schemas-microsoft-com:vml" Requires="v">
                  <p:oleObj spid="_x0000_s2" name="Equation" r:id="rId3" imgW="1118870" imgH="836930" progId="Equation.3">
                    <p:embed/>
                  </p:oleObj>
                </mc:Choice>
                <mc:Fallback>
                  <p:oleObj name="Equation" r:id="rId3" imgW="1118870" imgH="836930" progId="Equation.3">
                    <p:embed/>
                    <p:pic>
                      <p:nvPicPr>
                        <p:cNvPr id="0" name="Object 10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5" y="1632"/>
                          <a:ext cx="1875" cy="1251"/>
                        </a:xfrm>
                        <a:prstGeom prst="rect">
                          <a:avLst/>
                        </a:prstGeom>
                        <a:noFill/>
                        <a:ln>
                          <a:noFill/>
                        </a:ln>
                        <a:effectLst/>
                      </p:spPr>
                    </p:pic>
                  </p:oleObj>
                </mc:Fallback>
              </mc:AlternateContent>
            </a:graphicData>
          </a:graphic>
        </p:graphicFrame>
        <p:sp>
          <p:nvSpPr>
            <p:cNvPr id="68626" name="Rectangle 1042"/>
            <p:cNvSpPr>
              <a:spLocks noChangeArrowheads="1"/>
            </p:cNvSpPr>
            <p:nvPr/>
          </p:nvSpPr>
          <p:spPr bwMode="auto">
            <a:xfrm>
              <a:off x="576" y="1680"/>
              <a:ext cx="18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dirty="0">
                  <a:solidFill>
                    <a:srgbClr val="FF3300"/>
                  </a:solidFill>
                </a:rPr>
                <a:t>解 </a:t>
              </a:r>
              <a:r>
                <a:rPr lang="en-US" altLang="zh-CN" sz="2400" dirty="0">
                  <a:solidFill>
                    <a:srgbClr val="008000"/>
                  </a:solidFill>
                </a:rPr>
                <a:t>Jacobi</a:t>
              </a:r>
              <a:r>
                <a:rPr lang="zh-CN" altLang="en-US" sz="2400" dirty="0"/>
                <a:t>迭代矩阵为</a:t>
              </a:r>
              <a:endParaRPr lang="zh-CN" altLang="en-US" sz="2400" dirty="0"/>
            </a:p>
          </p:txBody>
        </p:sp>
      </p:grpSp>
      <p:grpSp>
        <p:nvGrpSpPr>
          <p:cNvPr id="68641" name="Group 1057"/>
          <p:cNvGrpSpPr/>
          <p:nvPr/>
        </p:nvGrpSpPr>
        <p:grpSpPr bwMode="auto">
          <a:xfrm>
            <a:off x="903784" y="5340944"/>
            <a:ext cx="7075488" cy="755650"/>
            <a:chOff x="624" y="2890"/>
            <a:chExt cx="4457" cy="476"/>
          </a:xfrm>
        </p:grpSpPr>
        <p:sp>
          <p:nvSpPr>
            <p:cNvPr id="68632" name="Rectangle 1048"/>
            <p:cNvSpPr>
              <a:spLocks noChangeArrowheads="1"/>
            </p:cNvSpPr>
            <p:nvPr/>
          </p:nvSpPr>
          <p:spPr bwMode="auto">
            <a:xfrm>
              <a:off x="624" y="2989"/>
              <a:ext cx="4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dirty="0"/>
                <a:t>因                                              故其</a:t>
              </a:r>
              <a:r>
                <a:rPr lang="en-US" altLang="zh-CN" sz="2400" dirty="0">
                  <a:solidFill>
                    <a:srgbClr val="008000"/>
                  </a:solidFill>
                </a:rPr>
                <a:t>Jacobi</a:t>
              </a:r>
              <a:r>
                <a:rPr lang="en-US" altLang="zh-CN" sz="2400" dirty="0"/>
                <a:t> </a:t>
              </a:r>
              <a:r>
                <a:rPr lang="zh-CN" altLang="en-US" sz="2400" dirty="0"/>
                <a:t>迭代收敛。</a:t>
              </a:r>
              <a:endParaRPr lang="zh-CN" altLang="en-US" sz="2400" dirty="0"/>
            </a:p>
          </p:txBody>
        </p:sp>
        <p:graphicFrame>
          <p:nvGraphicFramePr>
            <p:cNvPr id="68634" name="Object 1050"/>
            <p:cNvGraphicFramePr>
              <a:graphicFrameLocks noChangeAspect="1"/>
            </p:cNvGraphicFramePr>
            <p:nvPr/>
          </p:nvGraphicFramePr>
          <p:xfrm>
            <a:off x="825" y="2890"/>
            <a:ext cx="2110" cy="476"/>
          </p:xfrm>
          <a:graphic>
            <a:graphicData uri="http://schemas.openxmlformats.org/presentationml/2006/ole">
              <mc:AlternateContent xmlns:mc="http://schemas.openxmlformats.org/markup-compatibility/2006">
                <mc:Choice xmlns:v="urn:schemas-microsoft-com:vml" Requires="v">
                  <p:oleObj spid="_x0000_s3" name="Equation" r:id="rId5" imgW="1273810" imgH="291465" progId="Equation.3">
                    <p:embed/>
                  </p:oleObj>
                </mc:Choice>
                <mc:Fallback>
                  <p:oleObj name="Equation" r:id="rId5" imgW="1273810" imgH="291465" progId="Equation.3">
                    <p:embed/>
                    <p:pic>
                      <p:nvPicPr>
                        <p:cNvPr id="0" name="Object 105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5" y="2890"/>
                          <a:ext cx="2110" cy="476"/>
                        </a:xfrm>
                        <a:prstGeom prst="rect">
                          <a:avLst/>
                        </a:prstGeom>
                        <a:noFill/>
                        <a:ln>
                          <a:noFill/>
                        </a:ln>
                        <a:effec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8639"/>
                                        </p:tgtEl>
                                        <p:attrNameLst>
                                          <p:attrName>style.visibility</p:attrName>
                                        </p:attrNameLst>
                                      </p:cBhvr>
                                      <p:to>
                                        <p:strVal val="visible"/>
                                      </p:to>
                                    </p:set>
                                    <p:animEffect transition="in" filter="wipe(up)">
                                      <p:cBhvr>
                                        <p:cTn id="7" dur="500"/>
                                        <p:tgtEl>
                                          <p:spTgt spid="686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8641"/>
                                        </p:tgtEl>
                                        <p:attrNameLst>
                                          <p:attrName>style.visibility</p:attrName>
                                        </p:attrNameLst>
                                      </p:cBhvr>
                                      <p:to>
                                        <p:strVal val="visible"/>
                                      </p:to>
                                    </p:set>
                                    <p:animEffect transition="in" filter="wipe(left)">
                                      <p:cBhvr>
                                        <p:cTn id="12" dur="500"/>
                                        <p:tgtEl>
                                          <p:spTgt spid="686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8" name="Rectangle 2"/>
          <p:cNvSpPr>
            <a:spLocks noGrp="1" noChangeArrowheads="1"/>
          </p:cNvSpPr>
          <p:nvPr>
            <p:ph type="title"/>
          </p:nvPr>
        </p:nvSpPr>
        <p:spPr>
          <a:xfrm>
            <a:off x="611560" y="954656"/>
            <a:ext cx="1252538" cy="684213"/>
          </a:xfrm>
        </p:spPr>
        <p:txBody>
          <a:bodyPr/>
          <a:lstStyle/>
          <a:p>
            <a:pPr algn="l"/>
            <a:r>
              <a:rPr lang="zh-CN" altLang="en-US" sz="2400" b="1" dirty="0">
                <a:solidFill>
                  <a:schemeClr val="tx1"/>
                </a:solidFill>
                <a:latin typeface="宋体" panose="02010600030101010101" pitchFamily="2" charset="-122"/>
                <a:ea typeface="宋体" panose="02010600030101010101" pitchFamily="2" charset="-122"/>
              </a:rPr>
              <a:t>例</a:t>
            </a:r>
            <a:endParaRPr lang="en-US" altLang="zh-CN" sz="2400" b="1" dirty="0">
              <a:solidFill>
                <a:schemeClr val="tx1"/>
              </a:solidFill>
              <a:latin typeface="宋体" panose="02010600030101010101" pitchFamily="2" charset="-122"/>
              <a:ea typeface="宋体" panose="02010600030101010101" pitchFamily="2" charset="-122"/>
            </a:endParaRPr>
          </a:p>
        </p:txBody>
      </p:sp>
      <p:graphicFrame>
        <p:nvGraphicFramePr>
          <p:cNvPr id="288775" name="Object 7"/>
          <p:cNvGraphicFramePr>
            <a:graphicFrameLocks noChangeAspect="1"/>
          </p:cNvGraphicFramePr>
          <p:nvPr/>
        </p:nvGraphicFramePr>
        <p:xfrm>
          <a:off x="5508104" y="618755"/>
          <a:ext cx="2947951" cy="1515963"/>
        </p:xfrm>
        <a:graphic>
          <a:graphicData uri="http://schemas.openxmlformats.org/presentationml/2006/ole">
            <mc:AlternateContent xmlns:mc="http://schemas.openxmlformats.org/markup-compatibility/2006">
              <mc:Choice xmlns:v="urn:schemas-microsoft-com:vml" Requires="v">
                <p:oleObj spid="_x0000_s0" name="Equation" r:id="rId1" imgW="1384300" imgH="711200" progId="Equation.DSMT4">
                  <p:embed/>
                </p:oleObj>
              </mc:Choice>
              <mc:Fallback>
                <p:oleObj name="Equation" r:id="rId1" imgW="1384300" imgH="711200" progId="Equation.DSMT4">
                  <p:embed/>
                  <p:pic>
                    <p:nvPicPr>
                      <p:cNvPr id="0" name="Object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104" y="618755"/>
                        <a:ext cx="2947951" cy="1515963"/>
                      </a:xfrm>
                      <a:prstGeom prst="rect">
                        <a:avLst/>
                      </a:prstGeom>
                      <a:noFill/>
                      <a:ln>
                        <a:noFill/>
                      </a:ln>
                      <a:effectLst/>
                    </p:spPr>
                  </p:pic>
                </p:oleObj>
              </mc:Fallback>
            </mc:AlternateContent>
          </a:graphicData>
        </a:graphic>
      </p:graphicFrame>
      <p:sp>
        <p:nvSpPr>
          <p:cNvPr id="288780" name="Text Box 12"/>
          <p:cNvSpPr txBox="1">
            <a:spLocks noChangeArrowheads="1"/>
          </p:cNvSpPr>
          <p:nvPr/>
        </p:nvSpPr>
        <p:spPr bwMode="auto">
          <a:xfrm>
            <a:off x="1229208" y="1094037"/>
            <a:ext cx="59769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latin typeface="宋体" panose="02010600030101010101" pitchFamily="2" charset="-122"/>
                <a:ea typeface="宋体" panose="02010600030101010101" pitchFamily="2" charset="-122"/>
              </a:rPr>
              <a:t>用</a:t>
            </a:r>
            <a:r>
              <a:rPr lang="en-US" altLang="zh-CN" sz="2400" dirty="0">
                <a:latin typeface="宋体" panose="02010600030101010101" pitchFamily="2" charset="-122"/>
                <a:ea typeface="宋体" panose="02010600030101010101" pitchFamily="2" charset="-122"/>
              </a:rPr>
              <a:t>Jacobi </a:t>
            </a:r>
            <a:r>
              <a:rPr lang="zh-CN" altLang="en-US" sz="2400" dirty="0">
                <a:latin typeface="宋体" panose="02010600030101010101" pitchFamily="2" charset="-122"/>
                <a:ea typeface="宋体" panose="02010600030101010101" pitchFamily="2" charset="-122"/>
              </a:rPr>
              <a:t>迭代法解线性方程组</a:t>
            </a:r>
            <a:endParaRPr lang="zh-CN" altLang="en-US" sz="2400" dirty="0">
              <a:latin typeface="宋体" panose="02010600030101010101" pitchFamily="2" charset="-122"/>
              <a:ea typeface="宋体" panose="02010600030101010101" pitchFamily="2" charset="-122"/>
            </a:endParaRPr>
          </a:p>
        </p:txBody>
      </p:sp>
      <p:sp>
        <p:nvSpPr>
          <p:cNvPr id="288789" name="Text Box 21"/>
          <p:cNvSpPr txBox="1">
            <a:spLocks noChangeArrowheads="1"/>
          </p:cNvSpPr>
          <p:nvPr/>
        </p:nvSpPr>
        <p:spPr bwMode="auto">
          <a:xfrm>
            <a:off x="643709" y="2388301"/>
            <a:ext cx="10080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dirty="0">
                <a:latin typeface="宋体" panose="02010600030101010101" pitchFamily="2" charset="-122"/>
                <a:ea typeface="宋体" panose="02010600030101010101" pitchFamily="2" charset="-122"/>
              </a:rPr>
              <a:t>解</a:t>
            </a:r>
            <a:endParaRPr lang="zh-CN" altLang="en-US" dirty="0">
              <a:latin typeface="宋体" panose="02010600030101010101" pitchFamily="2" charset="-122"/>
              <a:ea typeface="宋体" panose="02010600030101010101" pitchFamily="2" charset="-122"/>
            </a:endParaRPr>
          </a:p>
        </p:txBody>
      </p:sp>
      <p:graphicFrame>
        <p:nvGraphicFramePr>
          <p:cNvPr id="288793" name="Object 25"/>
          <p:cNvGraphicFramePr>
            <a:graphicFrameLocks noChangeAspect="1"/>
          </p:cNvGraphicFramePr>
          <p:nvPr/>
        </p:nvGraphicFramePr>
        <p:xfrm>
          <a:off x="1147741" y="4126578"/>
          <a:ext cx="5577962" cy="1390653"/>
        </p:xfrm>
        <a:graphic>
          <a:graphicData uri="http://schemas.openxmlformats.org/presentationml/2006/ole">
            <mc:AlternateContent xmlns:mc="http://schemas.openxmlformats.org/markup-compatibility/2006">
              <mc:Choice xmlns:v="urn:schemas-microsoft-com:vml" Requires="v">
                <p:oleObj spid="_x0000_s2" name="Equation" r:id="rId3" imgW="2819400" imgH="711200" progId="Equation.DSMT4">
                  <p:embed/>
                </p:oleObj>
              </mc:Choice>
              <mc:Fallback>
                <p:oleObj name="Equation" r:id="rId3" imgW="2819400" imgH="711200" progId="Equation.DSMT4">
                  <p:embed/>
                  <p:pic>
                    <p:nvPicPr>
                      <p:cNvPr id="0" name="Object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7741" y="4126578"/>
                        <a:ext cx="5577962" cy="1390653"/>
                      </a:xfrm>
                      <a:prstGeom prst="rect">
                        <a:avLst/>
                      </a:prstGeom>
                      <a:noFill/>
                      <a:ln>
                        <a:noFill/>
                      </a:ln>
                      <a:effectLst/>
                    </p:spPr>
                  </p:pic>
                </p:oleObj>
              </mc:Fallback>
            </mc:AlternateContent>
          </a:graphicData>
        </a:graphic>
      </p:graphicFrame>
      <p:sp>
        <p:nvSpPr>
          <p:cNvPr id="24" name="Text Box 6"/>
          <p:cNvSpPr txBox="1">
            <a:spLocks noChangeArrowheads="1"/>
          </p:cNvSpPr>
          <p:nvPr/>
        </p:nvSpPr>
        <p:spPr bwMode="auto">
          <a:xfrm>
            <a:off x="4498974" y="5774877"/>
            <a:ext cx="30670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en-US" altLang="zh-CN" sz="2400" dirty="0">
                <a:latin typeface="宋体" panose="02010600030101010101" pitchFamily="2" charset="-122"/>
                <a:ea typeface="宋体" panose="02010600030101010101" pitchFamily="2" charset="-122"/>
              </a:rPr>
              <a:t>Jacobi</a:t>
            </a:r>
            <a:r>
              <a:rPr lang="zh-CN" altLang="en-US" sz="2400" dirty="0">
                <a:latin typeface="宋体" panose="02010600030101010101" pitchFamily="2" charset="-122"/>
                <a:ea typeface="宋体" panose="02010600030101010101" pitchFamily="2" charset="-122"/>
              </a:rPr>
              <a:t>迭代收敛！</a:t>
            </a:r>
            <a:endParaRPr lang="zh-CN" altLang="en-US" sz="2400" dirty="0">
              <a:latin typeface="宋体" panose="02010600030101010101" pitchFamily="2" charset="-122"/>
              <a:ea typeface="宋体" panose="02010600030101010101" pitchFamily="2" charset="-122"/>
            </a:endParaRPr>
          </a:p>
        </p:txBody>
      </p:sp>
      <p:grpSp>
        <p:nvGrpSpPr>
          <p:cNvPr id="3" name="组合 2"/>
          <p:cNvGrpSpPr/>
          <p:nvPr/>
        </p:nvGrpSpPr>
        <p:grpSpPr>
          <a:xfrm>
            <a:off x="966380" y="2406651"/>
            <a:ext cx="6599644" cy="1627822"/>
            <a:chOff x="966380" y="2406651"/>
            <a:chExt cx="6599644" cy="1627822"/>
          </a:xfrm>
        </p:grpSpPr>
        <p:graphicFrame>
          <p:nvGraphicFramePr>
            <p:cNvPr id="288792" name="Object 24"/>
            <p:cNvGraphicFramePr>
              <a:graphicFrameLocks noChangeAspect="1"/>
            </p:cNvGraphicFramePr>
            <p:nvPr/>
          </p:nvGraphicFramePr>
          <p:xfrm>
            <a:off x="1187623" y="2406651"/>
            <a:ext cx="6378401" cy="1627822"/>
          </p:xfrm>
          <a:graphic>
            <a:graphicData uri="http://schemas.openxmlformats.org/presentationml/2006/ole">
              <mc:AlternateContent xmlns:mc="http://schemas.openxmlformats.org/markup-compatibility/2006">
                <mc:Choice xmlns:v="urn:schemas-microsoft-com:vml" Requires="v">
                  <p:oleObj spid="_x0000_s4" name="Equation" r:id="rId5" imgW="3302000" imgH="787400" progId="Equation.DSMT4">
                    <p:embed/>
                  </p:oleObj>
                </mc:Choice>
                <mc:Fallback>
                  <p:oleObj name="Equation" r:id="rId5" imgW="3302000" imgH="787400" progId="Equation.DSMT4">
                    <p:embed/>
                    <p:pic>
                      <p:nvPicPr>
                        <p:cNvPr id="0" name="Object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623" y="2406651"/>
                          <a:ext cx="6378401" cy="1627822"/>
                        </a:xfrm>
                        <a:prstGeom prst="rect">
                          <a:avLst/>
                        </a:prstGeom>
                        <a:noFill/>
                        <a:ln>
                          <a:noFill/>
                        </a:ln>
                        <a:effectLst/>
                      </p:spPr>
                    </p:pic>
                  </p:oleObj>
                </mc:Fallback>
              </mc:AlternateContent>
            </a:graphicData>
          </a:graphic>
        </p:graphicFrame>
        <p:pic>
          <p:nvPicPr>
            <p:cNvPr id="5" name="图片 4"/>
            <p:cNvPicPr>
              <a:picLocks noChangeAspect="1"/>
            </p:cNvPicPr>
            <p:nvPr/>
          </p:nvPicPr>
          <p:blipFill>
            <a:blip r:embed="rId7"/>
            <a:stretch>
              <a:fillRect/>
            </a:stretch>
          </p:blipFill>
          <p:spPr>
            <a:xfrm>
              <a:off x="966380" y="3034129"/>
              <a:ext cx="476250" cy="394871"/>
            </a:xfrm>
            <a:prstGeom prst="rect">
              <a:avLst/>
            </a:prstGeom>
          </p:spPr>
        </p:pic>
      </p:grpSp>
      <p:grpSp>
        <p:nvGrpSpPr>
          <p:cNvPr id="6" name="组合 5"/>
          <p:cNvGrpSpPr/>
          <p:nvPr/>
        </p:nvGrpSpPr>
        <p:grpSpPr>
          <a:xfrm>
            <a:off x="944768" y="5789164"/>
            <a:ext cx="3013075" cy="509588"/>
            <a:chOff x="944768" y="5789164"/>
            <a:chExt cx="3013075" cy="509588"/>
          </a:xfrm>
        </p:grpSpPr>
        <p:graphicFrame>
          <p:nvGraphicFramePr>
            <p:cNvPr id="288794" name="Object 26"/>
            <p:cNvGraphicFramePr>
              <a:graphicFrameLocks noChangeAspect="1"/>
            </p:cNvGraphicFramePr>
            <p:nvPr/>
          </p:nvGraphicFramePr>
          <p:xfrm>
            <a:off x="1182893" y="5789164"/>
            <a:ext cx="2774950" cy="509588"/>
          </p:xfrm>
          <a:graphic>
            <a:graphicData uri="http://schemas.openxmlformats.org/presentationml/2006/ole">
              <mc:AlternateContent xmlns:mc="http://schemas.openxmlformats.org/markup-compatibility/2006">
                <mc:Choice xmlns:v="urn:schemas-microsoft-com:vml" Requires="v">
                  <p:oleObj spid="_x0000_s7" name="Equation" r:id="rId8" imgW="1384300" imgH="254000" progId="Equation.DSMT4">
                    <p:embed/>
                  </p:oleObj>
                </mc:Choice>
                <mc:Fallback>
                  <p:oleObj name="Equation" r:id="rId8" imgW="1384300" imgH="254000" progId="Equation.DSMT4">
                    <p:embed/>
                    <p:pic>
                      <p:nvPicPr>
                        <p:cNvPr id="0" name="Object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2893" y="5789164"/>
                          <a:ext cx="2774950" cy="509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8" name="图片 7"/>
            <p:cNvPicPr>
              <a:picLocks noChangeAspect="1"/>
            </p:cNvPicPr>
            <p:nvPr/>
          </p:nvPicPr>
          <p:blipFill>
            <a:blip r:embed="rId7"/>
            <a:stretch>
              <a:fillRect/>
            </a:stretch>
          </p:blipFill>
          <p:spPr>
            <a:xfrm>
              <a:off x="944768" y="5877272"/>
              <a:ext cx="476250" cy="421480"/>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8789"/>
                                        </p:tgtEl>
                                        <p:attrNameLst>
                                          <p:attrName>style.visibility</p:attrName>
                                        </p:attrNameLst>
                                      </p:cBhvr>
                                      <p:to>
                                        <p:strVal val="visible"/>
                                      </p:to>
                                    </p:set>
                                    <p:animEffect transition="in" filter="wipe(down)">
                                      <p:cBhvr>
                                        <p:cTn id="7" dur="500"/>
                                        <p:tgtEl>
                                          <p:spTgt spid="288789"/>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288793"/>
                                        </p:tgtEl>
                                        <p:attrNameLst>
                                          <p:attrName>style.visibility</p:attrName>
                                        </p:attrNameLst>
                                      </p:cBhvr>
                                      <p:to>
                                        <p:strVal val="visible"/>
                                      </p:to>
                                    </p:set>
                                    <p:animEffect transition="in" filter="wipe(down)">
                                      <p:cBhvr>
                                        <p:cTn id="16" dur="500"/>
                                        <p:tgtEl>
                                          <p:spTgt spid="28879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down)">
                                      <p:cBhvr>
                                        <p:cTn id="2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789" grpId="0"/>
      <p:bldP spid="2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818" name="Object 8"/>
          <p:cNvGraphicFramePr>
            <a:graphicFrameLocks noChangeAspect="1"/>
          </p:cNvGraphicFramePr>
          <p:nvPr/>
        </p:nvGraphicFramePr>
        <p:xfrm>
          <a:off x="683568" y="396032"/>
          <a:ext cx="3054350" cy="611187"/>
        </p:xfrm>
        <a:graphic>
          <a:graphicData uri="http://schemas.openxmlformats.org/presentationml/2006/ole">
            <mc:AlternateContent xmlns:mc="http://schemas.openxmlformats.org/markup-compatibility/2006">
              <mc:Choice xmlns:v="urn:schemas-microsoft-com:vml" Requires="v">
                <p:oleObj spid="_x0000_s0" name="Equation" r:id="rId1" imgW="1397000" imgH="279400" progId="Equation.DSMT4">
                  <p:embed/>
                </p:oleObj>
              </mc:Choice>
              <mc:Fallback>
                <p:oleObj name="Equation" r:id="rId1" imgW="1397000" imgH="279400" progId="Equation.DSMT4">
                  <p:embed/>
                  <p:pic>
                    <p:nvPicPr>
                      <p:cNvPr id="0" name="Object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396032"/>
                        <a:ext cx="3054350" cy="611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9801" name="Text Box 9"/>
          <p:cNvSpPr txBox="1">
            <a:spLocks noChangeArrowheads="1"/>
          </p:cNvSpPr>
          <p:nvPr/>
        </p:nvSpPr>
        <p:spPr bwMode="auto">
          <a:xfrm>
            <a:off x="373063" y="4232275"/>
            <a:ext cx="2774950" cy="461963"/>
          </a:xfrm>
          <a:prstGeom prst="rect">
            <a:avLst/>
          </a:prstGeom>
          <a:noFill/>
          <a:ln w="28575" algn="ctr">
            <a:solidFill>
              <a:schemeClr val="bg1"/>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algn="ctr" eaLnBrk="1" hangingPunct="1"/>
            <a:r>
              <a:rPr lang="zh-CN" altLang="en-US" sz="2400" dirty="0">
                <a:latin typeface="宋体" panose="02010600030101010101" pitchFamily="2" charset="-122"/>
                <a:ea typeface="宋体" panose="02010600030101010101" pitchFamily="2" charset="-122"/>
              </a:rPr>
              <a:t>故所求近似解为</a:t>
            </a:r>
            <a:r>
              <a:rPr lang="en-US" altLang="zh-CN"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p:txBody>
      </p:sp>
      <p:graphicFrame>
        <p:nvGraphicFramePr>
          <p:cNvPr id="289802" name="Object 10"/>
          <p:cNvGraphicFramePr>
            <a:graphicFrameLocks noChangeAspect="1"/>
          </p:cNvGraphicFramePr>
          <p:nvPr/>
        </p:nvGraphicFramePr>
        <p:xfrm>
          <a:off x="899592" y="1074688"/>
          <a:ext cx="5974283" cy="703311"/>
        </p:xfrm>
        <a:graphic>
          <a:graphicData uri="http://schemas.openxmlformats.org/presentationml/2006/ole">
            <mc:AlternateContent xmlns:mc="http://schemas.openxmlformats.org/markup-compatibility/2006">
              <mc:Choice xmlns:v="urn:schemas-microsoft-com:vml" Requires="v">
                <p:oleObj spid="_x0000_s2" name="Equation" r:id="rId3" imgW="2806700" imgH="330200" progId="Equation.DSMT4">
                  <p:embed/>
                </p:oleObj>
              </mc:Choice>
              <mc:Fallback>
                <p:oleObj name="Equation" r:id="rId3" imgW="2806700" imgH="330200" progId="Equation.DSMT4">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1074688"/>
                        <a:ext cx="5974283" cy="703311"/>
                      </a:xfrm>
                      <a:prstGeom prst="rect">
                        <a:avLst/>
                      </a:prstGeom>
                      <a:noFill/>
                      <a:ln>
                        <a:noFill/>
                      </a:ln>
                      <a:effectLst/>
                    </p:spPr>
                  </p:pic>
                </p:oleObj>
              </mc:Fallback>
            </mc:AlternateContent>
          </a:graphicData>
        </a:graphic>
      </p:graphicFrame>
      <p:graphicFrame>
        <p:nvGraphicFramePr>
          <p:cNvPr id="289806" name="Object 14"/>
          <p:cNvGraphicFramePr>
            <a:graphicFrameLocks noChangeAspect="1"/>
          </p:cNvGraphicFramePr>
          <p:nvPr/>
        </p:nvGraphicFramePr>
        <p:xfrm>
          <a:off x="899592" y="1992315"/>
          <a:ext cx="7882458" cy="1866898"/>
        </p:xfrm>
        <a:graphic>
          <a:graphicData uri="http://schemas.openxmlformats.org/presentationml/2006/ole">
            <mc:AlternateContent xmlns:mc="http://schemas.openxmlformats.org/markup-compatibility/2006">
              <mc:Choice xmlns:v="urn:schemas-microsoft-com:vml" Requires="v">
                <p:oleObj spid="_x0000_s3" name="Equation" r:id="rId5" imgW="3860800" imgH="914400" progId="Equation.DSMT4">
                  <p:embed/>
                </p:oleObj>
              </mc:Choice>
              <mc:Fallback>
                <p:oleObj name="Equation" r:id="rId5" imgW="3860800" imgH="914400" progId="Equation.DSMT4">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592" y="1992315"/>
                        <a:ext cx="7882458" cy="1866898"/>
                      </a:xfrm>
                      <a:prstGeom prst="rect">
                        <a:avLst/>
                      </a:prstGeom>
                      <a:noFill/>
                      <a:ln>
                        <a:noFill/>
                      </a:ln>
                      <a:effectLst/>
                    </p:spPr>
                  </p:pic>
                </p:oleObj>
              </mc:Fallback>
            </mc:AlternateContent>
          </a:graphicData>
        </a:graphic>
      </p:graphicFrame>
      <p:graphicFrame>
        <p:nvGraphicFramePr>
          <p:cNvPr id="289809" name="Object 17"/>
          <p:cNvGraphicFramePr>
            <a:graphicFrameLocks noChangeAspect="1"/>
          </p:cNvGraphicFramePr>
          <p:nvPr/>
        </p:nvGraphicFramePr>
        <p:xfrm>
          <a:off x="3330575" y="4268788"/>
          <a:ext cx="3608388" cy="500062"/>
        </p:xfrm>
        <a:graphic>
          <a:graphicData uri="http://schemas.openxmlformats.org/presentationml/2006/ole">
            <mc:AlternateContent xmlns:mc="http://schemas.openxmlformats.org/markup-compatibility/2006">
              <mc:Choice xmlns:v="urn:schemas-microsoft-com:vml" Requires="v">
                <p:oleObj spid="_x0000_s4" name="Equation" r:id="rId7" imgW="1651000" imgH="228600" progId="Equation.DSMT4">
                  <p:embed/>
                </p:oleObj>
              </mc:Choice>
              <mc:Fallback>
                <p:oleObj name="Equation" r:id="rId7" imgW="1651000" imgH="228600" progId="Equation.DSMT4">
                  <p:embed/>
                  <p:pic>
                    <p:nvPicPr>
                      <p:cNvPr id="0" name="Object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30575" y="4268788"/>
                        <a:ext cx="3608388" cy="500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17"/>
          <p:cNvGraphicFramePr>
            <a:graphicFrameLocks noChangeAspect="1"/>
          </p:cNvGraphicFramePr>
          <p:nvPr/>
        </p:nvGraphicFramePr>
        <p:xfrm>
          <a:off x="3549650" y="5510213"/>
          <a:ext cx="3308350" cy="584200"/>
        </p:xfrm>
        <a:graphic>
          <a:graphicData uri="http://schemas.openxmlformats.org/presentationml/2006/ole">
            <mc:AlternateContent xmlns:mc="http://schemas.openxmlformats.org/markup-compatibility/2006">
              <mc:Choice xmlns:v="urn:schemas-microsoft-com:vml" Requires="v">
                <p:oleObj spid="_x0000_s6" name="Equation" r:id="rId9" imgW="1295400" imgH="228600" progId="Equation.DSMT4">
                  <p:embed/>
                </p:oleObj>
              </mc:Choice>
              <mc:Fallback>
                <p:oleObj name="Equation" r:id="rId9" imgW="1295400" imgH="228600" progId="Equation.DSMT4">
                  <p:embed/>
                  <p:pic>
                    <p:nvPicPr>
                      <p:cNvPr id="0" name="Object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9650" y="5510213"/>
                        <a:ext cx="3308350"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Text Box 9"/>
          <p:cNvSpPr txBox="1">
            <a:spLocks noChangeArrowheads="1"/>
          </p:cNvSpPr>
          <p:nvPr/>
        </p:nvSpPr>
        <p:spPr bwMode="auto">
          <a:xfrm>
            <a:off x="446088" y="5510213"/>
            <a:ext cx="2774950" cy="461962"/>
          </a:xfrm>
          <a:prstGeom prst="rect">
            <a:avLst/>
          </a:prstGeom>
          <a:noFill/>
          <a:ln w="28575" algn="ctr">
            <a:solidFill>
              <a:schemeClr val="bg1"/>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algn="ctr" eaLnBrk="1" hangingPunct="1"/>
            <a:r>
              <a:rPr lang="zh-CN" altLang="en-US" sz="2400" dirty="0">
                <a:latin typeface="宋体" panose="02010600030101010101" pitchFamily="2" charset="-122"/>
                <a:ea typeface="宋体" panose="02010600030101010101" pitchFamily="2" charset="-122"/>
              </a:rPr>
              <a:t>准确解：</a:t>
            </a:r>
            <a:endParaRPr lang="zh-CN" altLang="en-US" sz="24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9802"/>
                                        </p:tgtEl>
                                        <p:attrNameLst>
                                          <p:attrName>style.visibility</p:attrName>
                                        </p:attrNameLst>
                                      </p:cBhvr>
                                      <p:to>
                                        <p:strVal val="visible"/>
                                      </p:to>
                                    </p:set>
                                    <p:animEffect transition="in" filter="wipe(left)">
                                      <p:cBhvr>
                                        <p:cTn id="7" dur="500"/>
                                        <p:tgtEl>
                                          <p:spTgt spid="28980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89806"/>
                                        </p:tgtEl>
                                        <p:attrNameLst>
                                          <p:attrName>style.visibility</p:attrName>
                                        </p:attrNameLst>
                                      </p:cBhvr>
                                      <p:to>
                                        <p:strVal val="visible"/>
                                      </p:to>
                                    </p:set>
                                    <p:animEffect transition="in" filter="wipe(left)">
                                      <p:cBhvr>
                                        <p:cTn id="12" dur="500"/>
                                        <p:tgtEl>
                                          <p:spTgt spid="28980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9801"/>
                                        </p:tgtEl>
                                        <p:attrNameLst>
                                          <p:attrName>style.visibility</p:attrName>
                                        </p:attrNameLst>
                                      </p:cBhvr>
                                      <p:to>
                                        <p:strVal val="visible"/>
                                      </p:to>
                                    </p:set>
                                    <p:animEffect transition="in" filter="wipe(left)">
                                      <p:cBhvr>
                                        <p:cTn id="17" dur="500"/>
                                        <p:tgtEl>
                                          <p:spTgt spid="28980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89809"/>
                                        </p:tgtEl>
                                        <p:attrNameLst>
                                          <p:attrName>style.visibility</p:attrName>
                                        </p:attrNameLst>
                                      </p:cBhvr>
                                      <p:to>
                                        <p:strVal val="visible"/>
                                      </p:to>
                                    </p:set>
                                    <p:animEffect transition="in" filter="wipe(left)">
                                      <p:cBhvr>
                                        <p:cTn id="22" dur="500"/>
                                        <p:tgtEl>
                                          <p:spTgt spid="28980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801" grpId="0" animBg="1"/>
      <p:bldP spid="1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1828800" y="2786063"/>
            <a:ext cx="6400800" cy="642938"/>
          </a:xfrm>
          <a:prstGeom prst="rect">
            <a:avLst/>
          </a:prstGeom>
          <a:noFill/>
        </p:spPr>
        <p:txBody>
          <a:bodyPr vert="horz" rtlCol="0" anchor="ctr" anchorCtr="0">
            <a:noAutofit/>
          </a:bodyPr>
          <a:lstStyle/>
          <a:p>
            <a:r>
              <a:rPr lang="en-US" altLang="zh-CN" sz="2000" b="0" i="0" dirty="0">
                <a:solidFill>
                  <a:srgbClr val="333333"/>
                </a:solidFill>
                <a:effectLst/>
                <a:latin typeface="-apple-system"/>
              </a:rPr>
              <a:t>||M||&lt;1</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6" name="文本框 5"/>
          <p:cNvSpPr txBox="1"/>
          <p:nvPr>
            <p:custDataLst>
              <p:tags r:id="rId2"/>
            </p:custDataLst>
          </p:nvPr>
        </p:nvSpPr>
        <p:spPr>
          <a:xfrm>
            <a:off x="1828800" y="3625896"/>
            <a:ext cx="6400800" cy="642938"/>
          </a:xfrm>
          <a:prstGeom prst="rect">
            <a:avLst/>
          </a:prstGeom>
          <a:noFill/>
        </p:spPr>
        <p:txBody>
          <a:bodyPr vert="horz" rtlCol="0" anchor="ctr" anchorCtr="0">
            <a:noAutofit/>
          </a:bodyPr>
          <a:lstStyle/>
          <a:p>
            <a:r>
              <a:rPr lang="en-US" altLang="zh-CN" sz="2000" b="0" i="0" dirty="0">
                <a:solidFill>
                  <a:srgbClr val="333333"/>
                </a:solidFill>
                <a:effectLst/>
                <a:latin typeface="-apple-system"/>
              </a:rPr>
              <a:t>||A||&lt;1</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7" name="文本框 6"/>
          <p:cNvSpPr txBox="1"/>
          <p:nvPr>
            <p:custDataLst>
              <p:tags r:id="rId3"/>
            </p:custDataLst>
          </p:nvPr>
        </p:nvSpPr>
        <p:spPr>
          <a:xfrm>
            <a:off x="1828800" y="4500563"/>
            <a:ext cx="6400800" cy="642938"/>
          </a:xfrm>
          <a:prstGeom prst="rect">
            <a:avLst/>
          </a:prstGeom>
          <a:noFill/>
        </p:spPr>
        <p:txBody>
          <a:bodyPr vert="horz" rtlCol="0" anchor="ctr" anchorCtr="0">
            <a:noAutofit/>
          </a:bodyPr>
          <a:lstStyle/>
          <a:p>
            <a:r>
              <a:rPr lang="el-GR" altLang="zh-CN" sz="2000" b="0" i="0" dirty="0">
                <a:solidFill>
                  <a:srgbClr val="333333"/>
                </a:solidFill>
                <a:effectLst/>
                <a:latin typeface="-apple-system"/>
              </a:rPr>
              <a:t>ρ(</a:t>
            </a:r>
            <a:r>
              <a:rPr lang="en-US" altLang="zh-CN" sz="2000" b="0" i="0" dirty="0">
                <a:solidFill>
                  <a:srgbClr val="333333"/>
                </a:solidFill>
                <a:effectLst/>
                <a:latin typeface="-apple-system"/>
              </a:rPr>
              <a:t>M)&lt;1</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8" name="文本框 7"/>
          <p:cNvSpPr txBox="1"/>
          <p:nvPr>
            <p:custDataLst>
              <p:tags r:id="rId4"/>
            </p:custDataLst>
          </p:nvPr>
        </p:nvSpPr>
        <p:spPr>
          <a:xfrm>
            <a:off x="1828800" y="5357813"/>
            <a:ext cx="6400800" cy="642938"/>
          </a:xfrm>
          <a:prstGeom prst="rect">
            <a:avLst/>
          </a:prstGeom>
          <a:noFill/>
        </p:spPr>
        <p:txBody>
          <a:bodyPr vert="horz" rtlCol="0" anchor="ctr" anchorCtr="0">
            <a:noAutofit/>
          </a:bodyPr>
          <a:lstStyle/>
          <a:p>
            <a:r>
              <a:rPr lang="el-GR" altLang="zh-CN" sz="2000" b="0" i="0" dirty="0">
                <a:solidFill>
                  <a:srgbClr val="333333"/>
                </a:solidFill>
                <a:effectLst/>
                <a:latin typeface="-apple-system"/>
              </a:rPr>
              <a:t>ρ(</a:t>
            </a:r>
            <a:r>
              <a:rPr lang="en-US" altLang="zh-CN" sz="2000" b="0" i="0" dirty="0">
                <a:solidFill>
                  <a:srgbClr val="333333"/>
                </a:solidFill>
                <a:effectLst/>
                <a:latin typeface="-apple-system"/>
              </a:rPr>
              <a:t>A)&lt;1</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9" name="椭圆 8"/>
          <p:cNvSpPr>
            <a:spLocks noChangeAspect="1"/>
          </p:cNvSpPr>
          <p:nvPr>
            <p:custDataLst>
              <p:tags r:id="rId5"/>
            </p:custDataLst>
          </p:nvPr>
        </p:nvSpPr>
        <p:spPr>
          <a:xfrm>
            <a:off x="11144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0" name="椭圆 9"/>
          <p:cNvSpPr>
            <a:spLocks noChangeAspect="1"/>
          </p:cNvSpPr>
          <p:nvPr>
            <p:custDataLst>
              <p:tags r:id="rId6"/>
            </p:custDataLst>
          </p:nvPr>
        </p:nvSpPr>
        <p:spPr>
          <a:xfrm>
            <a:off x="11144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1" name="椭圆 10"/>
          <p:cNvSpPr>
            <a:spLocks noChangeAspect="1"/>
          </p:cNvSpPr>
          <p:nvPr>
            <p:custDataLst>
              <p:tags r:id="rId7"/>
            </p:custDataLst>
          </p:nvPr>
        </p:nvSpPr>
        <p:spPr>
          <a:xfrm>
            <a:off x="1114425"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C</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2" name="椭圆 11"/>
          <p:cNvSpPr>
            <a:spLocks noChangeAspect="1"/>
          </p:cNvSpPr>
          <p:nvPr>
            <p:custDataLst>
              <p:tags r:id="rId8"/>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D</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3" name="矩形: 圆角 12"/>
          <p:cNvSpPr/>
          <p:nvPr>
            <p:custDataLst>
              <p:tags r:id="rId9"/>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提交</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20" name="Rectangle 1"/>
          <p:cNvSpPr>
            <a:spLocks noChangeArrowheads="1"/>
          </p:cNvSpPr>
          <p:nvPr/>
        </p:nvSpPr>
        <p:spPr bwMode="auto">
          <a:xfrm>
            <a:off x="395536" y="1107944"/>
            <a:ext cx="8568952" cy="98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30000"/>
              </a:lnSpc>
              <a:spcBef>
                <a:spcPct val="0"/>
              </a:spcBef>
              <a:spcAft>
                <a:spcPct val="0"/>
              </a:spcAft>
              <a:buClrTx/>
              <a:buSzTx/>
              <a:buFontTx/>
              <a:buNone/>
            </a:pPr>
            <a:r>
              <a:rPr kumimoji="0" lang="zh-CN" altLang="zh-CN" b="1" i="0" u="none" strike="noStrike" cap="none" normalizeH="0" baseline="0" dirty="0">
                <a:ln>
                  <a:noFill/>
                </a:ln>
                <a:solidFill>
                  <a:srgbClr val="333333"/>
                </a:solidFill>
                <a:effectLst/>
                <a:latin typeface="宋体" panose="02010600030101010101" pitchFamily="2" charset="-122"/>
              </a:rPr>
              <a:t>求解线性方程组Ax=b的</a:t>
            </a:r>
            <a:r>
              <a:rPr kumimoji="0" lang="zh-CN" altLang="en-US" b="1" i="0" u="none" strike="noStrike" cap="none" normalizeH="0" baseline="0" dirty="0">
                <a:ln>
                  <a:noFill/>
                </a:ln>
                <a:solidFill>
                  <a:srgbClr val="333333"/>
                </a:solidFill>
                <a:effectLst/>
                <a:latin typeface="宋体" panose="02010600030101010101" pitchFamily="2" charset="-122"/>
              </a:rPr>
              <a:t>迭代格式              </a:t>
            </a:r>
            <a:r>
              <a:rPr kumimoji="0" lang="en-US" altLang="zh-CN" b="1" i="0" u="none" strike="noStrike" cap="none" normalizeH="0" baseline="0" dirty="0">
                <a:ln>
                  <a:noFill/>
                </a:ln>
                <a:solidFill>
                  <a:srgbClr val="333333"/>
                </a:solidFill>
                <a:effectLst/>
                <a:latin typeface="宋体" panose="02010600030101010101" pitchFamily="2" charset="-122"/>
              </a:rPr>
              <a:t>  </a:t>
            </a:r>
            <a:r>
              <a:rPr kumimoji="0" lang="zh-CN" altLang="zh-CN" b="1" i="0" u="none" strike="noStrike" cap="none" normalizeH="0" baseline="0" dirty="0">
                <a:ln>
                  <a:noFill/>
                </a:ln>
                <a:solidFill>
                  <a:srgbClr val="333333"/>
                </a:solidFill>
                <a:effectLst/>
                <a:latin typeface="宋体" panose="02010600030101010101" pitchFamily="2" charset="-122"/>
              </a:rPr>
              <a:t>(k=0,1,⋯)收敛的充要条件是(   ).</a:t>
            </a:r>
            <a:r>
              <a:rPr kumimoji="0" lang="zh-CN" altLang="zh-CN" b="1" i="0" u="none" strike="noStrike" cap="none" normalizeH="0" baseline="0" dirty="0">
                <a:ln>
                  <a:noFill/>
                </a:ln>
                <a:solidFill>
                  <a:schemeClr val="tx1"/>
                </a:solidFill>
                <a:effectLst/>
                <a:latin typeface="宋体" panose="02010600030101010101" pitchFamily="2" charset="-122"/>
              </a:rPr>
              <a:t> </a:t>
            </a:r>
            <a:endParaRPr kumimoji="0" lang="zh-CN" altLang="zh-CN" b="1" i="0" u="none" strike="noStrike" cap="none" normalizeH="0" baseline="0" dirty="0">
              <a:ln>
                <a:noFill/>
              </a:ln>
              <a:solidFill>
                <a:schemeClr val="tx1"/>
              </a:solidFill>
              <a:effectLst/>
              <a:latin typeface="宋体" panose="02010600030101010101" pitchFamily="2" charset="-122"/>
            </a:endParaRPr>
          </a:p>
        </p:txBody>
      </p:sp>
      <p:pic>
        <p:nvPicPr>
          <p:cNvPr id="178178"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37212" y="1181016"/>
            <a:ext cx="1811059" cy="351662"/>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组合 17"/>
          <p:cNvGrpSpPr/>
          <p:nvPr>
            <p:custDataLst>
              <p:tags r:id="rId11"/>
            </p:custDataLst>
          </p:nvPr>
        </p:nvGrpSpPr>
        <p:grpSpPr>
          <a:xfrm>
            <a:off x="0" y="0"/>
            <a:ext cx="9144000" cy="635000"/>
            <a:chOff x="0" y="0"/>
            <a:chExt cx="9144000" cy="635000"/>
          </a:xfrm>
        </p:grpSpPr>
        <p:sp>
          <p:nvSpPr>
            <p:cNvPr id="14" name="TitleBackground"/>
            <p:cNvSpPr/>
            <p:nvPr>
              <p:custDataLst>
                <p:tags r:id="rId12"/>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p:cNvSpPr/>
            <p:nvPr>
              <p:custDataLst>
                <p:tags r:id="rId1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单选题</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7" name="TipText"/>
            <p:cNvSpPr txBox="1"/>
            <p:nvPr>
              <p:custDataLst>
                <p:tags r:id="rId15"/>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endParaRPr lang="zh-CN" altLang="en-US" sz="2000">
                <a:solidFill>
                  <a:srgbClr val="808080"/>
                </a:solidFill>
                <a:latin typeface="微软雅黑" panose="020B0503020204020204" charset="-122"/>
                <a:ea typeface="微软雅黑" panose="020B0503020204020204" charset="-122"/>
                <a:sym typeface="微软雅黑" panose="020B0503020204020204" charset="-122"/>
              </a:endParaRPr>
            </a:p>
          </p:txBody>
        </p:sp>
      </p:grpSp>
      <p:pic>
        <p:nvPicPr>
          <p:cNvPr id="3" name="图片 2"/>
          <p:cNvPicPr/>
          <p:nvPr>
            <p:custDataLst>
              <p:tags r:id="rId16"/>
            </p:custDataLst>
          </p:nvPr>
        </p:nvPicPr>
        <p:blipFill>
          <a:blip r:embed="rId17">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8"/>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12"/>
          <p:cNvGraphicFramePr>
            <a:graphicFrameLocks noChangeAspect="1"/>
          </p:cNvGraphicFramePr>
          <p:nvPr/>
        </p:nvGraphicFramePr>
        <p:xfrm>
          <a:off x="395536" y="1445683"/>
          <a:ext cx="4032448" cy="1535218"/>
        </p:xfrm>
        <a:graphic>
          <a:graphicData uri="http://schemas.openxmlformats.org/presentationml/2006/ole">
            <mc:AlternateContent xmlns:mc="http://schemas.openxmlformats.org/markup-compatibility/2006">
              <mc:Choice xmlns:v="urn:schemas-microsoft-com:vml" Requires="v">
                <p:oleObj spid="_x0000_s0" name="Equation" r:id="rId1" imgW="55778400" imgH="19507200" progId="Equation.DSMT4">
                  <p:embed/>
                </p:oleObj>
              </mc:Choice>
              <mc:Fallback>
                <p:oleObj name="Equation" r:id="rId1" imgW="55778400" imgH="19507200" progId="Equation.DSMT4">
                  <p:embed/>
                  <p:pic>
                    <p:nvPicPr>
                      <p:cNvPr id="0" name="Object 12"/>
                      <p:cNvPicPr>
                        <a:picLocks noChangeAspect="1" noChangeArrowheads="1"/>
                      </p:cNvPicPr>
                      <p:nvPr/>
                    </p:nvPicPr>
                    <p:blipFill>
                      <a:blip r:embed="rId2"/>
                      <a:srcRect/>
                      <a:stretch>
                        <a:fillRect/>
                      </a:stretch>
                    </p:blipFill>
                    <p:spPr bwMode="auto">
                      <a:xfrm>
                        <a:off x="395536" y="1445683"/>
                        <a:ext cx="4032448" cy="1535218"/>
                      </a:xfrm>
                      <a:prstGeom prst="rect">
                        <a:avLst/>
                      </a:prstGeom>
                      <a:noFill/>
                      <a:ln w="9525">
                        <a:solidFill>
                          <a:srgbClr val="0000FF"/>
                        </a:solidFill>
                        <a:miter lim="800000"/>
                        <a:headEnd/>
                        <a:tailEnd/>
                      </a:ln>
                      <a:effectLst/>
                    </p:spPr>
                  </p:pic>
                </p:oleObj>
              </mc:Fallback>
            </mc:AlternateContent>
          </a:graphicData>
        </a:graphic>
      </p:graphicFrame>
      <p:graphicFrame>
        <p:nvGraphicFramePr>
          <p:cNvPr id="3" name="Object 12"/>
          <p:cNvGraphicFramePr>
            <a:graphicFrameLocks noChangeAspect="1"/>
          </p:cNvGraphicFramePr>
          <p:nvPr/>
        </p:nvGraphicFramePr>
        <p:xfrm>
          <a:off x="4499992" y="1445683"/>
          <a:ext cx="4003917" cy="1525437"/>
        </p:xfrm>
        <a:graphic>
          <a:graphicData uri="http://schemas.openxmlformats.org/presentationml/2006/ole">
            <mc:AlternateContent xmlns:mc="http://schemas.openxmlformats.org/markup-compatibility/2006">
              <mc:Choice xmlns:v="urn:schemas-microsoft-com:vml" Requires="v">
                <p:oleObj spid="_x0000_s2" name="Equation" r:id="rId3" imgW="2324100" imgH="812800" progId="Equation.DSMT4">
                  <p:embed/>
                </p:oleObj>
              </mc:Choice>
              <mc:Fallback>
                <p:oleObj name="Equation" r:id="rId3" imgW="2324100" imgH="812800" progId="Equation.DSMT4">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9992" y="1445683"/>
                        <a:ext cx="4003917" cy="1525437"/>
                      </a:xfrm>
                      <a:prstGeom prst="rect">
                        <a:avLst/>
                      </a:prstGeom>
                      <a:noFill/>
                      <a:ln w="9525">
                        <a:solidFill>
                          <a:srgbClr val="000099"/>
                        </a:solidFill>
                        <a:miter lim="800000"/>
                        <a:headEnd/>
                        <a:tailEnd/>
                      </a:ln>
                      <a:effectLst/>
                    </p:spPr>
                  </p:pic>
                </p:oleObj>
              </mc:Fallback>
            </mc:AlternateContent>
          </a:graphicData>
        </a:graphic>
      </p:graphicFrame>
      <p:graphicFrame>
        <p:nvGraphicFramePr>
          <p:cNvPr id="4" name="Object 12"/>
          <p:cNvGraphicFramePr>
            <a:graphicFrameLocks noChangeAspect="1"/>
          </p:cNvGraphicFramePr>
          <p:nvPr/>
        </p:nvGraphicFramePr>
        <p:xfrm>
          <a:off x="369687" y="3039470"/>
          <a:ext cx="6944096" cy="425287"/>
        </p:xfrm>
        <a:graphic>
          <a:graphicData uri="http://schemas.openxmlformats.org/presentationml/2006/ole">
            <mc:AlternateContent xmlns:mc="http://schemas.openxmlformats.org/markup-compatibility/2006">
              <mc:Choice xmlns:v="urn:schemas-microsoft-com:vml" Requires="v">
                <p:oleObj spid="_x0000_s5" name="Equation" r:id="rId5" imgW="3606800" imgH="203200" progId="Equation.DSMT4">
                  <p:embed/>
                </p:oleObj>
              </mc:Choice>
              <mc:Fallback>
                <p:oleObj name="Equation" r:id="rId5" imgW="3606800" imgH="203200" progId="Equation.DSMT4">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9687" y="3039470"/>
                        <a:ext cx="6944096" cy="425287"/>
                      </a:xfrm>
                      <a:prstGeom prst="rect">
                        <a:avLst/>
                      </a:prstGeom>
                      <a:noFill/>
                      <a:ln w="9525">
                        <a:solidFill>
                          <a:schemeClr val="bg1"/>
                        </a:solidFill>
                        <a:miter lim="800000"/>
                        <a:headEnd/>
                        <a:tailEnd/>
                      </a:ln>
                      <a:effectLst/>
                    </p:spPr>
                  </p:pic>
                </p:oleObj>
              </mc:Fallback>
            </mc:AlternateContent>
          </a:graphicData>
        </a:graphic>
      </p:graphicFrame>
      <p:graphicFrame>
        <p:nvGraphicFramePr>
          <p:cNvPr id="8" name="Object 12"/>
          <p:cNvGraphicFramePr>
            <a:graphicFrameLocks noChangeAspect="1"/>
          </p:cNvGraphicFramePr>
          <p:nvPr/>
        </p:nvGraphicFramePr>
        <p:xfrm>
          <a:off x="3852197" y="4111887"/>
          <a:ext cx="1595981" cy="1408307"/>
        </p:xfrm>
        <a:graphic>
          <a:graphicData uri="http://schemas.openxmlformats.org/presentationml/2006/ole">
            <mc:AlternateContent xmlns:mc="http://schemas.openxmlformats.org/markup-compatibility/2006">
              <mc:Choice xmlns:v="urn:schemas-microsoft-com:vml" Requires="v">
                <p:oleObj spid="_x0000_s7" name="Equation" r:id="rId7" imgW="876300" imgH="711200" progId="Equation.DSMT4">
                  <p:embed/>
                </p:oleObj>
              </mc:Choice>
              <mc:Fallback>
                <p:oleObj name="Equation" r:id="rId7" imgW="876300" imgH="711200" progId="Equation.DSMT4">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52197" y="4111887"/>
                        <a:ext cx="1595981" cy="1408307"/>
                      </a:xfrm>
                      <a:prstGeom prst="rect">
                        <a:avLst/>
                      </a:prstGeom>
                      <a:noFill/>
                      <a:ln>
                        <a:noFill/>
                      </a:ln>
                      <a:effectLst/>
                    </p:spPr>
                  </p:pic>
                </p:oleObj>
              </mc:Fallback>
            </mc:AlternateContent>
          </a:graphicData>
        </a:graphic>
      </p:graphicFrame>
      <p:sp>
        <p:nvSpPr>
          <p:cNvPr id="13" name="Rectangle 1315"/>
          <p:cNvSpPr>
            <a:spLocks noChangeArrowheads="1"/>
          </p:cNvSpPr>
          <p:nvPr/>
        </p:nvSpPr>
        <p:spPr bwMode="auto">
          <a:xfrm>
            <a:off x="4800600" y="0"/>
            <a:ext cx="4343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§3  Convergence of Iterative methods</a:t>
            </a:r>
            <a:endParaRPr lang="en-US" altLang="zh-CN" sz="1800" b="1" dirty="0"/>
          </a:p>
        </p:txBody>
      </p:sp>
      <p:sp>
        <p:nvSpPr>
          <p:cNvPr id="9" name="Text Box 1032"/>
          <p:cNvSpPr txBox="1">
            <a:spLocks noChangeArrowheads="1"/>
          </p:cNvSpPr>
          <p:nvPr/>
        </p:nvSpPr>
        <p:spPr bwMode="auto">
          <a:xfrm>
            <a:off x="33121" y="28731"/>
            <a:ext cx="77955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b="1" dirty="0">
                <a:solidFill>
                  <a:schemeClr val="accent2"/>
                </a:solidFill>
                <a:latin typeface="楷体_GB2312" pitchFamily="49" charset="-122"/>
                <a:sym typeface="Wingdings" panose="05000000000000000000" pitchFamily="2" charset="2"/>
              </a:rPr>
              <a:t> </a:t>
            </a:r>
            <a:r>
              <a:rPr lang="zh-CN" altLang="en-US" b="1" dirty="0">
                <a:solidFill>
                  <a:schemeClr val="accent2"/>
                </a:solidFill>
                <a:latin typeface="楷体_GB2312" pitchFamily="49" charset="-122"/>
                <a:sym typeface="Wingdings" panose="05000000000000000000" pitchFamily="2" charset="2"/>
              </a:rPr>
              <a:t>特殊线性方程组</a:t>
            </a:r>
            <a:r>
              <a:rPr lang="en-US" altLang="zh-CN" b="1" dirty="0">
                <a:solidFill>
                  <a:schemeClr val="accent2"/>
                </a:solidFill>
                <a:latin typeface="楷体_GB2312" pitchFamily="49" charset="-122"/>
                <a:sym typeface="Wingdings" panose="05000000000000000000" pitchFamily="2" charset="2"/>
              </a:rPr>
              <a:t>-</a:t>
            </a:r>
            <a:r>
              <a:rPr lang="zh-CN" altLang="en-US" sz="2400" b="1" dirty="0">
                <a:solidFill>
                  <a:schemeClr val="accent2"/>
                </a:solidFill>
                <a:latin typeface="楷体_GB2312" pitchFamily="49" charset="-122"/>
                <a:sym typeface="Wingdings" panose="05000000000000000000" pitchFamily="2" charset="2"/>
              </a:rPr>
              <a:t>收敛的</a:t>
            </a:r>
            <a:r>
              <a:rPr lang="zh-CN" altLang="en-US" sz="2400" b="1" dirty="0">
                <a:solidFill>
                  <a:srgbClr val="FF0000"/>
                </a:solidFill>
                <a:latin typeface="楷体_GB2312" pitchFamily="49" charset="-122"/>
                <a:sym typeface="Wingdings" panose="05000000000000000000" pitchFamily="2" charset="2"/>
              </a:rPr>
              <a:t>充分条件</a:t>
            </a:r>
            <a:endParaRPr lang="zh-CN" altLang="en-US" b="1" dirty="0">
              <a:solidFill>
                <a:srgbClr val="FF0000"/>
              </a:solidFill>
              <a:latin typeface="楷体_GB2312" pitchFamily="49" charset="-122"/>
              <a:sym typeface="Wingdings" panose="05000000000000000000" pitchFamily="2" charset="2"/>
            </a:endParaRPr>
          </a:p>
        </p:txBody>
      </p:sp>
      <p:sp>
        <p:nvSpPr>
          <p:cNvPr id="12" name="AutoShape 28" descr="水滴"/>
          <p:cNvSpPr>
            <a:spLocks noChangeArrowheads="1"/>
          </p:cNvSpPr>
          <p:nvPr/>
        </p:nvSpPr>
        <p:spPr bwMode="auto">
          <a:xfrm>
            <a:off x="467544" y="764821"/>
            <a:ext cx="1084459" cy="498475"/>
          </a:xfrm>
          <a:prstGeom prst="roundRect">
            <a:avLst>
              <a:gd name="adj" fmla="val 16667"/>
            </a:avLst>
          </a:prstGeom>
          <a:blipFill dpi="0" rotWithShape="0">
            <a:blip r:embed="rId9"/>
            <a:srcRect/>
            <a:tile tx="0" ty="0" sx="100000" sy="100000" flip="none" algn="tl"/>
          </a:blipFill>
          <a:ln w="9525">
            <a:round/>
          </a:ln>
          <a:effectLst/>
          <a:scene3d>
            <a:camera prst="legacyObliqueTopLeft"/>
            <a:lightRig rig="legacyFlat3" dir="t"/>
          </a:scene3d>
          <a:sp3d extrusionH="201600" prstMaterial="legacyMatte">
            <a:bevelT w="13500" h="13500" prst="angle"/>
            <a:bevelB w="13500" h="13500" prst="angle"/>
            <a:extrusionClr>
              <a:srgbClr val="CCFFFF"/>
            </a:extrusionClr>
            <a:contourClr>
              <a:srgbClr val="CC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0" lang="zh-CN" altLang="en-US" sz="2800" b="1" dirty="0">
                <a:solidFill>
                  <a:schemeClr val="accent2"/>
                </a:solidFill>
                <a:ea typeface="楷体_GB2312" pitchFamily="49" charset="-122"/>
              </a:rPr>
              <a:t>定义</a:t>
            </a:r>
            <a:r>
              <a:rPr kumimoji="0" lang="en-US" altLang="zh-CN" sz="2800" b="1" dirty="0">
                <a:solidFill>
                  <a:schemeClr val="accent2"/>
                </a:solidFill>
                <a:ea typeface="楷体_GB2312" pitchFamily="49" charset="-122"/>
              </a:rPr>
              <a:t>3-6</a:t>
            </a:r>
            <a:endParaRPr kumimoji="0" lang="zh-CN" altLang="en-US" sz="2800" b="1" dirty="0">
              <a:solidFill>
                <a:schemeClr val="accent2"/>
              </a:solidFill>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315"/>
          <p:cNvSpPr>
            <a:spLocks noChangeArrowheads="1"/>
          </p:cNvSpPr>
          <p:nvPr/>
        </p:nvSpPr>
        <p:spPr bwMode="auto">
          <a:xfrm>
            <a:off x="4800600" y="0"/>
            <a:ext cx="4343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§3  Convergence of Iterative methods</a:t>
            </a:r>
            <a:endParaRPr lang="en-US" altLang="zh-CN" sz="1800" b="1" dirty="0"/>
          </a:p>
        </p:txBody>
      </p:sp>
      <p:sp>
        <p:nvSpPr>
          <p:cNvPr id="4" name="Text Box 1032"/>
          <p:cNvSpPr txBox="1">
            <a:spLocks noChangeArrowheads="1"/>
          </p:cNvSpPr>
          <p:nvPr/>
        </p:nvSpPr>
        <p:spPr bwMode="auto">
          <a:xfrm>
            <a:off x="33121" y="28731"/>
            <a:ext cx="77955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b="1" dirty="0">
                <a:solidFill>
                  <a:schemeClr val="accent2"/>
                </a:solidFill>
                <a:latin typeface="楷体_GB2312" pitchFamily="49" charset="-122"/>
                <a:sym typeface="Wingdings" panose="05000000000000000000" pitchFamily="2" charset="2"/>
              </a:rPr>
              <a:t> </a:t>
            </a:r>
            <a:r>
              <a:rPr lang="zh-CN" altLang="en-US" b="1" dirty="0">
                <a:solidFill>
                  <a:schemeClr val="accent2"/>
                </a:solidFill>
                <a:latin typeface="楷体_GB2312" pitchFamily="49" charset="-122"/>
                <a:sym typeface="Wingdings" panose="05000000000000000000" pitchFamily="2" charset="2"/>
              </a:rPr>
              <a:t>特殊线性方程组</a:t>
            </a:r>
            <a:r>
              <a:rPr lang="en-US" altLang="zh-CN" b="1" dirty="0">
                <a:solidFill>
                  <a:schemeClr val="accent2"/>
                </a:solidFill>
                <a:latin typeface="楷体_GB2312" pitchFamily="49" charset="-122"/>
                <a:sym typeface="Wingdings" panose="05000000000000000000" pitchFamily="2" charset="2"/>
              </a:rPr>
              <a:t>-</a:t>
            </a:r>
            <a:r>
              <a:rPr lang="zh-CN" altLang="en-US" sz="2400" b="1" dirty="0">
                <a:solidFill>
                  <a:schemeClr val="accent2"/>
                </a:solidFill>
                <a:latin typeface="楷体_GB2312" pitchFamily="49" charset="-122"/>
                <a:sym typeface="Wingdings" panose="05000000000000000000" pitchFamily="2" charset="2"/>
              </a:rPr>
              <a:t>收敛的</a:t>
            </a:r>
            <a:r>
              <a:rPr lang="zh-CN" altLang="en-US" sz="2400" b="1" dirty="0">
                <a:solidFill>
                  <a:srgbClr val="FF0000"/>
                </a:solidFill>
                <a:latin typeface="楷体_GB2312" pitchFamily="49" charset="-122"/>
                <a:sym typeface="Wingdings" panose="05000000000000000000" pitchFamily="2" charset="2"/>
              </a:rPr>
              <a:t>充分条件</a:t>
            </a:r>
            <a:endParaRPr lang="zh-CN" altLang="en-US" b="1" dirty="0">
              <a:solidFill>
                <a:srgbClr val="FF0000"/>
              </a:solidFill>
              <a:latin typeface="楷体_GB2312" pitchFamily="49" charset="-122"/>
              <a:sym typeface="Wingdings" panose="05000000000000000000" pitchFamily="2" charset="2"/>
            </a:endParaRPr>
          </a:p>
        </p:txBody>
      </p:sp>
      <p:sp>
        <p:nvSpPr>
          <p:cNvPr id="7" name="Text Box 18"/>
          <p:cNvSpPr txBox="1">
            <a:spLocks noChangeArrowheads="1"/>
          </p:cNvSpPr>
          <p:nvPr/>
        </p:nvSpPr>
        <p:spPr bwMode="auto">
          <a:xfrm>
            <a:off x="381014" y="648814"/>
            <a:ext cx="1275725" cy="461665"/>
          </a:xfrm>
          <a:prstGeom prst="rect">
            <a:avLst/>
          </a:prstGeom>
          <a:solidFill>
            <a:schemeClr val="bg1"/>
          </a:solidFill>
          <a:ln>
            <a:noFill/>
          </a:ln>
          <a:effectLst/>
        </p:spPr>
        <p:txBody>
          <a:bodyPr wrap="square">
            <a:spAutoFit/>
          </a:bodyPr>
          <a:lstStyle/>
          <a:p>
            <a:r>
              <a:rPr kumimoji="1" lang="zh-CN" altLang="en-US" b="1" dirty="0">
                <a:solidFill>
                  <a:srgbClr val="0000FF"/>
                </a:solidFill>
                <a:latin typeface="Times New Roman" panose="02020603050405020304" pitchFamily="18" charset="0"/>
              </a:rPr>
              <a:t>定理</a:t>
            </a:r>
            <a:r>
              <a:rPr kumimoji="1" lang="en-US" altLang="zh-CN" b="1" dirty="0">
                <a:solidFill>
                  <a:srgbClr val="0000FF"/>
                </a:solidFill>
                <a:latin typeface="Times New Roman" panose="02020603050405020304" pitchFamily="18" charset="0"/>
              </a:rPr>
              <a:t>3-6</a:t>
            </a:r>
            <a:endParaRPr kumimoji="1" lang="en-US" altLang="zh-CN" b="1" dirty="0">
              <a:solidFill>
                <a:srgbClr val="0000FF"/>
              </a:solidFill>
            </a:endParaRPr>
          </a:p>
        </p:txBody>
      </p:sp>
      <p:sp>
        <p:nvSpPr>
          <p:cNvPr id="8" name="文本框 7"/>
          <p:cNvSpPr txBox="1"/>
          <p:nvPr/>
        </p:nvSpPr>
        <p:spPr>
          <a:xfrm>
            <a:off x="1706152" y="692696"/>
            <a:ext cx="6912768" cy="461665"/>
          </a:xfrm>
          <a:prstGeom prst="rect">
            <a:avLst/>
          </a:prstGeom>
          <a:noFill/>
        </p:spPr>
        <p:txBody>
          <a:bodyPr wrap="square" rtlCol="0">
            <a:spAutoFit/>
          </a:bodyPr>
          <a:lstStyle/>
          <a:p>
            <a:r>
              <a:rPr lang="zh-CN" altLang="en-US" b="1" dirty="0"/>
              <a:t>严格对角占优矩阵</a:t>
            </a:r>
            <a:r>
              <a:rPr lang="zh-CN" altLang="en-US" b="1" u="sng" dirty="0"/>
              <a:t>是非奇异矩阵</a:t>
            </a:r>
            <a:r>
              <a:rPr lang="zh-CN" altLang="en-US" b="1" dirty="0"/>
              <a:t>。</a:t>
            </a:r>
            <a:endParaRPr lang="zh-CN" altLang="en-US" b="1" dirty="0"/>
          </a:p>
        </p:txBody>
      </p:sp>
      <p:sp>
        <p:nvSpPr>
          <p:cNvPr id="10" name="矩形 9"/>
          <p:cNvSpPr/>
          <p:nvPr/>
        </p:nvSpPr>
        <p:spPr>
          <a:xfrm>
            <a:off x="399831" y="2031421"/>
            <a:ext cx="9145016" cy="707886"/>
          </a:xfrm>
          <a:prstGeom prst="rect">
            <a:avLst/>
          </a:prstGeom>
        </p:spPr>
        <p:txBody>
          <a:bodyPr wrap="square">
            <a:spAutoFit/>
          </a:bodyPr>
          <a:lstStyle/>
          <a:p>
            <a:pPr marL="342900" indent="-342900">
              <a:buFont typeface="Arial" panose="020B0604020202020204" pitchFamily="34" charset="0"/>
              <a:buChar char="•"/>
            </a:pPr>
            <a:r>
              <a:rPr lang="zh-CN" altLang="en-US" sz="2000" b="1" dirty="0">
                <a:solidFill>
                  <a:srgbClr val="111111"/>
                </a:solidFill>
              </a:rPr>
              <a:t>行列式 </a:t>
            </a:r>
            <a:r>
              <a:rPr lang="en-US" altLang="zh-CN" sz="2000" b="1" dirty="0">
                <a:solidFill>
                  <a:srgbClr val="111111"/>
                </a:solidFill>
              </a:rPr>
              <a:t>|A| = 0</a:t>
            </a:r>
            <a:r>
              <a:rPr lang="zh-CN" altLang="en-US" sz="2000" b="1" dirty="0">
                <a:solidFill>
                  <a:srgbClr val="111111"/>
                </a:solidFill>
              </a:rPr>
              <a:t>，称矩阵</a:t>
            </a:r>
            <a:r>
              <a:rPr lang="en-US" altLang="zh-CN" sz="2000" b="1" dirty="0">
                <a:solidFill>
                  <a:srgbClr val="111111"/>
                </a:solidFill>
              </a:rPr>
              <a:t>A</a:t>
            </a:r>
            <a:r>
              <a:rPr lang="zh-CN" altLang="en-US" sz="2000" b="1" dirty="0">
                <a:solidFill>
                  <a:srgbClr val="111111"/>
                </a:solidFill>
              </a:rPr>
              <a:t>为奇异矩阵，矩阵</a:t>
            </a:r>
            <a:r>
              <a:rPr lang="en-US" altLang="zh-CN" sz="2000" b="1" dirty="0">
                <a:solidFill>
                  <a:srgbClr val="111111"/>
                </a:solidFill>
              </a:rPr>
              <a:t>A</a:t>
            </a:r>
            <a:r>
              <a:rPr lang="zh-CN" altLang="en-US" sz="2000" b="1" dirty="0">
                <a:solidFill>
                  <a:srgbClr val="111111"/>
                </a:solidFill>
              </a:rPr>
              <a:t>不可逆；</a:t>
            </a:r>
            <a:endParaRPr lang="en-US" altLang="zh-CN" sz="2000" b="1" dirty="0">
              <a:solidFill>
                <a:srgbClr val="111111"/>
              </a:solidFill>
            </a:endParaRPr>
          </a:p>
          <a:p>
            <a:r>
              <a:rPr lang="zh-CN" altLang="en-US" sz="2000" b="1" dirty="0">
                <a:solidFill>
                  <a:srgbClr val="111111"/>
                </a:solidFill>
              </a:rPr>
              <a:t>若</a:t>
            </a:r>
            <a:r>
              <a:rPr lang="en-US" altLang="zh-CN" sz="2000" b="1" dirty="0">
                <a:solidFill>
                  <a:srgbClr val="111111"/>
                </a:solidFill>
              </a:rPr>
              <a:t>A</a:t>
            </a:r>
            <a:r>
              <a:rPr lang="zh-CN" altLang="en-US" sz="2000" b="1" dirty="0">
                <a:solidFill>
                  <a:srgbClr val="111111"/>
                </a:solidFill>
              </a:rPr>
              <a:t>为奇异矩阵，则</a:t>
            </a:r>
            <a:r>
              <a:rPr lang="en-US" altLang="zh-CN" sz="2000" b="1" dirty="0">
                <a:solidFill>
                  <a:srgbClr val="FF0000"/>
                </a:solidFill>
              </a:rPr>
              <a:t>A</a:t>
            </a:r>
            <a:r>
              <a:rPr lang="en-US" altLang="zh-CN" sz="2000" b="1" i="1" dirty="0">
                <a:solidFill>
                  <a:srgbClr val="FF0000"/>
                </a:solidFill>
              </a:rPr>
              <a:t>x</a:t>
            </a:r>
            <a:r>
              <a:rPr lang="en-US" altLang="zh-CN" sz="2000" b="1" dirty="0">
                <a:solidFill>
                  <a:srgbClr val="FF0000"/>
                </a:solidFill>
              </a:rPr>
              <a:t>=0</a:t>
            </a:r>
            <a:r>
              <a:rPr lang="zh-CN" altLang="en-US" sz="2000" b="1" dirty="0">
                <a:solidFill>
                  <a:srgbClr val="FF0000"/>
                </a:solidFill>
              </a:rPr>
              <a:t>有非零解</a:t>
            </a:r>
            <a:r>
              <a:rPr lang="zh-CN" altLang="en-US" sz="2000" b="1" dirty="0">
                <a:solidFill>
                  <a:srgbClr val="111111"/>
                </a:solidFill>
              </a:rPr>
              <a:t>，</a:t>
            </a:r>
            <a:r>
              <a:rPr lang="en-US" altLang="zh-CN" sz="2000" b="1" dirty="0">
                <a:solidFill>
                  <a:srgbClr val="111111"/>
                </a:solidFill>
              </a:rPr>
              <a:t>A</a:t>
            </a:r>
            <a:r>
              <a:rPr lang="en-US" altLang="zh-CN" sz="2000" b="1" i="1" dirty="0">
                <a:solidFill>
                  <a:srgbClr val="111111"/>
                </a:solidFill>
              </a:rPr>
              <a:t>x</a:t>
            </a:r>
            <a:r>
              <a:rPr lang="en-US" altLang="zh-CN" sz="2000" b="1" dirty="0">
                <a:solidFill>
                  <a:srgbClr val="111111"/>
                </a:solidFill>
              </a:rPr>
              <a:t>=b</a:t>
            </a:r>
            <a:r>
              <a:rPr lang="zh-CN" altLang="en-US" sz="2000" b="1" dirty="0">
                <a:solidFill>
                  <a:srgbClr val="111111"/>
                </a:solidFill>
              </a:rPr>
              <a:t>有无穷解或者无解。</a:t>
            </a:r>
            <a:endParaRPr lang="en-US" altLang="zh-CN" sz="2000" b="1" dirty="0">
              <a:solidFill>
                <a:srgbClr val="111111"/>
              </a:solidFill>
            </a:endParaRPr>
          </a:p>
        </p:txBody>
      </p:sp>
      <p:sp>
        <p:nvSpPr>
          <p:cNvPr id="11" name="矩形 10"/>
          <p:cNvSpPr/>
          <p:nvPr/>
        </p:nvSpPr>
        <p:spPr>
          <a:xfrm>
            <a:off x="353064" y="1238948"/>
            <a:ext cx="8790936" cy="707886"/>
          </a:xfrm>
          <a:prstGeom prst="rect">
            <a:avLst/>
          </a:prstGeom>
        </p:spPr>
        <p:txBody>
          <a:bodyPr wrap="square">
            <a:spAutoFit/>
          </a:bodyPr>
          <a:lstStyle/>
          <a:p>
            <a:pPr marL="342900" indent="-342900">
              <a:buFont typeface="Arial" panose="020B0604020202020204" pitchFamily="34" charset="0"/>
              <a:buChar char="•"/>
            </a:pPr>
            <a:r>
              <a:rPr lang="zh-CN" altLang="en-US" sz="2000" b="1" dirty="0">
                <a:solidFill>
                  <a:srgbClr val="111111"/>
                </a:solidFill>
              </a:rPr>
              <a:t>行列式 </a:t>
            </a:r>
            <a:r>
              <a:rPr lang="en-US" altLang="zh-CN" sz="2000" b="1" dirty="0">
                <a:solidFill>
                  <a:srgbClr val="111111"/>
                </a:solidFill>
              </a:rPr>
              <a:t>|A| ≠ 0 </a:t>
            </a:r>
            <a:r>
              <a:rPr lang="zh-CN" altLang="en-US" sz="2000" b="1" dirty="0">
                <a:solidFill>
                  <a:srgbClr val="111111"/>
                </a:solidFill>
              </a:rPr>
              <a:t>，称矩阵</a:t>
            </a:r>
            <a:r>
              <a:rPr lang="en-US" altLang="zh-CN" sz="2000" b="1" dirty="0">
                <a:solidFill>
                  <a:srgbClr val="111111"/>
                </a:solidFill>
              </a:rPr>
              <a:t>A</a:t>
            </a:r>
            <a:r>
              <a:rPr lang="zh-CN" altLang="en-US" sz="2000" b="1" dirty="0">
                <a:solidFill>
                  <a:srgbClr val="111111"/>
                </a:solidFill>
              </a:rPr>
              <a:t>为非奇异矩阵，矩阵</a:t>
            </a:r>
            <a:r>
              <a:rPr lang="en-US" altLang="zh-CN" sz="2000" b="1" dirty="0">
                <a:solidFill>
                  <a:srgbClr val="111111"/>
                </a:solidFill>
              </a:rPr>
              <a:t>A</a:t>
            </a:r>
            <a:r>
              <a:rPr lang="zh-CN" altLang="en-US" sz="2000" b="1" dirty="0"/>
              <a:t>可逆</a:t>
            </a:r>
            <a:r>
              <a:rPr lang="zh-CN" altLang="en-US" sz="2000" b="1" dirty="0">
                <a:solidFill>
                  <a:srgbClr val="111111"/>
                </a:solidFill>
              </a:rPr>
              <a:t>；</a:t>
            </a:r>
            <a:endParaRPr lang="en-US" altLang="zh-CN" sz="2000" b="1" dirty="0">
              <a:solidFill>
                <a:srgbClr val="111111"/>
              </a:solidFill>
            </a:endParaRPr>
          </a:p>
          <a:p>
            <a:r>
              <a:rPr lang="zh-CN" altLang="en-US" sz="2000" b="1" dirty="0">
                <a:solidFill>
                  <a:srgbClr val="111111"/>
                </a:solidFill>
              </a:rPr>
              <a:t>若</a:t>
            </a:r>
            <a:r>
              <a:rPr lang="en-US" altLang="zh-CN" sz="2000" b="1" dirty="0">
                <a:solidFill>
                  <a:srgbClr val="111111"/>
                </a:solidFill>
              </a:rPr>
              <a:t>A</a:t>
            </a:r>
            <a:r>
              <a:rPr lang="zh-CN" altLang="en-US" sz="2000" b="1" dirty="0">
                <a:solidFill>
                  <a:srgbClr val="111111"/>
                </a:solidFill>
              </a:rPr>
              <a:t>为非奇异矩阵，</a:t>
            </a:r>
            <a:r>
              <a:rPr lang="en-US" altLang="zh-CN" sz="2000" b="1" dirty="0">
                <a:solidFill>
                  <a:srgbClr val="FF0000"/>
                </a:solidFill>
              </a:rPr>
              <a:t>A</a:t>
            </a:r>
            <a:r>
              <a:rPr lang="en-US" altLang="zh-CN" sz="2000" b="1" i="1" dirty="0">
                <a:solidFill>
                  <a:srgbClr val="FF0000"/>
                </a:solidFill>
              </a:rPr>
              <a:t>x</a:t>
            </a:r>
            <a:r>
              <a:rPr lang="en-US" altLang="zh-CN" sz="2000" b="1" dirty="0">
                <a:solidFill>
                  <a:srgbClr val="FF0000"/>
                </a:solidFill>
              </a:rPr>
              <a:t>=0</a:t>
            </a:r>
            <a:r>
              <a:rPr lang="zh-CN" altLang="en-US" sz="2000" b="1" dirty="0">
                <a:solidFill>
                  <a:srgbClr val="FF0000"/>
                </a:solidFill>
              </a:rPr>
              <a:t>有且只有唯一零解 </a:t>
            </a:r>
            <a:r>
              <a:rPr lang="zh-CN" altLang="en-US" sz="2000" b="1" dirty="0">
                <a:solidFill>
                  <a:srgbClr val="111111"/>
                </a:solidFill>
              </a:rPr>
              <a:t>，</a:t>
            </a:r>
            <a:r>
              <a:rPr lang="en-US" altLang="zh-CN" sz="2000" b="1" dirty="0">
                <a:solidFill>
                  <a:srgbClr val="111111"/>
                </a:solidFill>
              </a:rPr>
              <a:t>A</a:t>
            </a:r>
            <a:r>
              <a:rPr lang="en-US" altLang="zh-CN" sz="2000" b="1" i="1" dirty="0">
                <a:solidFill>
                  <a:srgbClr val="111111"/>
                </a:solidFill>
              </a:rPr>
              <a:t>x</a:t>
            </a:r>
            <a:r>
              <a:rPr lang="en-US" altLang="zh-CN" sz="2000" b="1" dirty="0">
                <a:solidFill>
                  <a:srgbClr val="111111"/>
                </a:solidFill>
              </a:rPr>
              <a:t>=b</a:t>
            </a:r>
            <a:r>
              <a:rPr lang="zh-CN" altLang="en-US" sz="2000" b="1" dirty="0">
                <a:solidFill>
                  <a:srgbClr val="111111"/>
                </a:solidFill>
              </a:rPr>
              <a:t>有唯一解。</a:t>
            </a:r>
            <a:endParaRPr lang="en-GB" sz="2000" b="1" dirty="0"/>
          </a:p>
        </p:txBody>
      </p:sp>
      <p:sp>
        <p:nvSpPr>
          <p:cNvPr id="12" name="文本框 11"/>
          <p:cNvSpPr txBox="1"/>
          <p:nvPr/>
        </p:nvSpPr>
        <p:spPr>
          <a:xfrm>
            <a:off x="353064" y="2945354"/>
            <a:ext cx="8424936" cy="461665"/>
          </a:xfrm>
          <a:prstGeom prst="rect">
            <a:avLst/>
          </a:prstGeom>
          <a:noFill/>
        </p:spPr>
        <p:txBody>
          <a:bodyPr wrap="square" rtlCol="0">
            <a:spAutoFit/>
          </a:bodyPr>
          <a:lstStyle/>
          <a:p>
            <a:r>
              <a:rPr lang="zh-CN" altLang="en-US" dirty="0"/>
              <a:t>反证法：假设严格对角占优矩阵</a:t>
            </a:r>
            <a:r>
              <a:rPr lang="en-US" altLang="zh-CN" dirty="0"/>
              <a:t>A</a:t>
            </a:r>
            <a:r>
              <a:rPr lang="zh-CN" altLang="en-US" dirty="0"/>
              <a:t>是一个奇异矩阵</a:t>
            </a:r>
            <a:endParaRPr lang="zh-CN" altLang="en-US" dirty="0"/>
          </a:p>
        </p:txBody>
      </p:sp>
      <mc:AlternateContent xmlns:mc="http://schemas.openxmlformats.org/markup-compatibility/2006">
        <mc:Choice xmlns:a14="http://schemas.microsoft.com/office/drawing/2010/main" Requires="a14">
          <p:sp>
            <p:nvSpPr>
              <p:cNvPr id="14" name="文本框 13"/>
              <p:cNvSpPr txBox="1"/>
              <p:nvPr/>
            </p:nvSpPr>
            <p:spPr>
              <a:xfrm>
                <a:off x="353064" y="3356992"/>
                <a:ext cx="7963352" cy="1498487"/>
              </a:xfrm>
              <a:prstGeom prst="rect">
                <a:avLst/>
              </a:prstGeom>
              <a:noFill/>
            </p:spPr>
            <p:txBody>
              <a:bodyPr wrap="square">
                <a:spAutoFit/>
              </a:bodyPr>
              <a:lstStyle/>
              <a:p>
                <a:r>
                  <a:rPr lang="zh-CN" altLang="en-US" dirty="0">
                    <a:solidFill>
                      <a:srgbClr val="111111"/>
                    </a:solidFill>
                  </a:rPr>
                  <a:t>则</a:t>
                </a:r>
                <a14:m>
                  <m:oMath xmlns:m="http://schemas.openxmlformats.org/officeDocument/2006/math">
                    <m:r>
                      <a:rPr lang="en-US" altLang="zh-CN" i="1">
                        <a:solidFill>
                          <a:srgbClr val="111111"/>
                        </a:solidFill>
                        <a:latin typeface="Cambria Math" panose="02040503050406030204" pitchFamily="18" charset="0"/>
                      </a:rPr>
                      <m:t>𝐴</m:t>
                    </m:r>
                    <m:r>
                      <a:rPr lang="en-US" altLang="zh-CN" b="0" i="1" smtClean="0">
                        <a:solidFill>
                          <a:srgbClr val="111111"/>
                        </a:solidFill>
                        <a:latin typeface="Cambria Math" panose="02040503050406030204" pitchFamily="18" charset="0"/>
                      </a:rPr>
                      <m:t>𝑥</m:t>
                    </m:r>
                    <m:r>
                      <a:rPr lang="en-US" altLang="zh-CN" i="1">
                        <a:solidFill>
                          <a:srgbClr val="111111"/>
                        </a:solidFill>
                        <a:latin typeface="Cambria Math" panose="02040503050406030204" pitchFamily="18" charset="0"/>
                      </a:rPr>
                      <m:t>=</m:t>
                    </m:r>
                    <m:r>
                      <a:rPr lang="en-US" altLang="zh-CN" i="1">
                        <a:solidFill>
                          <a:srgbClr val="111111"/>
                        </a:solidFill>
                        <a:latin typeface="Cambria Math" panose="02040503050406030204" pitchFamily="18" charset="0"/>
                      </a:rPr>
                      <m:t>0</m:t>
                    </m:r>
                  </m:oMath>
                </a14:m>
                <a:r>
                  <a:rPr lang="en-US" altLang="zh-CN" dirty="0">
                    <a:solidFill>
                      <a:srgbClr val="111111"/>
                    </a:solidFill>
                  </a:rPr>
                  <a:t> </a:t>
                </a:r>
                <a:r>
                  <a:rPr lang="zh-CN" altLang="en-US" dirty="0">
                    <a:solidFill>
                      <a:srgbClr val="111111"/>
                    </a:solidFill>
                  </a:rPr>
                  <a:t>有非零解</a:t>
                </a:r>
                <a14:m>
                  <m:oMath xmlns:m="http://schemas.openxmlformats.org/officeDocument/2006/math">
                    <m:sSup>
                      <m:sSupPr>
                        <m:ctrlPr>
                          <a:rPr lang="en-US" altLang="zh-CN" i="1" smtClean="0">
                            <a:solidFill>
                              <a:srgbClr val="111111"/>
                            </a:solidFill>
                            <a:latin typeface="Cambria Math" panose="02040503050406030204" pitchFamily="18" charset="0"/>
                          </a:rPr>
                        </m:ctrlPr>
                      </m:sSupPr>
                      <m:e>
                        <m:r>
                          <a:rPr lang="en-US" altLang="zh-CN" b="0" i="1" smtClean="0">
                            <a:solidFill>
                              <a:srgbClr val="111111"/>
                            </a:solidFill>
                            <a:latin typeface="Cambria Math" panose="02040503050406030204" pitchFamily="18" charset="0"/>
                          </a:rPr>
                          <m:t>𝑥</m:t>
                        </m:r>
                      </m:e>
                      <m:sup>
                        <m:r>
                          <a:rPr lang="en-US" altLang="zh-CN" b="0" i="1" smtClean="0">
                            <a:solidFill>
                              <a:srgbClr val="111111"/>
                            </a:solidFill>
                            <a:latin typeface="Cambria Math" panose="02040503050406030204" pitchFamily="18" charset="0"/>
                          </a:rPr>
                          <m:t>∗</m:t>
                        </m:r>
                      </m:sup>
                    </m:sSup>
                    <m:r>
                      <a:rPr lang="en-US" altLang="zh-CN" b="0" i="1" smtClean="0">
                        <a:solidFill>
                          <a:srgbClr val="111111"/>
                        </a:solidFill>
                        <a:latin typeface="Cambria Math" panose="02040503050406030204" pitchFamily="18" charset="0"/>
                      </a:rPr>
                      <m:t>=</m:t>
                    </m:r>
                    <m:d>
                      <m:dPr>
                        <m:ctrlPr>
                          <a:rPr lang="en-US" altLang="zh-CN" i="1" smtClean="0">
                            <a:solidFill>
                              <a:srgbClr val="111111"/>
                            </a:solidFill>
                            <a:latin typeface="Cambria Math" panose="02040503050406030204" pitchFamily="18" charset="0"/>
                          </a:rPr>
                        </m:ctrlPr>
                      </m:dPr>
                      <m:e>
                        <m:m>
                          <m:mPr>
                            <m:mcs>
                              <m:mc>
                                <m:mcPr>
                                  <m:count m:val="1"/>
                                  <m:mcJc m:val="center"/>
                                </m:mcPr>
                              </m:mc>
                            </m:mcs>
                            <m:ctrlPr>
                              <a:rPr lang="en-US" altLang="zh-CN" i="1">
                                <a:solidFill>
                                  <a:srgbClr val="111111"/>
                                </a:solidFill>
                                <a:latin typeface="Cambria Math" panose="02040503050406030204" pitchFamily="18" charset="0"/>
                              </a:rPr>
                            </m:ctrlPr>
                          </m:mPr>
                          <m:mr>
                            <m:e>
                              <m:sSubSup>
                                <m:sSubSupPr>
                                  <m:ctrlPr>
                                    <a:rPr lang="en-US" altLang="zh-CN" i="1">
                                      <a:solidFill>
                                        <a:srgbClr val="111111"/>
                                      </a:solidFill>
                                      <a:latin typeface="Cambria Math" panose="02040503050406030204" pitchFamily="18" charset="0"/>
                                    </a:rPr>
                                  </m:ctrlPr>
                                </m:sSubSupPr>
                                <m:e>
                                  <m:r>
                                    <a:rPr lang="en-US" altLang="zh-CN" b="0" i="1">
                                      <a:solidFill>
                                        <a:srgbClr val="111111"/>
                                      </a:solidFill>
                                      <a:latin typeface="Cambria Math" panose="02040503050406030204" pitchFamily="18" charset="0"/>
                                    </a:rPr>
                                    <m:t>𝑥</m:t>
                                  </m:r>
                                </m:e>
                                <m:sub>
                                  <m:r>
                                    <a:rPr lang="en-US" altLang="zh-CN" b="0" i="1">
                                      <a:solidFill>
                                        <a:srgbClr val="111111"/>
                                      </a:solidFill>
                                      <a:latin typeface="Cambria Math" panose="02040503050406030204" pitchFamily="18" charset="0"/>
                                    </a:rPr>
                                    <m:t>1</m:t>
                                  </m:r>
                                </m:sub>
                                <m:sup>
                                  <m:r>
                                    <a:rPr lang="en-US" altLang="zh-CN" b="0" i="1">
                                      <a:solidFill>
                                        <a:srgbClr val="111111"/>
                                      </a:solidFill>
                                      <a:latin typeface="Cambria Math" panose="02040503050406030204" pitchFamily="18" charset="0"/>
                                    </a:rPr>
                                    <m:t>∗</m:t>
                                  </m:r>
                                </m:sup>
                              </m:sSubSup>
                            </m:e>
                          </m:mr>
                          <m:mr>
                            <m:e>
                              <m:m>
                                <m:mPr>
                                  <m:mcs>
                                    <m:mc>
                                      <m:mcPr>
                                        <m:count m:val="1"/>
                                        <m:mcJc m:val="center"/>
                                      </m:mcPr>
                                    </m:mc>
                                  </m:mcs>
                                  <m:ctrlPr>
                                    <a:rPr lang="en-US" altLang="zh-CN" i="1">
                                      <a:solidFill>
                                        <a:srgbClr val="111111"/>
                                      </a:solidFill>
                                      <a:latin typeface="Cambria Math" panose="02040503050406030204" pitchFamily="18" charset="0"/>
                                    </a:rPr>
                                  </m:ctrlPr>
                                </m:mPr>
                                <m:mr>
                                  <m:e>
                                    <m:sSubSup>
                                      <m:sSubSupPr>
                                        <m:ctrlPr>
                                          <a:rPr lang="en-US" altLang="zh-CN" i="1">
                                            <a:solidFill>
                                              <a:srgbClr val="111111"/>
                                            </a:solidFill>
                                            <a:latin typeface="Cambria Math" panose="02040503050406030204" pitchFamily="18" charset="0"/>
                                          </a:rPr>
                                        </m:ctrlPr>
                                      </m:sSubSupPr>
                                      <m:e>
                                        <m:r>
                                          <a:rPr lang="en-US" altLang="zh-CN" b="0" i="1">
                                            <a:solidFill>
                                              <a:srgbClr val="111111"/>
                                            </a:solidFill>
                                            <a:latin typeface="Cambria Math" panose="02040503050406030204" pitchFamily="18" charset="0"/>
                                          </a:rPr>
                                          <m:t>𝑥</m:t>
                                        </m:r>
                                      </m:e>
                                      <m:sub>
                                        <m:r>
                                          <a:rPr lang="en-US" altLang="zh-CN" b="0" i="1" smtClean="0">
                                            <a:solidFill>
                                              <a:srgbClr val="111111"/>
                                            </a:solidFill>
                                            <a:latin typeface="Cambria Math" panose="02040503050406030204" pitchFamily="18" charset="0"/>
                                          </a:rPr>
                                          <m:t>2</m:t>
                                        </m:r>
                                      </m:sub>
                                      <m:sup>
                                        <m:r>
                                          <a:rPr lang="en-US" altLang="zh-CN" b="0" i="1">
                                            <a:solidFill>
                                              <a:srgbClr val="111111"/>
                                            </a:solidFill>
                                            <a:latin typeface="Cambria Math" panose="02040503050406030204" pitchFamily="18" charset="0"/>
                                          </a:rPr>
                                          <m:t>∗</m:t>
                                        </m:r>
                                      </m:sup>
                                    </m:sSubSup>
                                  </m:e>
                                </m:mr>
                                <m:mr>
                                  <m:e>
                                    <m:r>
                                      <a:rPr lang="en-US" altLang="zh-CN" b="0" i="1">
                                        <a:solidFill>
                                          <a:srgbClr val="111111"/>
                                        </a:solidFill>
                                        <a:latin typeface="Cambria Math" panose="02040503050406030204" pitchFamily="18" charset="0"/>
                                        <a:ea typeface="Cambria Math" panose="02040503050406030204" pitchFamily="18" charset="0"/>
                                      </a:rPr>
                                      <m:t>⋮</m:t>
                                    </m:r>
                                  </m:e>
                                </m:mr>
                              </m:m>
                            </m:e>
                          </m:mr>
                          <m:mr>
                            <m:e>
                              <m:sSubSup>
                                <m:sSubSupPr>
                                  <m:ctrlPr>
                                    <a:rPr lang="en-US" altLang="zh-CN" i="1">
                                      <a:solidFill>
                                        <a:srgbClr val="111111"/>
                                      </a:solidFill>
                                      <a:latin typeface="Cambria Math" panose="02040503050406030204" pitchFamily="18" charset="0"/>
                                    </a:rPr>
                                  </m:ctrlPr>
                                </m:sSubSupPr>
                                <m:e>
                                  <m:r>
                                    <a:rPr lang="en-US" altLang="zh-CN" b="0" i="1">
                                      <a:solidFill>
                                        <a:srgbClr val="111111"/>
                                      </a:solidFill>
                                      <a:latin typeface="Cambria Math" panose="02040503050406030204" pitchFamily="18" charset="0"/>
                                    </a:rPr>
                                    <m:t>𝑥</m:t>
                                  </m:r>
                                </m:e>
                                <m:sub>
                                  <m:r>
                                    <a:rPr lang="en-US" altLang="zh-CN" b="0" i="1" smtClean="0">
                                      <a:solidFill>
                                        <a:srgbClr val="111111"/>
                                      </a:solidFill>
                                      <a:latin typeface="Cambria Math" panose="02040503050406030204" pitchFamily="18" charset="0"/>
                                    </a:rPr>
                                    <m:t>𝑛</m:t>
                                  </m:r>
                                </m:sub>
                                <m:sup>
                                  <m:r>
                                    <a:rPr lang="en-US" altLang="zh-CN" b="0" i="1">
                                      <a:solidFill>
                                        <a:srgbClr val="111111"/>
                                      </a:solidFill>
                                      <a:latin typeface="Cambria Math" panose="02040503050406030204" pitchFamily="18" charset="0"/>
                                    </a:rPr>
                                    <m:t>∗</m:t>
                                  </m:r>
                                </m:sup>
                              </m:sSubSup>
                            </m:e>
                          </m:mr>
                        </m:m>
                      </m:e>
                    </m:d>
                    <m:r>
                      <a:rPr lang="en-US" altLang="zh-CN" b="0" i="1" smtClean="0">
                        <a:solidFill>
                          <a:srgbClr val="111111"/>
                        </a:solidFill>
                        <a:latin typeface="Cambria Math" panose="02040503050406030204" pitchFamily="18" charset="0"/>
                        <a:ea typeface="Cambria Math" panose="02040503050406030204" pitchFamily="18" charset="0"/>
                      </a:rPr>
                      <m:t>≠</m:t>
                    </m:r>
                    <m:r>
                      <a:rPr lang="en-US" altLang="zh-CN" b="0" i="1" smtClean="0">
                        <a:solidFill>
                          <a:srgbClr val="111111"/>
                        </a:solidFill>
                        <a:latin typeface="Cambria Math" panose="02040503050406030204" pitchFamily="18" charset="0"/>
                        <a:ea typeface="Cambria Math" panose="02040503050406030204" pitchFamily="18" charset="0"/>
                      </a:rPr>
                      <m:t>0</m:t>
                    </m:r>
                  </m:oMath>
                </a14:m>
                <a:r>
                  <a:rPr lang="zh-CN" altLang="en-US" dirty="0"/>
                  <a:t>，满足</a:t>
                </a:r>
                <a14:m>
                  <m:oMath xmlns:m="http://schemas.openxmlformats.org/officeDocument/2006/math">
                    <m:r>
                      <a:rPr lang="en-US" altLang="zh-CN" b="0" i="1" smtClean="0">
                        <a:solidFill>
                          <a:srgbClr val="111111"/>
                        </a:solidFill>
                        <a:latin typeface="Cambria Math" panose="02040503050406030204" pitchFamily="18" charset="0"/>
                      </a:rPr>
                      <m:t>𝐴</m:t>
                    </m:r>
                    <m:sSup>
                      <m:sSupPr>
                        <m:ctrlPr>
                          <a:rPr lang="en-US" altLang="zh-CN" i="1">
                            <a:solidFill>
                              <a:srgbClr val="111111"/>
                            </a:solidFill>
                            <a:latin typeface="Cambria Math" panose="02040503050406030204" pitchFamily="18" charset="0"/>
                          </a:rPr>
                        </m:ctrlPr>
                      </m:sSupPr>
                      <m:e>
                        <m:r>
                          <a:rPr lang="en-US" altLang="zh-CN" b="0" i="1">
                            <a:solidFill>
                              <a:srgbClr val="111111"/>
                            </a:solidFill>
                            <a:latin typeface="Cambria Math" panose="02040503050406030204" pitchFamily="18" charset="0"/>
                          </a:rPr>
                          <m:t>𝑥</m:t>
                        </m:r>
                      </m:e>
                      <m:sup>
                        <m:r>
                          <a:rPr lang="en-US" altLang="zh-CN" b="0" i="1">
                            <a:solidFill>
                              <a:srgbClr val="111111"/>
                            </a:solidFill>
                            <a:latin typeface="Cambria Math" panose="02040503050406030204" pitchFamily="18" charset="0"/>
                          </a:rPr>
                          <m:t>∗</m:t>
                        </m:r>
                      </m:sup>
                    </m:sSup>
                    <m:r>
                      <a:rPr lang="en-US" altLang="zh-CN" b="0" i="1">
                        <a:solidFill>
                          <a:srgbClr val="111111"/>
                        </a:solidFill>
                        <a:latin typeface="Cambria Math" panose="02040503050406030204" pitchFamily="18" charset="0"/>
                      </a:rPr>
                      <m:t>=</m:t>
                    </m:r>
                    <m:r>
                      <a:rPr lang="en-US" altLang="zh-CN" b="0" i="1" smtClean="0">
                        <a:solidFill>
                          <a:srgbClr val="111111"/>
                        </a:solidFill>
                        <a:latin typeface="Cambria Math" panose="02040503050406030204" pitchFamily="18" charset="0"/>
                      </a:rPr>
                      <m:t>0</m:t>
                    </m:r>
                  </m:oMath>
                </a14:m>
                <a:endParaRPr lang="zh-CN" altLang="en-US" dirty="0"/>
              </a:p>
            </p:txBody>
          </p:sp>
        </mc:Choice>
        <mc:Fallback>
          <p:sp>
            <p:nvSpPr>
              <p:cNvPr id="14" name="文本框 13"/>
              <p:cNvSpPr txBox="1">
                <a:spLocks noRot="1" noChangeAspect="1" noMove="1" noResize="1" noEditPoints="1" noAdjustHandles="1" noChangeArrowheads="1" noChangeShapeType="1" noTextEdit="1"/>
              </p:cNvSpPr>
              <p:nvPr/>
            </p:nvSpPr>
            <p:spPr>
              <a:xfrm>
                <a:off x="353064" y="3356992"/>
                <a:ext cx="7963352" cy="1498487"/>
              </a:xfrm>
              <a:prstGeom prst="rect">
                <a:avLst/>
              </a:prstGeom>
              <a:blipFill rotWithShape="1">
                <a:blip r:embed="rId1"/>
                <a:stretch>
                  <a:fillRect t="-25" r="6" b="1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p:cNvSpPr txBox="1"/>
              <p:nvPr/>
            </p:nvSpPr>
            <p:spPr>
              <a:xfrm>
                <a:off x="381014" y="4869160"/>
                <a:ext cx="7416824" cy="461665"/>
              </a:xfrm>
              <a:prstGeom prst="rect">
                <a:avLst/>
              </a:prstGeom>
              <a:noFill/>
            </p:spPr>
            <p:txBody>
              <a:bodyPr wrap="square" rtlCol="0">
                <a:spAutoFit/>
              </a:bodyPr>
              <a:lstStyle/>
              <a:p>
                <a:r>
                  <a:rPr lang="zh-CN" altLang="en-US" dirty="0"/>
                  <a:t>取最大的分量为</a:t>
                </a:r>
                <a14:m>
                  <m:oMath xmlns:m="http://schemas.openxmlformats.org/officeDocument/2006/math">
                    <m:sSubSup>
                      <m:sSubSupPr>
                        <m:ctrlPr>
                          <a:rPr lang="en-US" altLang="zh-CN" i="1">
                            <a:solidFill>
                              <a:srgbClr val="111111"/>
                            </a:solidFill>
                            <a:latin typeface="Cambria Math" panose="02040503050406030204" pitchFamily="18" charset="0"/>
                          </a:rPr>
                        </m:ctrlPr>
                      </m:sSubSupPr>
                      <m:e>
                        <m:r>
                          <a:rPr lang="en-US" altLang="zh-CN" i="1">
                            <a:solidFill>
                              <a:srgbClr val="111111"/>
                            </a:solidFill>
                            <a:latin typeface="Cambria Math" panose="02040503050406030204" pitchFamily="18" charset="0"/>
                          </a:rPr>
                          <m:t>𝑥</m:t>
                        </m:r>
                      </m:e>
                      <m:sub>
                        <m:r>
                          <a:rPr lang="en-US" altLang="zh-CN" b="0" i="1" smtClean="0">
                            <a:solidFill>
                              <a:srgbClr val="111111"/>
                            </a:solidFill>
                            <a:latin typeface="Cambria Math" panose="02040503050406030204" pitchFamily="18" charset="0"/>
                          </a:rPr>
                          <m:t>𝑚</m:t>
                        </m:r>
                      </m:sub>
                      <m:sup>
                        <m:r>
                          <a:rPr lang="en-US" altLang="zh-CN" i="1">
                            <a:solidFill>
                              <a:srgbClr val="111111"/>
                            </a:solidFill>
                            <a:latin typeface="Cambria Math" panose="02040503050406030204" pitchFamily="18" charset="0"/>
                          </a:rPr>
                          <m:t>∗</m:t>
                        </m:r>
                      </m:sup>
                    </m:sSubSup>
                  </m:oMath>
                </a14:m>
                <a:r>
                  <a:rPr lang="zh-CN" altLang="en-US" dirty="0"/>
                  <a:t>，第</a:t>
                </a:r>
                <a:r>
                  <a:rPr lang="en-US" altLang="zh-CN" dirty="0"/>
                  <a:t>m</a:t>
                </a:r>
                <a:r>
                  <a:rPr lang="zh-CN" altLang="en-US" dirty="0"/>
                  <a:t>个方程为</a:t>
                </a:r>
                <a:endParaRPr lang="zh-CN" altLang="en-US" dirty="0"/>
              </a:p>
            </p:txBody>
          </p:sp>
        </mc:Choice>
        <mc:Fallback>
          <p:sp>
            <p:nvSpPr>
              <p:cNvPr id="15" name="文本框 14"/>
              <p:cNvSpPr txBox="1">
                <a:spLocks noRot="1" noChangeAspect="1" noMove="1" noResize="1" noEditPoints="1" noAdjustHandles="1" noChangeArrowheads="1" noChangeShapeType="1" noTextEdit="1"/>
              </p:cNvSpPr>
              <p:nvPr/>
            </p:nvSpPr>
            <p:spPr>
              <a:xfrm>
                <a:off x="381014" y="4869160"/>
                <a:ext cx="7416824" cy="461665"/>
              </a:xfrm>
              <a:prstGeom prst="rect">
                <a:avLst/>
              </a:prstGeom>
              <a:blipFill rotWithShape="1">
                <a:blip r:embed="rId2"/>
                <a:stretch>
                  <a:fillRect t="-133" r="1"/>
                </a:stretch>
              </a:blipFill>
            </p:spPr>
            <p:txBody>
              <a:bodyPr/>
              <a:lstStyle/>
              <a:p>
                <a:r>
                  <a:rPr lang="zh-CN" altLang="en-US">
                    <a:noFill/>
                  </a:rPr>
                  <a:t> </a:t>
                </a:r>
              </a:p>
            </p:txBody>
          </p:sp>
        </mc:Fallback>
      </mc:AlternateContent>
      <p:graphicFrame>
        <p:nvGraphicFramePr>
          <p:cNvPr id="18" name="Object 12"/>
          <p:cNvGraphicFramePr>
            <a:graphicFrameLocks noChangeAspect="1"/>
          </p:cNvGraphicFramePr>
          <p:nvPr/>
        </p:nvGraphicFramePr>
        <p:xfrm>
          <a:off x="5148064" y="4869160"/>
          <a:ext cx="3325812" cy="481013"/>
        </p:xfrm>
        <a:graphic>
          <a:graphicData uri="http://schemas.openxmlformats.org/presentationml/2006/ole">
            <mc:AlternateContent xmlns:mc="http://schemas.openxmlformats.org/markup-compatibility/2006">
              <mc:Choice xmlns:v="urn:schemas-microsoft-com:vml" Requires="v">
                <p:oleObj spid="_x0000_s0" name="Equation" r:id="rId3" imgW="43586400" imgH="5791200" progId="Equation.DSMT4">
                  <p:embed/>
                </p:oleObj>
              </mc:Choice>
              <mc:Fallback>
                <p:oleObj name="Equation" r:id="rId3" imgW="43586400" imgH="5791200" progId="Equation.DSMT4">
                  <p:embed/>
                  <p:pic>
                    <p:nvPicPr>
                      <p:cNvPr id="0" name="Object 12"/>
                      <p:cNvPicPr>
                        <a:picLocks noChangeAspect="1" noChangeArrowheads="1"/>
                      </p:cNvPicPr>
                      <p:nvPr/>
                    </p:nvPicPr>
                    <p:blipFill>
                      <a:blip r:embed="rId4"/>
                      <a:srcRect/>
                      <a:stretch>
                        <a:fillRect/>
                      </a:stretch>
                    </p:blipFill>
                    <p:spPr bwMode="auto">
                      <a:xfrm>
                        <a:off x="5148064" y="4869160"/>
                        <a:ext cx="3325812" cy="481013"/>
                      </a:xfrm>
                      <a:prstGeom prst="rect">
                        <a:avLst/>
                      </a:prstGeom>
                      <a:noFill/>
                      <a:ln>
                        <a:noFill/>
                      </a:ln>
                      <a:effectLst/>
                    </p:spPr>
                  </p:pic>
                </p:oleObj>
              </mc:Fallback>
            </mc:AlternateContent>
          </a:graphicData>
        </a:graphic>
      </p:graphicFrame>
      <mc:AlternateContent xmlns:mc="http://schemas.openxmlformats.org/markup-compatibility/2006">
        <mc:Choice xmlns:a14="http://schemas.microsoft.com/office/drawing/2010/main" Requires="a14">
          <p:sp>
            <p:nvSpPr>
              <p:cNvPr id="19" name="文本框 18"/>
              <p:cNvSpPr txBox="1"/>
              <p:nvPr/>
            </p:nvSpPr>
            <p:spPr>
              <a:xfrm>
                <a:off x="2627784" y="5350173"/>
                <a:ext cx="3177601" cy="121488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𝑚𝑚</m:t>
                          </m:r>
                        </m:sub>
                      </m:sSub>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𝑚</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eqArr>
                            <m:eqArrPr>
                              <m:ctrlPr>
                                <a:rPr lang="en-US" altLang="zh-CN" b="0" i="1" smtClean="0">
                                  <a:latin typeface="Cambria Math" panose="02040503050406030204" pitchFamily="18" charset="0"/>
                                </a:rPr>
                              </m:ctrlPr>
                            </m:eqArrPr>
                            <m:e>
                              <m:r>
                                <m:rPr>
                                  <m:brk m:alnAt="23"/>
                                </m:rP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e>
                            <m:e>
                              <m:r>
                                <a:rPr lang="en-US" altLang="zh-CN" b="0" i="1" smtClean="0">
                                  <a:latin typeface="Cambria Math" panose="02040503050406030204" pitchFamily="18" charset="0"/>
                                </a:rPr>
                                <m:t>𝑘</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𝑚</m:t>
                              </m:r>
                            </m:e>
                          </m:eqArr>
                        </m:sub>
                        <m:sup>
                          <m:r>
                            <a:rPr lang="en-US" altLang="zh-CN" b="0" i="1" smtClean="0">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𝑚</m:t>
                              </m:r>
                              <m:r>
                                <a:rPr lang="en-US" altLang="zh-CN" b="0" i="1" smtClean="0">
                                  <a:latin typeface="Cambria Math" panose="02040503050406030204" pitchFamily="18" charset="0"/>
                                </a:rPr>
                                <m:t>𝑘</m:t>
                              </m:r>
                            </m:sub>
                          </m:sSub>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b="0" i="1" smtClean="0">
                                  <a:latin typeface="Cambria Math" panose="02040503050406030204" pitchFamily="18" charset="0"/>
                                </a:rPr>
                                <m:t>𝑘</m:t>
                              </m:r>
                            </m:sub>
                            <m:sup>
                              <m:r>
                                <a:rPr lang="en-US" altLang="zh-CN" i="1">
                                  <a:latin typeface="Cambria Math" panose="02040503050406030204" pitchFamily="18" charset="0"/>
                                </a:rPr>
                                <m:t>∗</m:t>
                              </m:r>
                            </m:sup>
                          </m:sSubSup>
                        </m:e>
                      </m:nary>
                    </m:oMath>
                  </m:oMathPara>
                </a14:m>
                <a:endParaRPr lang="zh-CN" altLang="en-US" dirty="0"/>
              </a:p>
            </p:txBody>
          </p:sp>
        </mc:Choice>
        <mc:Fallback>
          <p:sp>
            <p:nvSpPr>
              <p:cNvPr id="19" name="文本框 18"/>
              <p:cNvSpPr txBox="1">
                <a:spLocks noRot="1" noChangeAspect="1" noMove="1" noResize="1" noEditPoints="1" noAdjustHandles="1" noChangeArrowheads="1" noChangeShapeType="1" noTextEdit="1"/>
              </p:cNvSpPr>
              <p:nvPr/>
            </p:nvSpPr>
            <p:spPr>
              <a:xfrm>
                <a:off x="2627784" y="5350173"/>
                <a:ext cx="3177601" cy="1214884"/>
              </a:xfrm>
              <a:prstGeom prst="rect">
                <a:avLst/>
              </a:prstGeom>
              <a:blipFill rotWithShape="1">
                <a:blip r:embed="rId5"/>
                <a:stretch>
                  <a:fillRect l="-5" t="-25" r="7" b="-4303"/>
                </a:stretch>
              </a:blipFill>
            </p:spPr>
            <p:txBody>
              <a:bodyPr/>
              <a:lstStyle/>
              <a:p>
                <a:r>
                  <a:rPr lang="zh-CN" altLang="en-US">
                    <a:noFill/>
                  </a:rPr>
                  <a:t> </a:t>
                </a:r>
              </a:p>
            </p:txBody>
          </p:sp>
        </mc:Fallback>
      </mc:AlternateContent>
      <p:sp>
        <p:nvSpPr>
          <p:cNvPr id="20" name="文本框 19"/>
          <p:cNvSpPr txBox="1"/>
          <p:nvPr/>
        </p:nvSpPr>
        <p:spPr>
          <a:xfrm>
            <a:off x="6156176" y="5643374"/>
            <a:ext cx="2534752" cy="461665"/>
          </a:xfrm>
          <a:prstGeom prst="rect">
            <a:avLst/>
          </a:prstGeom>
          <a:noFill/>
        </p:spPr>
        <p:txBody>
          <a:bodyPr wrap="square" rtlCol="0">
            <a:spAutoFit/>
          </a:bodyPr>
          <a:lstStyle/>
          <a:p>
            <a:r>
              <a:rPr lang="zh-CN" altLang="en-US" dirty="0"/>
              <a:t>两边取绝对值</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arn(inVertical)">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barn(inVertical)">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arn(inVertical)">
                                      <p:cBhvr>
                                        <p:cTn id="29" dur="500"/>
                                        <p:tgtEl>
                                          <p:spTgt spid="15"/>
                                        </p:tgtEl>
                                      </p:cBhvr>
                                    </p:animEffect>
                                  </p:childTnLst>
                                </p:cTn>
                              </p:par>
                              <p:par>
                                <p:cTn id="30" presetID="16" presetClass="entr" presetSubtype="21"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barn(inVertical)">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barn(inVertical)">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barn(inVertical)">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4" grpId="0"/>
      <p:bldP spid="15" grpId="0"/>
      <p:bldP spid="19" grpId="0"/>
      <p:bldP spid="2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315"/>
          <p:cNvSpPr>
            <a:spLocks noChangeArrowheads="1"/>
          </p:cNvSpPr>
          <p:nvPr/>
        </p:nvSpPr>
        <p:spPr bwMode="auto">
          <a:xfrm>
            <a:off x="4800600" y="0"/>
            <a:ext cx="4343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§3  Convergence of Iterative methods</a:t>
            </a:r>
            <a:endParaRPr lang="en-US" altLang="zh-CN" sz="1800" b="1" dirty="0"/>
          </a:p>
        </p:txBody>
      </p:sp>
      <p:sp>
        <p:nvSpPr>
          <p:cNvPr id="4" name="Text Box 1032"/>
          <p:cNvSpPr txBox="1">
            <a:spLocks noChangeArrowheads="1"/>
          </p:cNvSpPr>
          <p:nvPr/>
        </p:nvSpPr>
        <p:spPr bwMode="auto">
          <a:xfrm>
            <a:off x="33121" y="28731"/>
            <a:ext cx="77955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b="1" dirty="0">
                <a:solidFill>
                  <a:schemeClr val="accent2"/>
                </a:solidFill>
                <a:latin typeface="楷体_GB2312" pitchFamily="49" charset="-122"/>
                <a:sym typeface="Wingdings" panose="05000000000000000000" pitchFamily="2" charset="2"/>
              </a:rPr>
              <a:t> </a:t>
            </a:r>
            <a:r>
              <a:rPr lang="zh-CN" altLang="en-US" b="1" dirty="0">
                <a:solidFill>
                  <a:schemeClr val="accent2"/>
                </a:solidFill>
                <a:latin typeface="楷体_GB2312" pitchFamily="49" charset="-122"/>
                <a:sym typeface="Wingdings" panose="05000000000000000000" pitchFamily="2" charset="2"/>
              </a:rPr>
              <a:t>特殊线性方程组</a:t>
            </a:r>
            <a:r>
              <a:rPr lang="en-US" altLang="zh-CN" b="1" dirty="0">
                <a:solidFill>
                  <a:schemeClr val="accent2"/>
                </a:solidFill>
                <a:latin typeface="楷体_GB2312" pitchFamily="49" charset="-122"/>
                <a:sym typeface="Wingdings" panose="05000000000000000000" pitchFamily="2" charset="2"/>
              </a:rPr>
              <a:t>-</a:t>
            </a:r>
            <a:r>
              <a:rPr lang="zh-CN" altLang="en-US" sz="2400" b="1" dirty="0">
                <a:solidFill>
                  <a:schemeClr val="accent2"/>
                </a:solidFill>
                <a:latin typeface="楷体_GB2312" pitchFamily="49" charset="-122"/>
                <a:sym typeface="Wingdings" panose="05000000000000000000" pitchFamily="2" charset="2"/>
              </a:rPr>
              <a:t>收敛的</a:t>
            </a:r>
            <a:r>
              <a:rPr lang="zh-CN" altLang="en-US" sz="2400" b="1" dirty="0">
                <a:solidFill>
                  <a:srgbClr val="FF0000"/>
                </a:solidFill>
                <a:latin typeface="楷体_GB2312" pitchFamily="49" charset="-122"/>
                <a:sym typeface="Wingdings" panose="05000000000000000000" pitchFamily="2" charset="2"/>
              </a:rPr>
              <a:t>充分条件</a:t>
            </a:r>
            <a:endParaRPr lang="zh-CN" altLang="en-US" b="1" dirty="0">
              <a:solidFill>
                <a:srgbClr val="FF0000"/>
              </a:solidFill>
              <a:latin typeface="楷体_GB2312" pitchFamily="49" charset="-122"/>
              <a:sym typeface="Wingdings" panose="05000000000000000000" pitchFamily="2" charset="2"/>
            </a:endParaRPr>
          </a:p>
        </p:txBody>
      </p:sp>
      <mc:AlternateContent xmlns:mc="http://schemas.openxmlformats.org/markup-compatibility/2006">
        <mc:Choice xmlns:a14="http://schemas.microsoft.com/office/drawing/2010/main" Requires="a14">
          <p:sp>
            <p:nvSpPr>
              <p:cNvPr id="5" name="文本框 4"/>
              <p:cNvSpPr txBox="1"/>
              <p:nvPr/>
            </p:nvSpPr>
            <p:spPr>
              <a:xfrm>
                <a:off x="395536" y="1988840"/>
                <a:ext cx="8496944" cy="603948"/>
              </a:xfrm>
              <a:prstGeom prst="rect">
                <a:avLst/>
              </a:prstGeom>
              <a:noFill/>
            </p:spPr>
            <p:txBody>
              <a:bodyPr wrap="square" lIns="0" tIns="0" rIns="0" bIns="0" rtlCol="0">
                <a:spAutoFit/>
              </a:bodyPr>
              <a:lstStyle/>
              <a:p>
                <a14:m>
                  <m:oMath xmlns:m="http://schemas.openxmlformats.org/officeDocument/2006/math">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𝑚𝑚</m:t>
                            </m:r>
                          </m:sub>
                        </m:sSub>
                      </m:e>
                    </m:d>
                    <m:d>
                      <m:dPr>
                        <m:begChr m:val="|"/>
                        <m:endChr m:val="|"/>
                        <m:ctrlPr>
                          <a:rPr lang="en-US" altLang="zh-CN" i="1" smtClean="0">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b="0" i="1" smtClean="0">
                                <a:latin typeface="Cambria Math" panose="02040503050406030204" pitchFamily="18" charset="0"/>
                              </a:rPr>
                              <m:t>𝑚</m:t>
                            </m:r>
                          </m:sub>
                          <m:sup>
                            <m:r>
                              <a:rPr lang="en-US" altLang="zh-CN" i="1">
                                <a:latin typeface="Cambria Math" panose="02040503050406030204" pitchFamily="18" charset="0"/>
                              </a:rPr>
                              <m:t>∗</m:t>
                            </m:r>
                          </m:sup>
                        </m:sSubSup>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nary>
                          <m:naryPr>
                            <m:chr m:val="∑"/>
                            <m:ctrlPr>
                              <a:rPr lang="en-US" altLang="zh-CN" i="1">
                                <a:latin typeface="Cambria Math" panose="02040503050406030204" pitchFamily="18" charset="0"/>
                              </a:rPr>
                            </m:ctrlPr>
                          </m:naryPr>
                          <m:sub>
                            <m:eqArr>
                              <m:eqArrPr>
                                <m:ctrlPr>
                                  <a:rPr lang="en-US" altLang="zh-CN" i="1">
                                    <a:latin typeface="Cambria Math" panose="02040503050406030204" pitchFamily="18" charset="0"/>
                                  </a:rPr>
                                </m:ctrlPr>
                              </m:eqArrPr>
                              <m:e>
                                <m:r>
                                  <m:rPr>
                                    <m:brk m:alnAt="23"/>
                                  </m:rPr>
                                  <a:rPr lang="en-US" altLang="zh-CN" i="1">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1</m:t>
                                </m:r>
                              </m:e>
                              <m:e>
                                <m:r>
                                  <a:rPr lang="en-US" altLang="zh-CN" i="1">
                                    <a:latin typeface="Cambria Math" panose="02040503050406030204" pitchFamily="18" charset="0"/>
                                  </a:rPr>
                                  <m:t>𝑘</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𝑚</m:t>
                                </m:r>
                              </m:e>
                            </m:eqArr>
                          </m:sub>
                          <m:sup>
                            <m:r>
                              <a:rPr lang="en-US" altLang="zh-CN" i="1">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𝑚𝑘</m:t>
                                </m:r>
                              </m:sub>
                            </m:sSub>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i="1">
                                    <a:latin typeface="Cambria Math" panose="02040503050406030204" pitchFamily="18" charset="0"/>
                                  </a:rPr>
                                  <m:t>𝑘</m:t>
                                </m:r>
                              </m:sub>
                              <m:sup>
                                <m:r>
                                  <a:rPr lang="en-US" altLang="zh-CN" i="1">
                                    <a:latin typeface="Cambria Math" panose="02040503050406030204" pitchFamily="18" charset="0"/>
                                  </a:rPr>
                                  <m:t>∗</m:t>
                                </m:r>
                              </m:sup>
                            </m:sSubSup>
                          </m:e>
                        </m:nary>
                      </m:e>
                    </m:d>
                    <m:r>
                      <a:rPr lang="en-US" altLang="zh-CN" i="1">
                        <a:latin typeface="Cambria Math" panose="02040503050406030204" pitchFamily="18" charset="0"/>
                        <a:ea typeface="Cambria Math" panose="02040503050406030204" pitchFamily="18" charset="0"/>
                      </a:rPr>
                      <m:t>≤</m:t>
                    </m:r>
                    <m:nary>
                      <m:naryPr>
                        <m:chr m:val="∑"/>
                        <m:ctrlPr>
                          <a:rPr lang="en-US" altLang="zh-CN" i="1">
                            <a:latin typeface="Cambria Math" panose="02040503050406030204" pitchFamily="18" charset="0"/>
                          </a:rPr>
                        </m:ctrlPr>
                      </m:naryPr>
                      <m:sub>
                        <m:eqArr>
                          <m:eqArrPr>
                            <m:ctrlPr>
                              <a:rPr lang="en-US" altLang="zh-CN" i="1">
                                <a:latin typeface="Cambria Math" panose="02040503050406030204" pitchFamily="18" charset="0"/>
                              </a:rPr>
                            </m:ctrlPr>
                          </m:eqArrPr>
                          <m:e>
                            <m:r>
                              <m:rPr>
                                <m:brk m:alnAt="23"/>
                              </m:rPr>
                              <a:rPr lang="en-US" altLang="zh-CN" i="1">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1</m:t>
                            </m:r>
                          </m:e>
                          <m:e>
                            <m:r>
                              <a:rPr lang="en-US" altLang="zh-CN" i="1">
                                <a:latin typeface="Cambria Math" panose="02040503050406030204" pitchFamily="18" charset="0"/>
                              </a:rPr>
                              <m:t>𝑘</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𝑚</m:t>
                            </m:r>
                          </m:e>
                        </m:eqArr>
                      </m:sub>
                      <m:sup>
                        <m:r>
                          <a:rPr lang="en-US" altLang="zh-CN" i="1">
                            <a:latin typeface="Cambria Math" panose="02040503050406030204" pitchFamily="18" charset="0"/>
                          </a:rPr>
                          <m:t>𝑛</m:t>
                        </m:r>
                      </m:sup>
                      <m:e>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𝑚𝑘</m:t>
                                </m:r>
                              </m:sub>
                            </m:sSub>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i="1">
                                    <a:latin typeface="Cambria Math" panose="02040503050406030204" pitchFamily="18" charset="0"/>
                                  </a:rPr>
                                  <m:t>𝑘</m:t>
                                </m:r>
                              </m:sub>
                              <m:sup>
                                <m:r>
                                  <a:rPr lang="en-US" altLang="zh-CN" i="1">
                                    <a:latin typeface="Cambria Math" panose="02040503050406030204" pitchFamily="18" charset="0"/>
                                  </a:rPr>
                                  <m:t>∗</m:t>
                                </m:r>
                              </m:sup>
                            </m:sSubSup>
                          </m:e>
                        </m:d>
                      </m:e>
                    </m:nary>
                  </m:oMath>
                </a14:m>
                <a:r>
                  <a:rPr lang="en-US" altLang="zh-CN" dirty="0"/>
                  <a:t>= </a:t>
                </a:r>
                <a14:m>
                  <m:oMath xmlns:m="http://schemas.openxmlformats.org/officeDocument/2006/math">
                    <m:nary>
                      <m:naryPr>
                        <m:chr m:val="∑"/>
                        <m:ctrlPr>
                          <a:rPr lang="en-US" altLang="zh-CN" i="1">
                            <a:latin typeface="Cambria Math" panose="02040503050406030204" pitchFamily="18" charset="0"/>
                          </a:rPr>
                        </m:ctrlPr>
                      </m:naryPr>
                      <m:sub>
                        <m:eqArr>
                          <m:eqArrPr>
                            <m:ctrlPr>
                              <a:rPr lang="en-US" altLang="zh-CN" i="1">
                                <a:latin typeface="Cambria Math" panose="02040503050406030204" pitchFamily="18" charset="0"/>
                              </a:rPr>
                            </m:ctrlPr>
                          </m:eqArrPr>
                          <m:e>
                            <m:r>
                              <m:rPr>
                                <m:brk m:alnAt="23"/>
                              </m:rPr>
                              <a:rPr lang="en-US" altLang="zh-CN" i="1">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1</m:t>
                            </m:r>
                          </m:e>
                          <m:e>
                            <m:r>
                              <a:rPr lang="en-US" altLang="zh-CN" i="1">
                                <a:latin typeface="Cambria Math" panose="02040503050406030204" pitchFamily="18" charset="0"/>
                              </a:rPr>
                              <m:t>𝑘</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𝑚</m:t>
                            </m:r>
                          </m:e>
                        </m:eqArr>
                      </m:sub>
                      <m:sup>
                        <m:r>
                          <a:rPr lang="en-US" altLang="zh-CN" i="1">
                            <a:latin typeface="Cambria Math" panose="02040503050406030204" pitchFamily="18" charset="0"/>
                          </a:rPr>
                          <m:t>𝑛</m:t>
                        </m:r>
                      </m:sup>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𝑚𝑘</m:t>
                                </m:r>
                              </m:sub>
                            </m:sSub>
                          </m:e>
                        </m:d>
                        <m:d>
                          <m:dPr>
                            <m:begChr m:val="|"/>
                            <m:endChr m:val="|"/>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i="1">
                                    <a:latin typeface="Cambria Math" panose="02040503050406030204" pitchFamily="18" charset="0"/>
                                  </a:rPr>
                                  <m:t>𝑘</m:t>
                                </m:r>
                              </m:sub>
                              <m:sup>
                                <m:r>
                                  <a:rPr lang="en-US" altLang="zh-CN" i="1">
                                    <a:latin typeface="Cambria Math" panose="02040503050406030204" pitchFamily="18" charset="0"/>
                                  </a:rPr>
                                  <m:t>∗</m:t>
                                </m:r>
                              </m:sup>
                            </m:sSubSup>
                          </m:e>
                        </m:d>
                      </m:e>
                    </m:nary>
                  </m:oMath>
                </a14:m>
                <a:endParaRPr lang="zh-CN" altLang="en-US" dirty="0"/>
              </a:p>
            </p:txBody>
          </p:sp>
        </mc:Choice>
        <mc:Fallback>
          <p:sp>
            <p:nvSpPr>
              <p:cNvPr id="5" name="文本框 4"/>
              <p:cNvSpPr txBox="1">
                <a:spLocks noRot="1" noChangeAspect="1" noMove="1" noResize="1" noEditPoints="1" noAdjustHandles="1" noChangeArrowheads="1" noChangeShapeType="1" noTextEdit="1"/>
              </p:cNvSpPr>
              <p:nvPr/>
            </p:nvSpPr>
            <p:spPr>
              <a:xfrm>
                <a:off x="395536" y="1988840"/>
                <a:ext cx="8496944" cy="603948"/>
              </a:xfrm>
              <a:prstGeom prst="rect">
                <a:avLst/>
              </a:prstGeom>
              <a:blipFill rotWithShape="1">
                <a:blip r:embed="rId1"/>
                <a:stretch>
                  <a:fillRect l="-7" t="-3" r="7" b="-3384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p:cNvSpPr txBox="1"/>
              <p:nvPr/>
            </p:nvSpPr>
            <p:spPr>
              <a:xfrm>
                <a:off x="2510185" y="632176"/>
                <a:ext cx="3177601" cy="121488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𝑚𝑚</m:t>
                          </m:r>
                        </m:sub>
                      </m:sSub>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𝑚</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eqArr>
                            <m:eqArrPr>
                              <m:ctrlPr>
                                <a:rPr lang="en-US" altLang="zh-CN" b="0" i="1" smtClean="0">
                                  <a:latin typeface="Cambria Math" panose="02040503050406030204" pitchFamily="18" charset="0"/>
                                </a:rPr>
                              </m:ctrlPr>
                            </m:eqArrPr>
                            <m:e>
                              <m:r>
                                <m:rPr>
                                  <m:brk m:alnAt="23"/>
                                </m:rP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e>
                            <m:e>
                              <m:r>
                                <a:rPr lang="en-US" altLang="zh-CN" b="0" i="1" smtClean="0">
                                  <a:latin typeface="Cambria Math" panose="02040503050406030204" pitchFamily="18" charset="0"/>
                                </a:rPr>
                                <m:t>𝑘</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𝑚</m:t>
                              </m:r>
                            </m:e>
                          </m:eqArr>
                        </m:sub>
                        <m:sup>
                          <m:r>
                            <a:rPr lang="en-US" altLang="zh-CN" b="0" i="1" smtClean="0">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𝑚</m:t>
                              </m:r>
                              <m:r>
                                <a:rPr lang="en-US" altLang="zh-CN" b="0" i="1" smtClean="0">
                                  <a:latin typeface="Cambria Math" panose="02040503050406030204" pitchFamily="18" charset="0"/>
                                </a:rPr>
                                <m:t>𝑘</m:t>
                              </m:r>
                            </m:sub>
                          </m:sSub>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b="0" i="1" smtClean="0">
                                  <a:latin typeface="Cambria Math" panose="02040503050406030204" pitchFamily="18" charset="0"/>
                                </a:rPr>
                                <m:t>𝑘</m:t>
                              </m:r>
                            </m:sub>
                            <m:sup>
                              <m:r>
                                <a:rPr lang="en-US" altLang="zh-CN" i="1">
                                  <a:latin typeface="Cambria Math" panose="02040503050406030204" pitchFamily="18" charset="0"/>
                                </a:rPr>
                                <m:t>∗</m:t>
                              </m:r>
                            </m:sup>
                          </m:sSubSup>
                        </m:e>
                      </m:nary>
                    </m:oMath>
                  </m:oMathPara>
                </a14:m>
                <a:endParaRPr lang="zh-CN" altLang="en-US" dirty="0"/>
              </a:p>
            </p:txBody>
          </p:sp>
        </mc:Choice>
        <mc:Fallback>
          <p:sp>
            <p:nvSpPr>
              <p:cNvPr id="12" name="文本框 11"/>
              <p:cNvSpPr txBox="1">
                <a:spLocks noRot="1" noChangeAspect="1" noMove="1" noResize="1" noEditPoints="1" noAdjustHandles="1" noChangeArrowheads="1" noChangeShapeType="1" noTextEdit="1"/>
              </p:cNvSpPr>
              <p:nvPr/>
            </p:nvSpPr>
            <p:spPr>
              <a:xfrm>
                <a:off x="2510185" y="632176"/>
                <a:ext cx="3177601" cy="1214884"/>
              </a:xfrm>
              <a:prstGeom prst="rect">
                <a:avLst/>
              </a:prstGeom>
              <a:blipFill rotWithShape="1">
                <a:blip r:embed="rId2"/>
                <a:stretch>
                  <a:fillRect l="-1" t="-29" r="3" b="-429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p:cNvSpPr txBox="1"/>
              <p:nvPr/>
            </p:nvSpPr>
            <p:spPr>
              <a:xfrm>
                <a:off x="402659" y="3068960"/>
                <a:ext cx="8496944" cy="829971"/>
              </a:xfrm>
              <a:prstGeom prst="rect">
                <a:avLst/>
              </a:prstGeom>
              <a:noFill/>
            </p:spPr>
            <p:txBody>
              <a:bodyPr wrap="square" lIns="0" tIns="0" rIns="0" bIns="0" rtlCol="0">
                <a:spAutoFit/>
              </a:bodyPr>
              <a:lstStyle/>
              <a:p>
                <a14:m>
                  <m:oMath xmlns:m="http://schemas.openxmlformats.org/officeDocument/2006/math">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𝑚𝑚</m:t>
                            </m:r>
                          </m:sub>
                        </m:sSub>
                      </m:e>
                    </m:d>
                    <m:r>
                      <a:rPr lang="en-US" altLang="zh-CN" i="1">
                        <a:latin typeface="Cambria Math" panose="02040503050406030204" pitchFamily="18" charset="0"/>
                        <a:ea typeface="Cambria Math" panose="02040503050406030204" pitchFamily="18" charset="0"/>
                      </a:rPr>
                      <m:t>≤</m:t>
                    </m:r>
                    <m:f>
                      <m:fPr>
                        <m:ctrlPr>
                          <a:rPr lang="en-US" altLang="zh-CN" i="1" smtClean="0">
                            <a:latin typeface="Cambria Math" panose="02040503050406030204" pitchFamily="18" charset="0"/>
                            <a:ea typeface="Cambria Math" panose="02040503050406030204" pitchFamily="18" charset="0"/>
                          </a:rPr>
                        </m:ctrlPr>
                      </m:fPr>
                      <m:num>
                        <m:nary>
                          <m:naryPr>
                            <m:chr m:val="∑"/>
                            <m:ctrlPr>
                              <a:rPr lang="en-US" altLang="zh-CN" i="1">
                                <a:latin typeface="Cambria Math" panose="02040503050406030204" pitchFamily="18" charset="0"/>
                              </a:rPr>
                            </m:ctrlPr>
                          </m:naryPr>
                          <m:sub>
                            <m:eqArr>
                              <m:eqArrPr>
                                <m:ctrlPr>
                                  <a:rPr lang="en-US" altLang="zh-CN" i="1">
                                    <a:latin typeface="Cambria Math" panose="02040503050406030204" pitchFamily="18" charset="0"/>
                                  </a:rPr>
                                </m:ctrlPr>
                              </m:eqArrPr>
                              <m:e>
                                <m:r>
                                  <m:rPr>
                                    <m:brk m:alnAt="23"/>
                                  </m:rPr>
                                  <a:rPr lang="en-US" altLang="zh-CN" i="1">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1</m:t>
                                </m:r>
                              </m:e>
                              <m:e>
                                <m:r>
                                  <a:rPr lang="en-US" altLang="zh-CN" i="1">
                                    <a:latin typeface="Cambria Math" panose="02040503050406030204" pitchFamily="18" charset="0"/>
                                  </a:rPr>
                                  <m:t>𝑘</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𝑚</m:t>
                                </m:r>
                              </m:e>
                            </m:eqArr>
                          </m:sub>
                          <m:sup>
                            <m:r>
                              <a:rPr lang="en-US" altLang="zh-CN" i="1">
                                <a:latin typeface="Cambria Math" panose="02040503050406030204" pitchFamily="18" charset="0"/>
                              </a:rPr>
                              <m:t>𝑛</m:t>
                            </m:r>
                          </m:sup>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𝑚𝑘</m:t>
                                    </m:r>
                                  </m:sub>
                                </m:sSub>
                              </m:e>
                            </m:d>
                            <m:d>
                              <m:dPr>
                                <m:begChr m:val="|"/>
                                <m:endChr m:val="|"/>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i="1">
                                        <a:latin typeface="Cambria Math" panose="02040503050406030204" pitchFamily="18" charset="0"/>
                                      </a:rPr>
                                      <m:t>𝑘</m:t>
                                    </m:r>
                                  </m:sub>
                                  <m:sup>
                                    <m:r>
                                      <a:rPr lang="en-US" altLang="zh-CN" i="1">
                                        <a:latin typeface="Cambria Math" panose="02040503050406030204" pitchFamily="18" charset="0"/>
                                      </a:rPr>
                                      <m:t>∗</m:t>
                                    </m:r>
                                  </m:sup>
                                </m:sSubSup>
                              </m:e>
                            </m:d>
                          </m:e>
                        </m:nary>
                      </m:num>
                      <m:den>
                        <m:d>
                          <m:dPr>
                            <m:begChr m:val="|"/>
                            <m:endChr m:val="|"/>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i="1">
                                    <a:latin typeface="Cambria Math" panose="02040503050406030204" pitchFamily="18" charset="0"/>
                                  </a:rPr>
                                  <m:t>𝑚</m:t>
                                </m:r>
                              </m:sub>
                              <m:sup>
                                <m:r>
                                  <a:rPr lang="en-US" altLang="zh-CN" i="1">
                                    <a:latin typeface="Cambria Math" panose="02040503050406030204" pitchFamily="18" charset="0"/>
                                  </a:rPr>
                                  <m:t>∗</m:t>
                                </m:r>
                              </m:sup>
                            </m:sSubSup>
                          </m:e>
                        </m:d>
                      </m:den>
                    </m:f>
                  </m:oMath>
                </a14:m>
                <a:r>
                  <a:rPr lang="en-US" altLang="zh-CN" dirty="0"/>
                  <a:t>= </a:t>
                </a:r>
                <a14:m>
                  <m:oMath xmlns:m="http://schemas.openxmlformats.org/officeDocument/2006/math">
                    <m:nary>
                      <m:naryPr>
                        <m:chr m:val="∑"/>
                        <m:ctrlPr>
                          <a:rPr lang="en-US" altLang="zh-CN" i="1">
                            <a:latin typeface="Cambria Math" panose="02040503050406030204" pitchFamily="18" charset="0"/>
                          </a:rPr>
                        </m:ctrlPr>
                      </m:naryPr>
                      <m:sub>
                        <m:eqArr>
                          <m:eqArrPr>
                            <m:ctrlPr>
                              <a:rPr lang="en-US" altLang="zh-CN" i="1">
                                <a:latin typeface="Cambria Math" panose="02040503050406030204" pitchFamily="18" charset="0"/>
                              </a:rPr>
                            </m:ctrlPr>
                          </m:eqArrPr>
                          <m:e>
                            <m:r>
                              <m:rPr>
                                <m:brk m:alnAt="23"/>
                              </m:rPr>
                              <a:rPr lang="en-US" altLang="zh-CN" i="1">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1</m:t>
                            </m:r>
                          </m:e>
                          <m:e>
                            <m:r>
                              <a:rPr lang="en-US" altLang="zh-CN" i="1">
                                <a:latin typeface="Cambria Math" panose="02040503050406030204" pitchFamily="18" charset="0"/>
                              </a:rPr>
                              <m:t>𝑘</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𝑚</m:t>
                            </m:r>
                          </m:e>
                        </m:eqArr>
                      </m:sub>
                      <m:sup>
                        <m:r>
                          <a:rPr lang="en-US" altLang="zh-CN" i="1">
                            <a:latin typeface="Cambria Math" panose="02040503050406030204" pitchFamily="18" charset="0"/>
                          </a:rPr>
                          <m:t>𝑛</m:t>
                        </m:r>
                      </m:sup>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𝑚𝑘</m:t>
                                </m:r>
                              </m:sub>
                            </m:sSub>
                          </m:e>
                        </m:d>
                        <m:f>
                          <m:fPr>
                            <m:ctrlPr>
                              <a:rPr lang="en-US" altLang="zh-CN" i="1" smtClean="0">
                                <a:latin typeface="Cambria Math" panose="02040503050406030204" pitchFamily="18" charset="0"/>
                              </a:rPr>
                            </m:ctrlPr>
                          </m:fPr>
                          <m:num>
                            <m:d>
                              <m:dPr>
                                <m:begChr m:val="|"/>
                                <m:endChr m:val="|"/>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i="1">
                                        <a:latin typeface="Cambria Math" panose="02040503050406030204" pitchFamily="18" charset="0"/>
                                      </a:rPr>
                                      <m:t>𝑘</m:t>
                                    </m:r>
                                  </m:sub>
                                  <m:sup>
                                    <m:r>
                                      <a:rPr lang="en-US" altLang="zh-CN" i="1">
                                        <a:latin typeface="Cambria Math" panose="02040503050406030204" pitchFamily="18" charset="0"/>
                                      </a:rPr>
                                      <m:t>∗</m:t>
                                    </m:r>
                                  </m:sup>
                                </m:sSubSup>
                              </m:e>
                            </m:d>
                          </m:num>
                          <m:den>
                            <m:d>
                              <m:dPr>
                                <m:begChr m:val="|"/>
                                <m:endChr m:val="|"/>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i="1">
                                        <a:latin typeface="Cambria Math" panose="02040503050406030204" pitchFamily="18" charset="0"/>
                                      </a:rPr>
                                      <m:t>𝑚</m:t>
                                    </m:r>
                                  </m:sub>
                                  <m:sup>
                                    <m:r>
                                      <a:rPr lang="en-US" altLang="zh-CN" i="1">
                                        <a:latin typeface="Cambria Math" panose="02040503050406030204" pitchFamily="18" charset="0"/>
                                      </a:rPr>
                                      <m:t>∗</m:t>
                                    </m:r>
                                  </m:sup>
                                </m:sSubSup>
                              </m:e>
                            </m:d>
                          </m:den>
                        </m:f>
                      </m:e>
                    </m:nary>
                  </m:oMath>
                </a14:m>
                <a:endParaRPr lang="zh-CN" altLang="en-US" dirty="0"/>
              </a:p>
            </p:txBody>
          </p:sp>
        </mc:Choice>
        <mc:Fallback>
          <p:sp>
            <p:nvSpPr>
              <p:cNvPr id="13" name="文本框 12"/>
              <p:cNvSpPr txBox="1">
                <a:spLocks noRot="1" noChangeAspect="1" noMove="1" noResize="1" noEditPoints="1" noAdjustHandles="1" noChangeArrowheads="1" noChangeShapeType="1" noTextEdit="1"/>
              </p:cNvSpPr>
              <p:nvPr/>
            </p:nvSpPr>
            <p:spPr>
              <a:xfrm>
                <a:off x="402659" y="3068960"/>
                <a:ext cx="8496944" cy="829971"/>
              </a:xfrm>
              <a:prstGeom prst="rect">
                <a:avLst/>
              </a:prstGeom>
              <a:blipFill rotWithShape="1">
                <a:blip r:embed="rId3"/>
                <a:stretch>
                  <a:fillRect l="-1" t="-1" r="1" b="-940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p:cNvSpPr txBox="1"/>
              <p:nvPr/>
            </p:nvSpPr>
            <p:spPr>
              <a:xfrm>
                <a:off x="402659" y="4293843"/>
                <a:ext cx="6192688" cy="736548"/>
              </a:xfrm>
              <a:prstGeom prst="rect">
                <a:avLst/>
              </a:prstGeom>
              <a:noFill/>
            </p:spPr>
            <p:txBody>
              <a:bodyPr wrap="square">
                <a:spAutoFit/>
              </a:bodyPr>
              <a:lstStyle/>
              <a:p>
                <a:r>
                  <a:rPr lang="zh-CN" altLang="en-US" dirty="0">
                    <a:solidFill>
                      <a:srgbClr val="111111"/>
                    </a:solidFill>
                  </a:rPr>
                  <a:t>因为</a:t>
                </a:r>
                <a14:m>
                  <m:oMath xmlns:m="http://schemas.openxmlformats.org/officeDocument/2006/math">
                    <m:sSubSup>
                      <m:sSubSupPr>
                        <m:ctrlPr>
                          <a:rPr lang="en-US" altLang="zh-CN" i="1" smtClean="0">
                            <a:solidFill>
                              <a:srgbClr val="111111"/>
                            </a:solidFill>
                            <a:latin typeface="Cambria Math" panose="02040503050406030204" pitchFamily="18" charset="0"/>
                          </a:rPr>
                        </m:ctrlPr>
                      </m:sSubSupPr>
                      <m:e>
                        <m:r>
                          <a:rPr lang="en-US" altLang="zh-CN" i="1">
                            <a:solidFill>
                              <a:srgbClr val="111111"/>
                            </a:solidFill>
                            <a:latin typeface="Cambria Math" panose="02040503050406030204" pitchFamily="18" charset="0"/>
                          </a:rPr>
                          <m:t>𝑥</m:t>
                        </m:r>
                      </m:e>
                      <m:sub>
                        <m:r>
                          <a:rPr lang="en-US" altLang="zh-CN" b="0" i="1" smtClean="0">
                            <a:solidFill>
                              <a:srgbClr val="111111"/>
                            </a:solidFill>
                            <a:latin typeface="Cambria Math" panose="02040503050406030204" pitchFamily="18" charset="0"/>
                          </a:rPr>
                          <m:t>𝑚</m:t>
                        </m:r>
                      </m:sub>
                      <m:sup>
                        <m:r>
                          <a:rPr lang="en-US" altLang="zh-CN" i="1">
                            <a:solidFill>
                              <a:srgbClr val="111111"/>
                            </a:solidFill>
                            <a:latin typeface="Cambria Math" panose="02040503050406030204" pitchFamily="18" charset="0"/>
                          </a:rPr>
                          <m:t>∗</m:t>
                        </m:r>
                      </m:sup>
                    </m:sSubSup>
                  </m:oMath>
                </a14:m>
                <a:r>
                  <a:rPr lang="zh-CN" altLang="en-US" dirty="0"/>
                  <a:t>为最大的分量，所以</a:t>
                </a:r>
                <a14:m>
                  <m:oMath xmlns:m="http://schemas.openxmlformats.org/officeDocument/2006/math">
                    <m:f>
                      <m:fPr>
                        <m:ctrlPr>
                          <a:rPr lang="en-US" altLang="zh-CN" i="1">
                            <a:latin typeface="Cambria Math" panose="02040503050406030204" pitchFamily="18" charset="0"/>
                          </a:rPr>
                        </m:ctrlPr>
                      </m:fPr>
                      <m:num>
                        <m:d>
                          <m:dPr>
                            <m:begChr m:val="|"/>
                            <m:endChr m:val="|"/>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i="1">
                                    <a:latin typeface="Cambria Math" panose="02040503050406030204" pitchFamily="18" charset="0"/>
                                  </a:rPr>
                                  <m:t>𝑘</m:t>
                                </m:r>
                              </m:sub>
                              <m:sup>
                                <m:r>
                                  <a:rPr lang="en-US" altLang="zh-CN" i="1">
                                    <a:latin typeface="Cambria Math" panose="02040503050406030204" pitchFamily="18" charset="0"/>
                                  </a:rPr>
                                  <m:t>∗</m:t>
                                </m:r>
                              </m:sup>
                            </m:sSubSup>
                          </m:e>
                        </m:d>
                      </m:num>
                      <m:den>
                        <m:d>
                          <m:dPr>
                            <m:begChr m:val="|"/>
                            <m:endChr m:val="|"/>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i="1">
                                    <a:latin typeface="Cambria Math" panose="02040503050406030204" pitchFamily="18" charset="0"/>
                                  </a:rPr>
                                  <m:t>𝑚</m:t>
                                </m:r>
                              </m:sub>
                              <m:sup>
                                <m:r>
                                  <a:rPr lang="en-US" altLang="zh-CN" i="1">
                                    <a:latin typeface="Cambria Math" panose="02040503050406030204" pitchFamily="18" charset="0"/>
                                  </a:rPr>
                                  <m:t>∗</m:t>
                                </m:r>
                              </m:sup>
                            </m:sSubSup>
                          </m:e>
                        </m:d>
                      </m:den>
                    </m:f>
                    <m:r>
                      <a:rPr lang="en-US" altLang="zh-CN" b="0" i="1" smtClean="0">
                        <a:latin typeface="Cambria Math" panose="02040503050406030204" pitchFamily="18" charset="0"/>
                      </a:rPr>
                      <m:t>&lt;</m:t>
                    </m:r>
                    <m:r>
                      <a:rPr lang="en-US" altLang="zh-CN" b="0" i="1" smtClean="0">
                        <a:latin typeface="Cambria Math" panose="02040503050406030204" pitchFamily="18" charset="0"/>
                      </a:rPr>
                      <m:t>1</m:t>
                    </m:r>
                  </m:oMath>
                </a14:m>
                <a:r>
                  <a:rPr lang="zh-CN" altLang="en-US" dirty="0"/>
                  <a:t>，得</a:t>
                </a:r>
                <a:endParaRPr lang="zh-CN" altLang="en-US" dirty="0"/>
              </a:p>
            </p:txBody>
          </p:sp>
        </mc:Choice>
        <mc:Fallback>
          <p:sp>
            <p:nvSpPr>
              <p:cNvPr id="15" name="文本框 14"/>
              <p:cNvSpPr txBox="1">
                <a:spLocks noRot="1" noChangeAspect="1" noMove="1" noResize="1" noEditPoints="1" noAdjustHandles="1" noChangeArrowheads="1" noChangeShapeType="1" noTextEdit="1"/>
              </p:cNvSpPr>
              <p:nvPr/>
            </p:nvSpPr>
            <p:spPr>
              <a:xfrm>
                <a:off x="402659" y="4293843"/>
                <a:ext cx="6192688" cy="736548"/>
              </a:xfrm>
              <a:prstGeom prst="rect">
                <a:avLst/>
              </a:prstGeom>
              <a:blipFill rotWithShape="1">
                <a:blip r:embed="rId4"/>
                <a:stretch>
                  <a:fillRect l="-1" t="-83" r="4" b="7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p:cNvSpPr txBox="1"/>
              <p:nvPr/>
            </p:nvSpPr>
            <p:spPr>
              <a:xfrm>
                <a:off x="4932040" y="4076537"/>
                <a:ext cx="4692894" cy="1307217"/>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𝑚𝑚</m:t>
                              </m:r>
                            </m:sub>
                          </m:sSub>
                        </m:e>
                      </m:d>
                      <m:r>
                        <a:rPr lang="en-US" altLang="zh-CN" i="1">
                          <a:latin typeface="Cambria Math" panose="02040503050406030204" pitchFamily="18" charset="0"/>
                          <a:ea typeface="Cambria Math" panose="02040503050406030204" pitchFamily="18" charset="0"/>
                        </a:rPr>
                        <m:t>≤</m:t>
                      </m:r>
                      <m:nary>
                        <m:naryPr>
                          <m:chr m:val="∑"/>
                          <m:ctrlPr>
                            <a:rPr lang="en-US" altLang="zh-CN" i="1">
                              <a:latin typeface="Cambria Math" panose="02040503050406030204" pitchFamily="18" charset="0"/>
                            </a:rPr>
                          </m:ctrlPr>
                        </m:naryPr>
                        <m:sub>
                          <m:eqArr>
                            <m:eqArrPr>
                              <m:ctrlPr>
                                <a:rPr lang="en-US" altLang="zh-CN" i="1">
                                  <a:latin typeface="Cambria Math" panose="02040503050406030204" pitchFamily="18" charset="0"/>
                                </a:rPr>
                              </m:ctrlPr>
                            </m:eqArrPr>
                            <m:e>
                              <m:r>
                                <m:rPr>
                                  <m:brk m:alnAt="23"/>
                                </m:rPr>
                                <a:rPr lang="en-US" altLang="zh-CN" i="1">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1</m:t>
                              </m:r>
                            </m:e>
                            <m:e>
                              <m:r>
                                <a:rPr lang="en-US" altLang="zh-CN" i="1">
                                  <a:latin typeface="Cambria Math" panose="02040503050406030204" pitchFamily="18" charset="0"/>
                                </a:rPr>
                                <m:t>𝑘</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𝑚</m:t>
                              </m:r>
                            </m:e>
                          </m:eqArr>
                        </m:sub>
                        <m:sup>
                          <m:r>
                            <a:rPr lang="en-US" altLang="zh-CN" i="1">
                              <a:latin typeface="Cambria Math" panose="02040503050406030204" pitchFamily="18" charset="0"/>
                            </a:rPr>
                            <m:t>𝑛</m:t>
                          </m:r>
                        </m:sup>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𝑚𝑘</m:t>
                                  </m:r>
                                </m:sub>
                              </m:sSub>
                            </m:e>
                          </m:d>
                        </m:e>
                      </m:nary>
                    </m:oMath>
                  </m:oMathPara>
                </a14:m>
                <a:endParaRPr lang="zh-CN" altLang="en-US" dirty="0"/>
              </a:p>
            </p:txBody>
          </p:sp>
        </mc:Choice>
        <mc:Fallback>
          <p:sp>
            <p:nvSpPr>
              <p:cNvPr id="17" name="文本框 16"/>
              <p:cNvSpPr txBox="1">
                <a:spLocks noRot="1" noChangeAspect="1" noMove="1" noResize="1" noEditPoints="1" noAdjustHandles="1" noChangeArrowheads="1" noChangeShapeType="1" noTextEdit="1"/>
              </p:cNvSpPr>
              <p:nvPr/>
            </p:nvSpPr>
            <p:spPr>
              <a:xfrm>
                <a:off x="4932040" y="4076537"/>
                <a:ext cx="4692894" cy="1307217"/>
              </a:xfrm>
              <a:prstGeom prst="rect">
                <a:avLst/>
              </a:prstGeom>
              <a:blipFill rotWithShape="1">
                <a:blip r:embed="rId5"/>
                <a:stretch>
                  <a:fillRect l="-13" t="-36" r="5" b="-420"/>
                </a:stretch>
              </a:blipFill>
            </p:spPr>
            <p:txBody>
              <a:bodyPr/>
              <a:lstStyle/>
              <a:p>
                <a:r>
                  <a:rPr lang="zh-CN" altLang="en-US">
                    <a:noFill/>
                  </a:rPr>
                  <a:t> </a:t>
                </a:r>
              </a:p>
            </p:txBody>
          </p:sp>
        </mc:Fallback>
      </mc:AlternateContent>
      <p:sp>
        <p:nvSpPr>
          <p:cNvPr id="20" name="文本框 19"/>
          <p:cNvSpPr txBox="1"/>
          <p:nvPr/>
        </p:nvSpPr>
        <p:spPr>
          <a:xfrm>
            <a:off x="403380" y="5305514"/>
            <a:ext cx="5904656" cy="461665"/>
          </a:xfrm>
          <a:prstGeom prst="rect">
            <a:avLst/>
          </a:prstGeom>
          <a:noFill/>
        </p:spPr>
        <p:txBody>
          <a:bodyPr wrap="square" rtlCol="0">
            <a:spAutoFit/>
          </a:bodyPr>
          <a:lstStyle/>
          <a:p>
            <a:r>
              <a:rPr lang="zh-CN" altLang="en-US" dirty="0"/>
              <a:t>这与</a:t>
            </a:r>
            <a:r>
              <a:rPr lang="en-US" altLang="zh-CN" dirty="0"/>
              <a:t>A</a:t>
            </a:r>
            <a:r>
              <a:rPr lang="zh-CN" altLang="en-US" dirty="0"/>
              <a:t>是一个严格对角占优矩阵矛盾！</a:t>
            </a:r>
            <a:endParaRPr lang="zh-CN" altLang="en-US" dirty="0"/>
          </a:p>
        </p:txBody>
      </p:sp>
      <p:sp>
        <p:nvSpPr>
          <p:cNvPr id="22" name="文本框 21"/>
          <p:cNvSpPr txBox="1"/>
          <p:nvPr/>
        </p:nvSpPr>
        <p:spPr>
          <a:xfrm>
            <a:off x="402659" y="5949280"/>
            <a:ext cx="8201789" cy="461665"/>
          </a:xfrm>
          <a:prstGeom prst="rect">
            <a:avLst/>
          </a:prstGeom>
          <a:noFill/>
        </p:spPr>
        <p:txBody>
          <a:bodyPr wrap="square">
            <a:spAutoFit/>
          </a:bodyPr>
          <a:lstStyle/>
          <a:p>
            <a:r>
              <a:rPr lang="zh-CN" altLang="en-US" dirty="0"/>
              <a:t>因此，</a:t>
            </a:r>
            <a:r>
              <a:rPr lang="en-US" altLang="zh-CN" dirty="0"/>
              <a:t>A</a:t>
            </a:r>
            <a:r>
              <a:rPr lang="zh-CN" altLang="en-US" dirty="0"/>
              <a:t>是一个非奇异矩阵，即</a:t>
            </a:r>
            <a:r>
              <a:rPr lang="zh-CN" altLang="en-US" dirty="0">
                <a:solidFill>
                  <a:srgbClr val="111111"/>
                </a:solidFill>
              </a:rPr>
              <a:t>行列式 </a:t>
            </a:r>
            <a:r>
              <a:rPr lang="en-US" altLang="zh-CN" dirty="0">
                <a:solidFill>
                  <a:srgbClr val="111111"/>
                </a:solidFill>
              </a:rPr>
              <a:t>|A| ≠ 0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Vertic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arn(inVertic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arn(inVertical)">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barn(inVertical)">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barn(inVertical)">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7" grpId="0"/>
      <p:bldP spid="20" grpId="0"/>
      <p:bldP spid="2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3491880" y="636288"/>
            <a:ext cx="1134126" cy="504056"/>
          </a:xfrm>
          <a:prstGeom prst="rect">
            <a:avLst/>
          </a:prstGeom>
        </p:spPr>
      </p:pic>
      <p:sp>
        <p:nvSpPr>
          <p:cNvPr id="4" name="Text Box 11"/>
          <p:cNvSpPr txBox="1">
            <a:spLocks noChangeArrowheads="1"/>
          </p:cNvSpPr>
          <p:nvPr/>
        </p:nvSpPr>
        <p:spPr bwMode="auto">
          <a:xfrm>
            <a:off x="505640" y="1502260"/>
            <a:ext cx="22272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dirty="0">
                <a:latin typeface="+mj-ea"/>
                <a:ea typeface="+mj-ea"/>
              </a:rPr>
              <a:t>判别条件</a:t>
            </a:r>
            <a:r>
              <a:rPr lang="en-US" altLang="zh-CN" dirty="0">
                <a:latin typeface="+mj-ea"/>
                <a:ea typeface="+mj-ea"/>
              </a:rPr>
              <a:t>II</a:t>
            </a:r>
            <a:endParaRPr lang="zh-CN" altLang="en-US" dirty="0">
              <a:latin typeface="+mj-ea"/>
              <a:ea typeface="+mj-ea"/>
            </a:endParaRPr>
          </a:p>
        </p:txBody>
      </p:sp>
      <p:graphicFrame>
        <p:nvGraphicFramePr>
          <p:cNvPr id="5" name="Object 12"/>
          <p:cNvGraphicFramePr>
            <a:graphicFrameLocks noChangeAspect="1"/>
          </p:cNvGraphicFramePr>
          <p:nvPr/>
        </p:nvGraphicFramePr>
        <p:xfrm>
          <a:off x="1114456" y="2533174"/>
          <a:ext cx="7023100" cy="1009650"/>
        </p:xfrm>
        <a:graphic>
          <a:graphicData uri="http://schemas.openxmlformats.org/presentationml/2006/ole">
            <mc:AlternateContent xmlns:mc="http://schemas.openxmlformats.org/markup-compatibility/2006">
              <mc:Choice xmlns:v="urn:schemas-microsoft-com:vml" Requires="v">
                <p:oleObj spid="_x0000_s0" name="Equation" r:id="rId2" imgW="75895200" imgH="11582400" progId="Equation.DSMT4">
                  <p:embed/>
                </p:oleObj>
              </mc:Choice>
              <mc:Fallback>
                <p:oleObj name="Equation" r:id="rId2" imgW="75895200" imgH="11582400" progId="Equation.DSMT4">
                  <p:embed/>
                  <p:pic>
                    <p:nvPicPr>
                      <p:cNvPr id="0" name="Object 12"/>
                      <p:cNvPicPr>
                        <a:picLocks noChangeAspect="1" noChangeArrowheads="1"/>
                      </p:cNvPicPr>
                      <p:nvPr/>
                    </p:nvPicPr>
                    <p:blipFill>
                      <a:blip r:embed="rId3"/>
                      <a:srcRect/>
                      <a:stretch>
                        <a:fillRect/>
                      </a:stretch>
                    </p:blipFill>
                    <p:spPr bwMode="auto">
                      <a:xfrm>
                        <a:off x="1114456" y="2533174"/>
                        <a:ext cx="7023100" cy="1009650"/>
                      </a:xfrm>
                      <a:prstGeom prst="rect">
                        <a:avLst/>
                      </a:prstGeom>
                      <a:noFill/>
                      <a:ln w="9525">
                        <a:solidFill>
                          <a:schemeClr val="bg1"/>
                        </a:solidFill>
                        <a:miter lim="800000"/>
                        <a:headEnd/>
                        <a:tailEnd/>
                      </a:ln>
                      <a:effectLst/>
                    </p:spPr>
                  </p:pic>
                </p:oleObj>
              </mc:Fallback>
            </mc:AlternateContent>
          </a:graphicData>
        </a:graphic>
      </p:graphicFrame>
      <p:sp>
        <p:nvSpPr>
          <p:cNvPr id="6" name="Rectangle 1315"/>
          <p:cNvSpPr>
            <a:spLocks noChangeArrowheads="1"/>
          </p:cNvSpPr>
          <p:nvPr/>
        </p:nvSpPr>
        <p:spPr bwMode="auto">
          <a:xfrm>
            <a:off x="4800600" y="0"/>
            <a:ext cx="4343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§3  Convergence of Iterative methods</a:t>
            </a:r>
            <a:endParaRPr lang="en-US" altLang="zh-CN" sz="1800" b="1" dirty="0"/>
          </a:p>
        </p:txBody>
      </p:sp>
      <p:sp>
        <p:nvSpPr>
          <p:cNvPr id="7" name="Text Box 1032"/>
          <p:cNvSpPr txBox="1">
            <a:spLocks noChangeArrowheads="1"/>
          </p:cNvSpPr>
          <p:nvPr/>
        </p:nvSpPr>
        <p:spPr bwMode="auto">
          <a:xfrm>
            <a:off x="33121" y="28731"/>
            <a:ext cx="77955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b="1" dirty="0">
                <a:solidFill>
                  <a:schemeClr val="accent2"/>
                </a:solidFill>
                <a:latin typeface="楷体_GB2312" pitchFamily="49" charset="-122"/>
                <a:sym typeface="Wingdings" panose="05000000000000000000" pitchFamily="2" charset="2"/>
              </a:rPr>
              <a:t> </a:t>
            </a:r>
            <a:r>
              <a:rPr lang="zh-CN" altLang="en-US" b="1" dirty="0">
                <a:solidFill>
                  <a:schemeClr val="accent2"/>
                </a:solidFill>
                <a:latin typeface="楷体_GB2312" pitchFamily="49" charset="-122"/>
                <a:sym typeface="Wingdings" panose="05000000000000000000" pitchFamily="2" charset="2"/>
              </a:rPr>
              <a:t>特殊线性方程组</a:t>
            </a:r>
            <a:r>
              <a:rPr lang="en-US" altLang="zh-CN" b="1" dirty="0">
                <a:solidFill>
                  <a:schemeClr val="accent2"/>
                </a:solidFill>
                <a:latin typeface="楷体_GB2312" pitchFamily="49" charset="-122"/>
                <a:sym typeface="Wingdings" panose="05000000000000000000" pitchFamily="2" charset="2"/>
              </a:rPr>
              <a:t>-</a:t>
            </a:r>
            <a:r>
              <a:rPr lang="zh-CN" altLang="en-US" sz="2400" b="1" dirty="0">
                <a:solidFill>
                  <a:schemeClr val="accent2"/>
                </a:solidFill>
                <a:latin typeface="楷体_GB2312" pitchFamily="49" charset="-122"/>
                <a:sym typeface="Wingdings" panose="05000000000000000000" pitchFamily="2" charset="2"/>
              </a:rPr>
              <a:t>收敛的</a:t>
            </a:r>
            <a:r>
              <a:rPr lang="zh-CN" altLang="en-US" sz="2400" b="1" dirty="0">
                <a:solidFill>
                  <a:srgbClr val="FF0000"/>
                </a:solidFill>
                <a:latin typeface="楷体_GB2312" pitchFamily="49" charset="-122"/>
                <a:sym typeface="Wingdings" panose="05000000000000000000" pitchFamily="2" charset="2"/>
              </a:rPr>
              <a:t>充分条件</a:t>
            </a:r>
            <a:endParaRPr lang="zh-CN" altLang="en-US" b="1" dirty="0">
              <a:solidFill>
                <a:srgbClr val="FF0000"/>
              </a:solidFill>
              <a:latin typeface="楷体_GB2312" pitchFamily="49" charset="-122"/>
              <a:sym typeface="Wingdings" panose="05000000000000000000" pitchFamily="2" charset="2"/>
            </a:endParaRPr>
          </a:p>
        </p:txBody>
      </p:sp>
      <mc:AlternateContent xmlns:mc="http://schemas.openxmlformats.org/markup-compatibility/2006">
        <mc:Choice xmlns:a14="http://schemas.microsoft.com/office/drawing/2010/main" Requires="a14">
          <p:sp>
            <p:nvSpPr>
              <p:cNvPr id="8" name="文本框 7"/>
              <p:cNvSpPr txBox="1"/>
              <p:nvPr/>
            </p:nvSpPr>
            <p:spPr>
              <a:xfrm>
                <a:off x="971600" y="4005064"/>
                <a:ext cx="7488832" cy="1000980"/>
              </a:xfrm>
              <a:prstGeom prst="rect">
                <a:avLst/>
              </a:prstGeom>
              <a:noFill/>
            </p:spPr>
            <p:txBody>
              <a:bodyPr wrap="square" rtlCol="0">
                <a:spAutoFit/>
              </a:bodyPr>
              <a:lstStyle/>
              <a:p>
                <a:pPr>
                  <a:lnSpc>
                    <a:spcPct val="130000"/>
                  </a:lnSpc>
                </a:pPr>
                <a:r>
                  <a:rPr lang="zh-CN" altLang="en-US" dirty="0"/>
                  <a:t>若</a:t>
                </a:r>
                <a:r>
                  <a:rPr lang="en-US" altLang="zh-CN" dirty="0"/>
                  <a:t>A</a:t>
                </a:r>
                <a:r>
                  <a:rPr lang="zh-CN" altLang="en-US" dirty="0"/>
                  <a:t>为严格对角占优矩阵，</a:t>
                </a:r>
                <a:r>
                  <a:rPr lang="zh-CN" altLang="en-US" sz="2400" b="1" dirty="0">
                    <a:solidFill>
                      <a:srgbClr val="FF0000"/>
                    </a:solidFill>
                  </a:rPr>
                  <a:t>且</a:t>
                </a:r>
                <a:r>
                  <a:rPr lang="zh-CN" altLang="en-US" sz="2400" b="1" dirty="0"/>
                  <a:t>松弛因子</a:t>
                </a:r>
                <a:r>
                  <a:rPr lang="en-US" altLang="zh-CN" sz="2400" b="1" dirty="0">
                    <a:sym typeface="Symbol" panose="05050102010706020507"/>
                  </a:rPr>
                  <a:t></a:t>
                </a:r>
                <a:r>
                  <a:rPr lang="zh-CN" altLang="en-US" sz="2400" b="1" dirty="0"/>
                  <a:t>满足</a:t>
                </a:r>
                <a:r>
                  <a:rPr lang="en-US" altLang="zh-CN" sz="2400" b="1" dirty="0">
                    <a:solidFill>
                      <a:srgbClr val="FF0000"/>
                    </a:solidFill>
                  </a:rPr>
                  <a:t>0&lt;</a:t>
                </a:r>
                <a:r>
                  <a:rPr lang="en-US" altLang="zh-CN" sz="2400" b="1" dirty="0">
                    <a:solidFill>
                      <a:srgbClr val="FF0000"/>
                    </a:solidFill>
                    <a:sym typeface="Symbol" panose="05050102010706020507"/>
                  </a:rPr>
                  <a:t></a:t>
                </a:r>
                <a14:m>
                  <m:oMath xmlns:m="http://schemas.openxmlformats.org/officeDocument/2006/math">
                    <m:r>
                      <a:rPr lang="en-US" altLang="zh-CN" sz="2400" b="1" i="1" dirty="0" smtClean="0">
                        <a:solidFill>
                          <a:srgbClr val="FF0000"/>
                        </a:solidFill>
                        <a:latin typeface="Cambria Math" panose="02040503050406030204" pitchFamily="18" charset="0"/>
                        <a:ea typeface="Cambria Math" panose="02040503050406030204" pitchFamily="18" charset="0"/>
                      </a:rPr>
                      <m:t>≤</m:t>
                    </m:r>
                  </m:oMath>
                </a14:m>
                <a:r>
                  <a:rPr lang="en-US" altLang="zh-CN" sz="2400" b="1" dirty="0">
                    <a:solidFill>
                      <a:srgbClr val="FF0000"/>
                    </a:solidFill>
                  </a:rPr>
                  <a:t>1</a:t>
                </a:r>
                <a:r>
                  <a:rPr lang="zh-CN" altLang="en-US" sz="2400" b="1" dirty="0"/>
                  <a:t>，</a:t>
                </a:r>
                <a:br>
                  <a:rPr lang="en-US" altLang="zh-CN" sz="2400" b="1" dirty="0"/>
                </a:br>
                <a:r>
                  <a:rPr lang="zh-CN" altLang="en-US" sz="2400" b="1" dirty="0"/>
                  <a:t>则</a:t>
                </a:r>
                <a:r>
                  <a:rPr lang="en-US" altLang="zh-CN" sz="2400" b="1" dirty="0"/>
                  <a:t> SOR</a:t>
                </a:r>
                <a:r>
                  <a:rPr lang="zh-CN" altLang="en-US" sz="2400" b="1" dirty="0"/>
                  <a:t>法收敛。</a:t>
                </a:r>
                <a:endParaRPr lang="zh-CN" altLang="en-US" dirty="0"/>
              </a:p>
            </p:txBody>
          </p:sp>
        </mc:Choice>
        <mc:Fallback>
          <p:sp>
            <p:nvSpPr>
              <p:cNvPr id="8" name="文本框 7"/>
              <p:cNvSpPr txBox="1">
                <a:spLocks noRot="1" noChangeAspect="1" noMove="1" noResize="1" noEditPoints="1" noAdjustHandles="1" noChangeArrowheads="1" noChangeShapeType="1" noTextEdit="1"/>
              </p:cNvSpPr>
              <p:nvPr/>
            </p:nvSpPr>
            <p:spPr>
              <a:xfrm>
                <a:off x="971600" y="4005064"/>
                <a:ext cx="7488832" cy="1000980"/>
              </a:xfrm>
              <a:prstGeom prst="rect">
                <a:avLst/>
              </a:prstGeom>
              <a:blipFill rotWithShape="1">
                <a:blip r:embed="rId4"/>
                <a:stretch>
                  <a:fillRect l="-1" t="-12" r="4" b="34"/>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inVertical)">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楷体_GB2312"/>
              </a:rPr>
              <a:t>第</a:t>
            </a:r>
            <a:r>
              <a:rPr lang="en-US" altLang="zh-CN" dirty="0">
                <a:latin typeface="Times New Roman" panose="02020603050405020304" pitchFamily="18" charset="0"/>
                <a:ea typeface="楷体_GB2312"/>
              </a:rPr>
              <a:t>3</a:t>
            </a:r>
            <a:r>
              <a:rPr lang="zh-CN" altLang="en-US" dirty="0">
                <a:latin typeface="Times New Roman" panose="02020603050405020304" pitchFamily="18" charset="0"/>
                <a:ea typeface="楷体_GB2312"/>
              </a:rPr>
              <a:t>章  线性方程组的解法 </a:t>
            </a:r>
            <a:endParaRPr lang="zh-CN" altLang="en-US" dirty="0">
              <a:latin typeface="Times New Roman" panose="02020603050405020304" pitchFamily="18" charset="0"/>
              <a:ea typeface="楷体_GB2312"/>
            </a:endParaRPr>
          </a:p>
        </p:txBody>
      </p:sp>
      <p:sp>
        <p:nvSpPr>
          <p:cNvPr id="3" name="内容占位符 2"/>
          <p:cNvSpPr>
            <a:spLocks noGrp="1"/>
          </p:cNvSpPr>
          <p:nvPr>
            <p:ph idx="1"/>
          </p:nvPr>
        </p:nvSpPr>
        <p:spPr/>
        <p:txBody>
          <a:bodyPr/>
          <a:lstStyle/>
          <a:p>
            <a:r>
              <a:rPr lang="en-US" altLang="zh-CN" dirty="0">
                <a:latin typeface="Times New Roman" panose="02020603050405020304" pitchFamily="18" charset="0"/>
                <a:ea typeface="楷体_GB2312"/>
              </a:rPr>
              <a:t>§1  </a:t>
            </a:r>
            <a:r>
              <a:rPr lang="zh-CN" altLang="en-US" dirty="0">
                <a:latin typeface="Times New Roman" panose="02020603050405020304" pitchFamily="18" charset="0"/>
                <a:ea typeface="楷体_GB2312"/>
              </a:rPr>
              <a:t>迭代方法</a:t>
            </a:r>
            <a:endParaRPr lang="en-US" altLang="zh-CN" dirty="0">
              <a:latin typeface="Times New Roman" panose="02020603050405020304" pitchFamily="18" charset="0"/>
              <a:ea typeface="楷体_GB2312"/>
            </a:endParaRPr>
          </a:p>
          <a:p>
            <a:r>
              <a:rPr lang="en-US" altLang="zh-CN" dirty="0">
                <a:latin typeface="Times New Roman" panose="02020603050405020304" pitchFamily="18" charset="0"/>
                <a:ea typeface="楷体_GB2312"/>
              </a:rPr>
              <a:t>§2  </a:t>
            </a:r>
            <a:r>
              <a:rPr lang="zh-CN" altLang="en-US" dirty="0">
                <a:latin typeface="Times New Roman" panose="02020603050405020304" pitchFamily="18" charset="0"/>
                <a:ea typeface="楷体_GB2312"/>
              </a:rPr>
              <a:t>向量范数和矩阵范数</a:t>
            </a:r>
            <a:endParaRPr lang="zh-CN" altLang="en-US" dirty="0">
              <a:latin typeface="Times New Roman" panose="02020603050405020304" pitchFamily="18" charset="0"/>
              <a:ea typeface="楷体_GB2312"/>
            </a:endParaRPr>
          </a:p>
          <a:p>
            <a:r>
              <a:rPr lang="en-US" altLang="zh-CN" dirty="0">
                <a:latin typeface="Times New Roman" panose="02020603050405020304" pitchFamily="18" charset="0"/>
                <a:ea typeface="楷体_GB2312"/>
              </a:rPr>
              <a:t>§3  </a:t>
            </a:r>
            <a:r>
              <a:rPr lang="zh-CN" altLang="en-US" dirty="0">
                <a:latin typeface="Times New Roman" panose="02020603050405020304" pitchFamily="18" charset="0"/>
                <a:ea typeface="楷体_GB2312"/>
              </a:rPr>
              <a:t>迭代法的收敛条件</a:t>
            </a:r>
            <a:endParaRPr lang="en-US" altLang="zh-CN" dirty="0">
              <a:latin typeface="Times New Roman" panose="02020603050405020304" pitchFamily="18" charset="0"/>
              <a:ea typeface="楷体_GB2312"/>
            </a:endParaRPr>
          </a:p>
          <a:p>
            <a:r>
              <a:rPr lang="en-US" altLang="zh-CN" dirty="0">
                <a:latin typeface="Times New Roman" panose="02020603050405020304" pitchFamily="18" charset="0"/>
                <a:ea typeface="楷体_GB2312"/>
              </a:rPr>
              <a:t>§4  Gauss</a:t>
            </a:r>
            <a:r>
              <a:rPr lang="zh-CN" altLang="en-US" dirty="0">
                <a:latin typeface="Times New Roman" panose="02020603050405020304" pitchFamily="18" charset="0"/>
                <a:ea typeface="楷体_GB2312"/>
              </a:rPr>
              <a:t>消元法</a:t>
            </a:r>
            <a:endParaRPr lang="en-US" altLang="zh-CN" dirty="0">
              <a:latin typeface="Times New Roman" panose="02020603050405020304" pitchFamily="18" charset="0"/>
              <a:ea typeface="楷体_GB2312"/>
            </a:endParaRPr>
          </a:p>
          <a:p>
            <a:r>
              <a:rPr lang="en-US" altLang="zh-CN" dirty="0">
                <a:latin typeface="Times New Roman" panose="02020603050405020304" pitchFamily="18" charset="0"/>
                <a:ea typeface="楷体_GB2312"/>
              </a:rPr>
              <a:t>§5  LU</a:t>
            </a:r>
            <a:r>
              <a:rPr lang="zh-CN" altLang="en-US" dirty="0">
                <a:latin typeface="Times New Roman" panose="02020603050405020304" pitchFamily="18" charset="0"/>
                <a:ea typeface="楷体_GB2312"/>
              </a:rPr>
              <a:t>分解法</a:t>
            </a:r>
            <a:endParaRPr lang="zh-CN" altLang="en-US" dirty="0">
              <a:latin typeface="Times New Roman" panose="02020603050405020304" pitchFamily="18" charset="0"/>
              <a:ea typeface="楷体_GB231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文本框 6"/>
              <p:cNvSpPr txBox="1"/>
              <p:nvPr/>
            </p:nvSpPr>
            <p:spPr>
              <a:xfrm>
                <a:off x="0" y="705630"/>
                <a:ext cx="9252520" cy="1206933"/>
              </a:xfrm>
              <a:prstGeom prst="rect">
                <a:avLst/>
              </a:prstGeom>
              <a:noFill/>
            </p:spPr>
            <p:txBody>
              <a:bodyPr wrap="square" rtlCol="0">
                <a:spAutoFit/>
              </a:bodyPr>
              <a:lstStyle/>
              <a:p>
                <a:r>
                  <a:rPr lang="zh-CN" altLang="en-US" dirty="0"/>
                  <a:t>证明：假设</a:t>
                </a:r>
                <a:r>
                  <a:rPr lang="en-US" altLang="zh-CN" dirty="0"/>
                  <a:t>A</a:t>
                </a:r>
                <a:r>
                  <a:rPr lang="zh-CN" altLang="en-US" dirty="0"/>
                  <a:t>是行对角占优矩阵，即</a:t>
                </a:r>
                <a14:m>
                  <m:oMath xmlns:m="http://schemas.openxmlformats.org/officeDocument/2006/math">
                    <m:d>
                      <m:dPr>
                        <m:begChr m:val="|"/>
                        <m:endChr m:val="|"/>
                        <m:ctrlPr>
                          <a:rPr lang="en-US" altLang="zh-CN" sz="2000" i="1" smtClean="0">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𝑘𝑘</m:t>
                            </m:r>
                          </m:sub>
                        </m:sSub>
                      </m:e>
                    </m:d>
                    <m:r>
                      <a:rPr lang="en-US" altLang="zh-CN" sz="2000" b="0" i="1" smtClean="0">
                        <a:latin typeface="Cambria Math" panose="02040503050406030204" pitchFamily="18" charset="0"/>
                      </a:rPr>
                      <m:t>&gt;</m:t>
                    </m:r>
                    <m:nary>
                      <m:naryPr>
                        <m:chr m:val="∑"/>
                        <m:grow m:val="on"/>
                        <m:limLoc m:val="undOvr"/>
                        <m:ctrlPr>
                          <a:rPr lang="zh-CN" altLang="en-US" sz="2000" i="1" smtClean="0">
                            <a:latin typeface="Cambria Math" panose="02040503050406030204" pitchFamily="18" charset="0"/>
                          </a:rPr>
                        </m:ctrlPr>
                      </m:naryPr>
                      <m:sub>
                        <m:m>
                          <m:mPr>
                            <m:mcs>
                              <m:mc>
                                <m:mcPr>
                                  <m:count m:val="1"/>
                                  <m:mcJc m:val="center"/>
                                </m:mcPr>
                              </m:mc>
                            </m:mcs>
                            <m:plcHide m:val="on"/>
                            <m:ctrlPr>
                              <a:rPr lang="zh-CN" altLang="en-US" sz="2000" i="1">
                                <a:solidFill>
                                  <a:srgbClr val="836967"/>
                                </a:solidFill>
                                <a:latin typeface="Cambria Math" panose="02040503050406030204" pitchFamily="18" charset="0"/>
                              </a:rPr>
                            </m:ctrlPr>
                          </m:mPr>
                          <m:mr>
                            <m:e>
                              <m:r>
                                <a:rPr lang="zh-CN" altLang="en-US" sz="2000" i="1">
                                  <a:latin typeface="Cambria Math" panose="02040503050406030204" pitchFamily="18" charset="0"/>
                                </a:rPr>
                                <m:t>𝑗</m:t>
                              </m:r>
                              <m:r>
                                <a:rPr lang="zh-CN" altLang="en-US" sz="2000" i="0">
                                  <a:latin typeface="Cambria Math" panose="02040503050406030204" pitchFamily="18" charset="0"/>
                                </a:rPr>
                                <m:t>=</m:t>
                              </m:r>
                              <m:r>
                                <a:rPr lang="zh-CN" altLang="en-US" sz="2000" i="0">
                                  <a:latin typeface="Cambria Math" panose="02040503050406030204" pitchFamily="18" charset="0"/>
                                </a:rPr>
                                <m:t>1</m:t>
                              </m:r>
                            </m:e>
                          </m:mr>
                          <m:mr>
                            <m:e>
                              <m:r>
                                <a:rPr lang="zh-CN" altLang="en-US" sz="2000" i="1">
                                  <a:latin typeface="Cambria Math" panose="02040503050406030204" pitchFamily="18" charset="0"/>
                                </a:rPr>
                                <m:t>𝑗</m:t>
                              </m:r>
                              <m:r>
                                <a:rPr lang="zh-CN" altLang="en-US" sz="2000" i="0">
                                  <a:latin typeface="Cambria Math" panose="02040503050406030204" pitchFamily="18" charset="0"/>
                                </a:rPr>
                                <m:t>≠</m:t>
                              </m:r>
                              <m:r>
                                <a:rPr lang="zh-CN" altLang="en-US" sz="2000" i="1">
                                  <a:latin typeface="Cambria Math" panose="02040503050406030204" pitchFamily="18" charset="0"/>
                                </a:rPr>
                                <m:t>𝑘</m:t>
                              </m:r>
                            </m:e>
                          </m:mr>
                        </m:m>
                      </m:sub>
                      <m:sup>
                        <m:r>
                          <a:rPr lang="zh-CN" altLang="en-US" sz="2000" i="1">
                            <a:latin typeface="Cambria Math" panose="02040503050406030204" pitchFamily="18" charset="0"/>
                          </a:rPr>
                          <m:t>𝑛</m:t>
                        </m:r>
                      </m:sup>
                      <m:e>
                        <m:d>
                          <m:dPr>
                            <m:begChr m:val="|"/>
                            <m:endChr m:val="|"/>
                            <m:ctrlPr>
                              <a:rPr lang="zh-CN" altLang="en-US" sz="2000" i="1">
                                <a:latin typeface="Cambria Math" panose="02040503050406030204" pitchFamily="18" charset="0"/>
                              </a:rPr>
                            </m:ctrlPr>
                          </m:dPr>
                          <m:e>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𝑎</m:t>
                                </m:r>
                              </m:e>
                              <m:sub>
                                <m:r>
                                  <a:rPr lang="zh-CN" altLang="en-US" sz="2000" i="1">
                                    <a:latin typeface="Cambria Math" panose="02040503050406030204" pitchFamily="18" charset="0"/>
                                  </a:rPr>
                                  <m:t>𝑘𝑗</m:t>
                                </m:r>
                              </m:sub>
                            </m:sSub>
                          </m:e>
                        </m:d>
                      </m:e>
                    </m:nary>
                  </m:oMath>
                </a14:m>
                <a:r>
                  <a:rPr lang="zh-CN" altLang="en-US" dirty="0"/>
                  <a:t>（其余行和），则有</a:t>
                </a:r>
                <a:endParaRPr lang="zh-CN" altLang="en-US" dirty="0"/>
              </a:p>
            </p:txBody>
          </p:sp>
        </mc:Choice>
        <mc:Fallback>
          <p:sp>
            <p:nvSpPr>
              <p:cNvPr id="7" name="文本框 6"/>
              <p:cNvSpPr txBox="1">
                <a:spLocks noRot="1" noChangeAspect="1" noMove="1" noResize="1" noEditPoints="1" noAdjustHandles="1" noChangeArrowheads="1" noChangeShapeType="1" noTextEdit="1"/>
              </p:cNvSpPr>
              <p:nvPr/>
            </p:nvSpPr>
            <p:spPr>
              <a:xfrm>
                <a:off x="0" y="705630"/>
                <a:ext cx="9252520" cy="1206933"/>
              </a:xfrm>
              <a:prstGeom prst="rect">
                <a:avLst/>
              </a:prstGeom>
              <a:blipFill rotWithShape="1">
                <a:blip r:embed="rId1"/>
                <a:stretch>
                  <a:fillRect t="-12" r="6" b="4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1259632" y="1657086"/>
                <a:ext cx="7563930" cy="894219"/>
              </a:xfrm>
              <a:prstGeom prst="rect">
                <a:avLst/>
              </a:prstGeom>
              <a:noFill/>
            </p:spPr>
            <p:txBody>
              <a:bodyPr wrap="none" lIns="0" tIns="0" rIns="0" bIns="0" rtlCol="0">
                <a:spAutoFit/>
              </a:bodyPr>
              <a:lstStyle/>
              <a:p>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𝑘𝑘</m:t>
                                </m:r>
                              </m:sub>
                            </m:sSub>
                          </m:e>
                        </m:d>
                      </m:den>
                    </m:f>
                    <m:nary>
                      <m:naryPr>
                        <m:chr m:val="∑"/>
                        <m:grow m:val="on"/>
                        <m:limLoc m:val="undOvr"/>
                        <m:ctrlPr>
                          <a:rPr lang="zh-CN" altLang="en-US" i="1">
                            <a:latin typeface="Cambria Math" panose="02040503050406030204" pitchFamily="18" charset="0"/>
                          </a:rPr>
                        </m:ctrlPr>
                      </m:naryPr>
                      <m:sub>
                        <m:m>
                          <m:mPr>
                            <m:mcs>
                              <m:mc>
                                <m:mcPr>
                                  <m:count m:val="1"/>
                                  <m:mcJc m:val="center"/>
                                </m:mcPr>
                              </m:mc>
                            </m:mcs>
                            <m:plcHide m:val="on"/>
                            <m:ctrlPr>
                              <a:rPr lang="zh-CN" altLang="en-US" i="1">
                                <a:solidFill>
                                  <a:srgbClr val="836967"/>
                                </a:solidFill>
                                <a:latin typeface="Cambria Math" panose="02040503050406030204" pitchFamily="18" charset="0"/>
                              </a:rPr>
                            </m:ctrlPr>
                          </m:mPr>
                          <m:mr>
                            <m:e>
                              <m:r>
                                <a:rPr lang="zh-CN" altLang="en-US" i="1">
                                  <a:latin typeface="Cambria Math" panose="02040503050406030204" pitchFamily="18" charset="0"/>
                                </a:rPr>
                                <m:t>𝑗</m:t>
                              </m:r>
                              <m:r>
                                <a:rPr lang="zh-CN" altLang="en-US">
                                  <a:latin typeface="Cambria Math" panose="02040503050406030204" pitchFamily="18" charset="0"/>
                                </a:rPr>
                                <m:t>=</m:t>
                              </m:r>
                              <m:r>
                                <a:rPr lang="zh-CN" altLang="en-US">
                                  <a:latin typeface="Cambria Math" panose="02040503050406030204" pitchFamily="18" charset="0"/>
                                </a:rPr>
                                <m:t>1</m:t>
                              </m:r>
                            </m:e>
                          </m:mr>
                          <m:mr>
                            <m:e>
                              <m:r>
                                <a:rPr lang="zh-CN" altLang="en-US" i="1">
                                  <a:latin typeface="Cambria Math" panose="02040503050406030204" pitchFamily="18" charset="0"/>
                                </a:rPr>
                                <m:t>𝑗</m:t>
                              </m:r>
                              <m:r>
                                <a:rPr lang="zh-CN" altLang="en-US">
                                  <a:latin typeface="Cambria Math" panose="02040503050406030204" pitchFamily="18" charset="0"/>
                                </a:rPr>
                                <m:t>≠</m:t>
                              </m:r>
                              <m:r>
                                <a:rPr lang="zh-CN" altLang="en-US" i="1">
                                  <a:latin typeface="Cambria Math" panose="02040503050406030204" pitchFamily="18" charset="0"/>
                                </a:rPr>
                                <m:t>𝑘</m:t>
                              </m:r>
                            </m:e>
                          </m:mr>
                        </m:m>
                      </m:sub>
                      <m:sup>
                        <m:r>
                          <a:rPr lang="zh-CN" altLang="en-US" i="1">
                            <a:latin typeface="Cambria Math" panose="02040503050406030204" pitchFamily="18" charset="0"/>
                          </a:rPr>
                          <m:t>𝑛</m:t>
                        </m:r>
                      </m:sup>
                      <m:e>
                        <m:d>
                          <m:dPr>
                            <m:begChr m:val="|"/>
                            <m:endChr m:val="|"/>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𝑎</m:t>
                                </m:r>
                              </m:e>
                              <m:sub>
                                <m:r>
                                  <a:rPr lang="zh-CN" altLang="en-US" i="1">
                                    <a:latin typeface="Cambria Math" panose="02040503050406030204" pitchFamily="18" charset="0"/>
                                  </a:rPr>
                                  <m:t>𝑘𝑗</m:t>
                                </m:r>
                              </m:sub>
                            </m:sSub>
                          </m:e>
                        </m:d>
                      </m:e>
                    </m:nary>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m>
                          <m:mPr>
                            <m:mcs>
                              <m:mc>
                                <m:mcPr>
                                  <m:count m:val="1"/>
                                  <m:mcJc m:val="center"/>
                                </m:mcPr>
                              </m:mc>
                            </m:mcs>
                            <m:plcHide m:val="on"/>
                            <m:ctrlPr>
                              <a:rPr lang="zh-CN" altLang="en-US" i="1">
                                <a:solidFill>
                                  <a:srgbClr val="836967"/>
                                </a:solidFill>
                                <a:latin typeface="Cambria Math" panose="02040503050406030204" pitchFamily="18" charset="0"/>
                              </a:rPr>
                            </m:ctrlPr>
                          </m:mPr>
                          <m:mr>
                            <m:e>
                              <m:r>
                                <a:rPr lang="zh-CN" altLang="en-US" i="1">
                                  <a:latin typeface="Cambria Math" panose="02040503050406030204" pitchFamily="18" charset="0"/>
                                </a:rPr>
                                <m:t>𝑗</m:t>
                              </m:r>
                              <m:r>
                                <a:rPr lang="zh-CN" altLang="en-US">
                                  <a:latin typeface="Cambria Math" panose="02040503050406030204" pitchFamily="18" charset="0"/>
                                </a:rPr>
                                <m:t>=</m:t>
                              </m:r>
                              <m:r>
                                <a:rPr lang="zh-CN" altLang="en-US">
                                  <a:latin typeface="Cambria Math" panose="02040503050406030204" pitchFamily="18" charset="0"/>
                                </a:rPr>
                                <m:t>1</m:t>
                              </m:r>
                            </m:e>
                          </m:mr>
                          <m:mr>
                            <m:e>
                              <m:r>
                                <a:rPr lang="zh-CN" altLang="en-US" i="1">
                                  <a:latin typeface="Cambria Math" panose="02040503050406030204" pitchFamily="18" charset="0"/>
                                </a:rPr>
                                <m:t>𝑗</m:t>
                              </m:r>
                              <m:r>
                                <a:rPr lang="zh-CN" altLang="en-US">
                                  <a:latin typeface="Cambria Math" panose="02040503050406030204" pitchFamily="18" charset="0"/>
                                </a:rPr>
                                <m:t>≠</m:t>
                              </m:r>
                              <m:r>
                                <a:rPr lang="zh-CN" altLang="en-US" i="1">
                                  <a:latin typeface="Cambria Math" panose="02040503050406030204" pitchFamily="18" charset="0"/>
                                </a:rPr>
                                <m:t>𝑘</m:t>
                              </m:r>
                            </m:e>
                          </m:mr>
                        </m:m>
                      </m:sub>
                      <m:sup>
                        <m:r>
                          <a:rPr lang="en-US" altLang="zh-CN" b="0" i="1" smtClean="0">
                            <a:latin typeface="Cambria Math" panose="02040503050406030204" pitchFamily="18" charset="0"/>
                          </a:rPr>
                          <m:t>𝑛</m:t>
                        </m:r>
                      </m:sup>
                      <m:e>
                        <m:d>
                          <m:dPr>
                            <m:begChr m:val="|"/>
                            <m:endChr m:val="|"/>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𝑎</m:t>
                                    </m:r>
                                  </m:e>
                                  <m:sub>
                                    <m:r>
                                      <a:rPr lang="zh-CN" altLang="en-US" i="1">
                                        <a:latin typeface="Cambria Math" panose="02040503050406030204" pitchFamily="18" charset="0"/>
                                      </a:rPr>
                                      <m:t>𝑘𝑗</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𝑘𝑘</m:t>
                                    </m:r>
                                  </m:sub>
                                </m:sSub>
                              </m:den>
                            </m:f>
                          </m:e>
                        </m:d>
                      </m:e>
                    </m:nary>
                    <m:r>
                      <a:rPr lang="en-US" altLang="zh-CN" b="0" i="1" smtClean="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𝑏</m:t>
                        </m:r>
                      </m:e>
                      <m:sub>
                        <m:r>
                          <a:rPr lang="zh-CN" altLang="en-US" i="1">
                            <a:latin typeface="Cambria Math" panose="02040503050406030204" pitchFamily="18" charset="0"/>
                          </a:rPr>
                          <m:t>𝑘</m:t>
                        </m:r>
                      </m:sub>
                    </m:sSub>
                    <m:r>
                      <a:rPr lang="en-US" altLang="zh-CN" b="0" i="1" smtClean="0">
                        <a:latin typeface="Cambria Math" panose="02040503050406030204" pitchFamily="18" charset="0"/>
                      </a:rPr>
                      <m:t>}&lt;</m:t>
                    </m:r>
                    <m:r>
                      <a:rPr lang="en-US" altLang="zh-CN" b="0" i="1" smtClean="0">
                        <a:latin typeface="Cambria Math" panose="02040503050406030204" pitchFamily="18" charset="0"/>
                      </a:rPr>
                      <m:t>1</m:t>
                    </m:r>
                  </m:oMath>
                </a14:m>
                <a:r>
                  <a:rPr lang="en-US" altLang="zh-CN" dirty="0"/>
                  <a:t>,</a:t>
                </a:r>
                <a:r>
                  <a:rPr lang="zh-CN" altLang="en-US" dirty="0"/>
                  <a:t>对任意</a:t>
                </a:r>
                <a:r>
                  <a:rPr lang="en-US" altLang="zh-CN" dirty="0"/>
                  <a:t>k=1,2,…</a:t>
                </a:r>
                <a:endParaRPr lang="zh-CN" altLang="en-US" dirty="0"/>
              </a:p>
            </p:txBody>
          </p:sp>
        </mc:Choice>
        <mc:Fallback>
          <p:sp>
            <p:nvSpPr>
              <p:cNvPr id="8" name="文本框 7"/>
              <p:cNvSpPr txBox="1">
                <a:spLocks noRot="1" noChangeAspect="1" noMove="1" noResize="1" noEditPoints="1" noAdjustHandles="1" noChangeArrowheads="1" noChangeShapeType="1" noTextEdit="1"/>
              </p:cNvSpPr>
              <p:nvPr/>
            </p:nvSpPr>
            <p:spPr>
              <a:xfrm>
                <a:off x="1259632" y="1657086"/>
                <a:ext cx="7563930" cy="894219"/>
              </a:xfrm>
              <a:prstGeom prst="rect">
                <a:avLst/>
              </a:prstGeom>
              <a:blipFill rotWithShape="1">
                <a:blip r:embed="rId2"/>
                <a:stretch>
                  <a:fillRect l="-6" t="-41" r="3" b="-491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p:cNvSpPr txBox="1"/>
              <p:nvPr/>
            </p:nvSpPr>
            <p:spPr>
              <a:xfrm>
                <a:off x="244070" y="3293512"/>
                <a:ext cx="8928992" cy="2195153"/>
              </a:xfrm>
              <a:prstGeom prst="rect">
                <a:avLst/>
              </a:prstGeom>
              <a:noFill/>
            </p:spPr>
            <p:txBody>
              <a:bodyPr wrap="square">
                <a:spAutoFit/>
              </a:bodyPr>
              <a:lstStyle/>
              <a:p>
                <a:r>
                  <a:rPr lang="en-US" altLang="zh-CN" b="1" dirty="0">
                    <a:latin typeface="+mn-ea"/>
                    <a:ea typeface="+mn-ea"/>
                  </a:rPr>
                  <a:t>Jacobi</a:t>
                </a:r>
                <a:r>
                  <a:rPr lang="zh-CN" altLang="en-US" b="1" dirty="0">
                    <a:latin typeface="+mn-ea"/>
                    <a:ea typeface="+mn-ea"/>
                  </a:rPr>
                  <a:t>迭代矩阵</a:t>
                </a:r>
                <a14:m>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𝐵</m:t>
                        </m:r>
                      </m:e>
                      <m:sub>
                        <m:r>
                          <a:rPr lang="zh-CN" altLang="en-US" i="1">
                            <a:latin typeface="Cambria Math" panose="02040503050406030204" pitchFamily="18" charset="0"/>
                          </a:rPr>
                          <m:t>𝐽</m:t>
                        </m:r>
                      </m:sub>
                    </m:sSub>
                    <m:r>
                      <a:rPr lang="zh-CN" altLang="en-US" i="0">
                        <a:latin typeface="Cambria Math" panose="02040503050406030204" pitchFamily="18" charset="0"/>
                      </a:rPr>
                      <m:t>=</m:t>
                    </m:r>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𝐷</m:t>
                        </m:r>
                      </m:e>
                      <m:sup>
                        <m:r>
                          <a:rPr lang="zh-CN" altLang="en-US" i="0">
                            <a:latin typeface="Cambria Math" panose="02040503050406030204" pitchFamily="18" charset="0"/>
                          </a:rPr>
                          <m:t>−</m:t>
                        </m:r>
                        <m:r>
                          <a:rPr lang="zh-CN" altLang="en-US" i="0">
                            <a:latin typeface="Cambria Math" panose="02040503050406030204" pitchFamily="18" charset="0"/>
                          </a:rPr>
                          <m:t>1</m:t>
                        </m:r>
                      </m:sup>
                    </m:sSup>
                    <m:d>
                      <m:dPr>
                        <m:ctrlPr>
                          <a:rPr lang="zh-CN" altLang="en-US" i="1">
                            <a:latin typeface="Cambria Math" panose="02040503050406030204" pitchFamily="18" charset="0"/>
                          </a:rPr>
                        </m:ctrlPr>
                      </m:dPr>
                      <m:e>
                        <m:r>
                          <a:rPr lang="zh-CN" altLang="en-US" i="1">
                            <a:latin typeface="Cambria Math" panose="02040503050406030204" pitchFamily="18" charset="0"/>
                          </a:rPr>
                          <m:t>𝐿</m:t>
                        </m:r>
                        <m:r>
                          <a:rPr lang="zh-CN" altLang="en-US" i="0">
                            <a:latin typeface="Cambria Math" panose="02040503050406030204" pitchFamily="18" charset="0"/>
                          </a:rPr>
                          <m:t>+</m:t>
                        </m:r>
                        <m:r>
                          <a:rPr lang="zh-CN" altLang="en-US" i="1">
                            <a:latin typeface="Cambria Math" panose="02040503050406030204" pitchFamily="18" charset="0"/>
                          </a:rPr>
                          <m:t>𝑈</m:t>
                        </m:r>
                      </m:e>
                    </m:d>
                    <m:r>
                      <a:rPr lang="en-US" altLang="zh-CN" b="0" i="0" smtClean="0">
                        <a:latin typeface="Cambria Math" panose="02040503050406030204" pitchFamily="18" charset="0"/>
                      </a:rPr>
                      <m:t>=</m:t>
                    </m:r>
                    <m:d>
                      <m:dPr>
                        <m:ctrlPr>
                          <a:rPr lang="en-US" altLang="zh-CN" b="0" i="1" smtClean="0">
                            <a:latin typeface="Cambria Math" panose="02040503050406030204" pitchFamily="18" charset="0"/>
                          </a:rPr>
                        </m:ctrlPr>
                      </m:dPr>
                      <m:e>
                        <m:m>
                          <m:mPr>
                            <m:mcs>
                              <m:mc>
                                <m:mcPr>
                                  <m:count m:val="3"/>
                                  <m:mcJc m:val="center"/>
                                </m:mcPr>
                              </m:mc>
                            </m:mcs>
                            <m:ctrlPr>
                              <a:rPr lang="en-US" altLang="zh-CN" i="1">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12</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b="0" i="1" smtClean="0">
                                          <a:latin typeface="Cambria Math" panose="02040503050406030204" pitchFamily="18" charset="0"/>
                                        </a:rPr>
                                        <m:t>11</m:t>
                                      </m:r>
                                    </m:sub>
                                  </m:sSub>
                                </m:den>
                              </m:f>
                            </m:e>
                            <m:e>
                              <m:m>
                                <m:mPr>
                                  <m:mcs>
                                    <m:mc>
                                      <m:mcPr>
                                        <m:count m:val="2"/>
                                        <m:mcJc m:val="center"/>
                                      </m:mcPr>
                                    </m:mc>
                                  </m:mcs>
                                  <m:ctrlPr>
                                    <a:rPr lang="en-US" altLang="zh-CN" i="1" smtClean="0">
                                      <a:latin typeface="Cambria Math" panose="02040503050406030204" pitchFamily="18" charset="0"/>
                                    </a:rPr>
                                  </m:ctrlPr>
                                </m:mPr>
                                <m:mr>
                                  <m:e>
                                    <m:r>
                                      <m:rPr>
                                        <m:brk m:alnAt="7"/>
                                      </m:rPr>
                                      <a:rPr lang="en-US" altLang="zh-CN" i="1" smtClean="0">
                                        <a:latin typeface="Cambria Math" panose="02040503050406030204" pitchFamily="18" charset="0"/>
                                        <a:ea typeface="Cambria Math" panose="02040503050406030204" pitchFamily="18" charset="0"/>
                                      </a:rPr>
                                      <m:t>⋯</m:t>
                                    </m:r>
                                  </m:e>
                                  <m:e>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r>
                                              <a:rPr lang="en-US" altLang="zh-CN" b="0" i="1" smtClean="0">
                                                <a:latin typeface="Cambria Math" panose="02040503050406030204" pitchFamily="18" charset="0"/>
                                              </a:rPr>
                                              <m:t>𝑛</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11</m:t>
                                            </m:r>
                                          </m:sub>
                                        </m:sSub>
                                      </m:den>
                                    </m:f>
                                  </m:e>
                                </m:mr>
                              </m:m>
                            </m:e>
                          </m:mr>
                          <m:mr>
                            <m:e>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2</m:t>
                                      </m:r>
                                      <m:r>
                                        <a:rPr lang="en-US" altLang="zh-CN" i="1">
                                          <a:latin typeface="Cambria Math" panose="02040503050406030204" pitchFamily="18" charset="0"/>
                                        </a:rPr>
                                        <m:t>1</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22</m:t>
                                      </m:r>
                                    </m:sub>
                                  </m:sSub>
                                </m:den>
                              </m:f>
                            </m:e>
                            <m:e>
                              <m:r>
                                <a:rPr lang="en-US" altLang="zh-CN" b="0" i="1" smtClean="0">
                                  <a:latin typeface="Cambria Math" panose="02040503050406030204" pitchFamily="18" charset="0"/>
                                </a:rPr>
                                <m:t>0</m:t>
                              </m:r>
                            </m:e>
                            <m:e>
                              <m:m>
                                <m:mPr>
                                  <m:mcs>
                                    <m:mc>
                                      <m:mcPr>
                                        <m:count m:val="2"/>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ea typeface="Cambria Math" panose="02040503050406030204" pitchFamily="18" charset="0"/>
                                      </a:rPr>
                                      <m:t>⋯</m:t>
                                    </m:r>
                                  </m:e>
                                  <m:e>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r>
                                              <a:rPr lang="en-US" altLang="zh-CN" b="0" i="1" smtClean="0">
                                                <a:latin typeface="Cambria Math" panose="02040503050406030204" pitchFamily="18" charset="0"/>
                                              </a:rPr>
                                              <m:t>𝑛</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22</m:t>
                                            </m:r>
                                          </m:sub>
                                        </m:sSub>
                                      </m:den>
                                    </m:f>
                                  </m:e>
                                </m:mr>
                              </m:m>
                            </m:e>
                          </m:mr>
                          <m:mr>
                            <m:e>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ea typeface="Cambria Math" panose="02040503050406030204" pitchFamily="18" charset="0"/>
                                      </a:rPr>
                                      <m:t>⋮</m:t>
                                    </m:r>
                                  </m:e>
                                </m:mr>
                                <m:mr>
                                  <m:e>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𝑛</m:t>
                                            </m:r>
                                            <m:r>
                                              <a:rPr lang="en-US" altLang="zh-CN" i="1">
                                                <a:latin typeface="Cambria Math" panose="02040503050406030204" pitchFamily="18" charset="0"/>
                                              </a:rPr>
                                              <m:t>1</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b="0" i="1" smtClean="0">
                                                <a:latin typeface="Cambria Math" panose="02040503050406030204" pitchFamily="18" charset="0"/>
                                              </a:rPr>
                                              <m:t>𝑛𝑛</m:t>
                                            </m:r>
                                          </m:sub>
                                        </m:sSub>
                                      </m:den>
                                    </m:f>
                                  </m:e>
                                </m:mr>
                              </m:m>
                            </m:e>
                            <m:e>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ea typeface="Cambria Math" panose="02040503050406030204" pitchFamily="18" charset="0"/>
                                      </a:rPr>
                                      <m:t>⋮</m:t>
                                    </m:r>
                                  </m:e>
                                </m:mr>
                                <m:mr>
                                  <m:e>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b="0" i="1" smtClean="0">
                                                <a:latin typeface="Cambria Math" panose="02040503050406030204" pitchFamily="18" charset="0"/>
                                              </a:rPr>
                                              <m:t>2</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𝑛𝑛</m:t>
                                            </m:r>
                                          </m:sub>
                                        </m:sSub>
                                      </m:den>
                                    </m:f>
                                  </m:e>
                                </m:mr>
                              </m:m>
                            </m:e>
                            <m:e>
                              <m:m>
                                <m:mPr>
                                  <m:mcs>
                                    <m:mc>
                                      <m:mcPr>
                                        <m:count m:val="2"/>
                                        <m:mcJc m:val="center"/>
                                      </m:mcPr>
                                    </m:mc>
                                  </m:mcs>
                                  <m:ctrlPr>
                                    <a:rPr lang="en-US" altLang="zh-CN" i="1">
                                      <a:latin typeface="Cambria Math" panose="02040503050406030204" pitchFamily="18" charset="0"/>
                                    </a:rPr>
                                  </m:ctrlPr>
                                </m:mPr>
                                <m:mr>
                                  <m:e>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ea typeface="Cambria Math" panose="02040503050406030204" pitchFamily="18" charset="0"/>
                                            </a:rPr>
                                            <m:t>⋱</m:t>
                                          </m:r>
                                        </m:e>
                                      </m:mr>
                                      <m:mr>
                                        <m:e>
                                          <m:r>
                                            <a:rPr lang="en-US" altLang="zh-CN" i="1">
                                              <a:latin typeface="Cambria Math" panose="02040503050406030204" pitchFamily="18" charset="0"/>
                                              <a:ea typeface="Cambria Math" panose="02040503050406030204" pitchFamily="18" charset="0"/>
                                            </a:rPr>
                                            <m:t>⋯</m:t>
                                          </m:r>
                                        </m:e>
                                      </m:mr>
                                    </m:m>
                                  </m:e>
                                  <m:e>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ea typeface="Cambria Math" panose="02040503050406030204" pitchFamily="18" charset="0"/>
                                            </a:rPr>
                                            <m:t>⋮</m:t>
                                          </m:r>
                                        </m:e>
                                      </m:mr>
                                      <m:mr>
                                        <m:e>
                                          <m:r>
                                            <a:rPr lang="en-US" altLang="zh-CN" b="0" i="1" smtClean="0">
                                              <a:latin typeface="Cambria Math" panose="02040503050406030204" pitchFamily="18" charset="0"/>
                                            </a:rPr>
                                            <m:t>0</m:t>
                                          </m:r>
                                        </m:e>
                                      </m:mr>
                                    </m:m>
                                  </m:e>
                                </m:mr>
                              </m:m>
                            </m:e>
                          </m:mr>
                        </m:m>
                      </m:e>
                    </m:d>
                  </m:oMath>
                </a14:m>
                <a:endParaRPr lang="zh-CN" altLang="en-US" dirty="0"/>
              </a:p>
            </p:txBody>
          </p:sp>
        </mc:Choice>
        <mc:Fallback>
          <p:sp>
            <p:nvSpPr>
              <p:cNvPr id="12" name="文本框 11"/>
              <p:cNvSpPr txBox="1">
                <a:spLocks noRot="1" noChangeAspect="1" noMove="1" noResize="1" noEditPoints="1" noAdjustHandles="1" noChangeArrowheads="1" noChangeShapeType="1" noTextEdit="1"/>
              </p:cNvSpPr>
              <p:nvPr/>
            </p:nvSpPr>
            <p:spPr>
              <a:xfrm>
                <a:off x="244070" y="3293512"/>
                <a:ext cx="8928992" cy="2195153"/>
              </a:xfrm>
              <a:prstGeom prst="rect">
                <a:avLst/>
              </a:prstGeom>
              <a:blipFill rotWithShape="1">
                <a:blip r:embed="rId3"/>
                <a:stretch>
                  <a:fillRect l="-3" t="-18" r="5" b="1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p:cNvSpPr txBox="1"/>
              <p:nvPr/>
            </p:nvSpPr>
            <p:spPr>
              <a:xfrm>
                <a:off x="292419" y="5590293"/>
                <a:ext cx="4734656" cy="562077"/>
              </a:xfrm>
              <a:prstGeom prst="rect">
                <a:avLst/>
              </a:prstGeom>
              <a:noFill/>
            </p:spPr>
            <p:txBody>
              <a:bodyPr wrap="square">
                <a:spAutoFit/>
              </a:bodyPr>
              <a:lstStyle/>
              <a:p>
                <a14:m>
                  <m:oMath xmlns:m="http://schemas.openxmlformats.org/officeDocument/2006/math">
                    <m:sSub>
                      <m:sSubPr>
                        <m:ctrlPr>
                          <a:rPr lang="en-US" altLang="zh-CN" i="1" smtClean="0">
                            <a:solidFill>
                              <a:schemeClr val="tx1"/>
                            </a:solidFill>
                            <a:latin typeface="Cambria Math" panose="02040503050406030204" pitchFamily="18" charset="0"/>
                          </a:rPr>
                        </m:ctrlPr>
                      </m:sSubPr>
                      <m:e>
                        <m:d>
                          <m:dPr>
                            <m:begChr m:val="‖"/>
                            <m:endChr m:val="‖"/>
                            <m:ctrlPr>
                              <a:rPr lang="en-US" altLang="zh-CN" i="1" smtClean="0">
                                <a:solidFill>
                                  <a:schemeClr val="tx1"/>
                                </a:solidFill>
                                <a:latin typeface="Cambria Math" panose="02040503050406030204" pitchFamily="18" charset="0"/>
                              </a:rPr>
                            </m:ctrlPr>
                          </m:dPr>
                          <m:e>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𝐵</m:t>
                                </m:r>
                              </m:e>
                              <m:sub>
                                <m:r>
                                  <a:rPr lang="zh-CN" altLang="en-US" i="1">
                                    <a:solidFill>
                                      <a:schemeClr val="tx1"/>
                                    </a:solidFill>
                                    <a:latin typeface="Cambria Math" panose="02040503050406030204" pitchFamily="18" charset="0"/>
                                  </a:rPr>
                                  <m:t>𝐽</m:t>
                                </m:r>
                              </m:sub>
                            </m:sSub>
                          </m:e>
                        </m:d>
                      </m:e>
                      <m:sub>
                        <m:r>
                          <a:rPr lang="en-US" altLang="zh-CN" i="1" smtClean="0">
                            <a:solidFill>
                              <a:schemeClr val="tx1"/>
                            </a:solidFill>
                            <a:latin typeface="Cambria Math" panose="02040503050406030204" pitchFamily="18" charset="0"/>
                            <a:ea typeface="Cambria Math" panose="02040503050406030204" pitchFamily="18" charset="0"/>
                          </a:rPr>
                          <m:t>∞</m:t>
                        </m:r>
                      </m:sub>
                    </m:sSub>
                    <m:r>
                      <a:rPr lang="en-US" altLang="zh-CN" b="0" i="1" smtClean="0">
                        <a:solidFill>
                          <a:schemeClr val="tx1"/>
                        </a:solidFill>
                        <a:latin typeface="Cambria Math" panose="02040503050406030204" pitchFamily="18" charset="0"/>
                      </a:rPr>
                      <m:t>=</m:t>
                    </m:r>
                  </m:oMath>
                </a14:m>
                <a:r>
                  <a:rPr lang="en-US" altLang="zh-CN" dirty="0"/>
                  <a:t> </a:t>
                </a:r>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max</m:t>
                            </m:r>
                          </m:e>
                          <m:lim>
                            <m:r>
                              <a:rPr lang="en-US" altLang="zh-CN" b="0" i="1" smtClean="0">
                                <a:latin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𝑛</m:t>
                            </m:r>
                          </m:lim>
                        </m:limLow>
                      </m:fName>
                      <m:e>
                        <m:r>
                          <a:rPr lang="en-US" altLang="zh-CN" i="1">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en-US" altLang="zh-CN" i="1">
                                <a:latin typeface="Cambria Math" panose="02040503050406030204" pitchFamily="18" charset="0"/>
                              </a:rPr>
                              <m:t>𝑏</m:t>
                            </m:r>
                          </m:e>
                          <m:sub>
                            <m:r>
                              <a:rPr lang="zh-CN" altLang="en-US" i="1">
                                <a:latin typeface="Cambria Math" panose="02040503050406030204" pitchFamily="18" charset="0"/>
                              </a:rPr>
                              <m:t>𝑘</m:t>
                            </m:r>
                          </m:sub>
                        </m:sSub>
                        <m:r>
                          <a:rPr lang="en-US" altLang="zh-CN" i="1">
                            <a:latin typeface="Cambria Math" panose="02040503050406030204" pitchFamily="18" charset="0"/>
                          </a:rPr>
                          <m:t>}</m:t>
                        </m:r>
                      </m:e>
                    </m:func>
                    <m:r>
                      <a:rPr lang="en-US" altLang="zh-CN" b="0" i="1" smtClean="0">
                        <a:latin typeface="Cambria Math" panose="02040503050406030204" pitchFamily="18" charset="0"/>
                      </a:rPr>
                      <m:t>&lt;</m:t>
                    </m:r>
                    <m:r>
                      <a:rPr lang="en-US" altLang="zh-CN" b="0" i="1" smtClean="0">
                        <a:latin typeface="Cambria Math" panose="02040503050406030204" pitchFamily="18" charset="0"/>
                      </a:rPr>
                      <m:t>1</m:t>
                    </m:r>
                  </m:oMath>
                </a14:m>
                <a:endParaRPr lang="zh-CN" altLang="en-US" dirty="0"/>
              </a:p>
            </p:txBody>
          </p:sp>
        </mc:Choice>
        <mc:Fallback>
          <p:sp>
            <p:nvSpPr>
              <p:cNvPr id="14" name="文本框 13"/>
              <p:cNvSpPr txBox="1">
                <a:spLocks noRot="1" noChangeAspect="1" noMove="1" noResize="1" noEditPoints="1" noAdjustHandles="1" noChangeArrowheads="1" noChangeShapeType="1" noTextEdit="1"/>
              </p:cNvSpPr>
              <p:nvPr/>
            </p:nvSpPr>
            <p:spPr>
              <a:xfrm>
                <a:off x="292419" y="5590293"/>
                <a:ext cx="4734656" cy="562077"/>
              </a:xfrm>
              <a:prstGeom prst="rect">
                <a:avLst/>
              </a:prstGeom>
              <a:blipFill rotWithShape="1">
                <a:blip r:embed="rId4"/>
                <a:stretch>
                  <a:fillRect l="-7" t="-69" r="9" b="87"/>
                </a:stretch>
              </a:blipFill>
            </p:spPr>
            <p:txBody>
              <a:bodyPr/>
              <a:lstStyle/>
              <a:p>
                <a:r>
                  <a:rPr lang="zh-CN" altLang="en-US">
                    <a:noFill/>
                  </a:rPr>
                  <a:t> </a:t>
                </a:r>
              </a:p>
            </p:txBody>
          </p:sp>
        </mc:Fallback>
      </mc:AlternateContent>
      <p:sp>
        <p:nvSpPr>
          <p:cNvPr id="16" name="文本框 15"/>
          <p:cNvSpPr txBox="1"/>
          <p:nvPr/>
        </p:nvSpPr>
        <p:spPr>
          <a:xfrm>
            <a:off x="4211960" y="5680485"/>
            <a:ext cx="3388495" cy="461665"/>
          </a:xfrm>
          <a:prstGeom prst="rect">
            <a:avLst/>
          </a:prstGeom>
          <a:noFill/>
        </p:spPr>
        <p:txBody>
          <a:bodyPr wrap="square">
            <a:spAutoFit/>
          </a:bodyPr>
          <a:lstStyle/>
          <a:p>
            <a:r>
              <a:rPr lang="zh-CN" altLang="en-US" b="1" dirty="0">
                <a:latin typeface="+mn-ea"/>
                <a:ea typeface="+mn-ea"/>
              </a:rPr>
              <a:t>得</a:t>
            </a:r>
            <a:r>
              <a:rPr lang="en-US" altLang="zh-CN" b="1" dirty="0">
                <a:latin typeface="+mn-ea"/>
                <a:ea typeface="+mn-ea"/>
              </a:rPr>
              <a:t>Jacobi</a:t>
            </a:r>
            <a:r>
              <a:rPr lang="zh-CN" altLang="en-US" b="1" dirty="0">
                <a:latin typeface="+mn-ea"/>
                <a:ea typeface="+mn-ea"/>
              </a:rPr>
              <a:t>迭代收敛</a:t>
            </a:r>
            <a:endParaRPr lang="zh-CN" altLang="en-US" dirty="0"/>
          </a:p>
        </p:txBody>
      </p:sp>
      <p:sp>
        <p:nvSpPr>
          <p:cNvPr id="18" name="Rectangle 1315"/>
          <p:cNvSpPr>
            <a:spLocks noChangeArrowheads="1"/>
          </p:cNvSpPr>
          <p:nvPr/>
        </p:nvSpPr>
        <p:spPr bwMode="auto">
          <a:xfrm>
            <a:off x="4800600" y="0"/>
            <a:ext cx="4343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§3  Convergence of Iterative methods</a:t>
            </a:r>
            <a:endParaRPr lang="en-US" altLang="zh-CN" sz="1800" b="1" dirty="0"/>
          </a:p>
        </p:txBody>
      </p:sp>
      <p:sp>
        <p:nvSpPr>
          <p:cNvPr id="19" name="Text Box 1032"/>
          <p:cNvSpPr txBox="1">
            <a:spLocks noChangeArrowheads="1"/>
          </p:cNvSpPr>
          <p:nvPr/>
        </p:nvSpPr>
        <p:spPr bwMode="auto">
          <a:xfrm>
            <a:off x="33121" y="28731"/>
            <a:ext cx="77955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b="1" dirty="0">
                <a:solidFill>
                  <a:schemeClr val="accent2"/>
                </a:solidFill>
                <a:latin typeface="楷体_GB2312" pitchFamily="49" charset="-122"/>
                <a:sym typeface="Wingdings" panose="05000000000000000000" pitchFamily="2" charset="2"/>
              </a:rPr>
              <a:t> </a:t>
            </a:r>
            <a:r>
              <a:rPr lang="zh-CN" altLang="en-US" b="1" dirty="0">
                <a:solidFill>
                  <a:schemeClr val="accent2"/>
                </a:solidFill>
                <a:latin typeface="楷体_GB2312" pitchFamily="49" charset="-122"/>
                <a:sym typeface="Wingdings" panose="05000000000000000000" pitchFamily="2" charset="2"/>
              </a:rPr>
              <a:t>特殊线性方程组</a:t>
            </a:r>
            <a:r>
              <a:rPr lang="en-US" altLang="zh-CN" b="1" dirty="0">
                <a:solidFill>
                  <a:schemeClr val="accent2"/>
                </a:solidFill>
                <a:latin typeface="楷体_GB2312" pitchFamily="49" charset="-122"/>
                <a:sym typeface="Wingdings" panose="05000000000000000000" pitchFamily="2" charset="2"/>
              </a:rPr>
              <a:t>-</a:t>
            </a:r>
            <a:r>
              <a:rPr lang="zh-CN" altLang="en-US" sz="2400" b="1" dirty="0">
                <a:solidFill>
                  <a:schemeClr val="accent2"/>
                </a:solidFill>
                <a:latin typeface="楷体_GB2312" pitchFamily="49" charset="-122"/>
                <a:sym typeface="Wingdings" panose="05000000000000000000" pitchFamily="2" charset="2"/>
              </a:rPr>
              <a:t>收敛的</a:t>
            </a:r>
            <a:r>
              <a:rPr lang="zh-CN" altLang="en-US" sz="2400" b="1" dirty="0">
                <a:solidFill>
                  <a:srgbClr val="FF0000"/>
                </a:solidFill>
                <a:latin typeface="楷体_GB2312" pitchFamily="49" charset="-122"/>
                <a:sym typeface="Wingdings" panose="05000000000000000000" pitchFamily="2" charset="2"/>
              </a:rPr>
              <a:t>充分条件</a:t>
            </a:r>
            <a:endParaRPr lang="zh-CN" altLang="en-US" b="1" dirty="0">
              <a:solidFill>
                <a:srgbClr val="FF0000"/>
              </a:solidFill>
              <a:latin typeface="楷体_GB2312" pitchFamily="49" charset="-122"/>
              <a:sym typeface="Wingdings" panose="05000000000000000000" pitchFamily="2" charset="2"/>
            </a:endParaRPr>
          </a:p>
        </p:txBody>
      </p:sp>
      <p:graphicFrame>
        <p:nvGraphicFramePr>
          <p:cNvPr id="20" name="Object 12"/>
          <p:cNvGraphicFramePr>
            <a:graphicFrameLocks noChangeAspect="1"/>
          </p:cNvGraphicFramePr>
          <p:nvPr/>
        </p:nvGraphicFramePr>
        <p:xfrm>
          <a:off x="299769" y="2636717"/>
          <a:ext cx="4528109" cy="460906"/>
        </p:xfrm>
        <a:graphic>
          <a:graphicData uri="http://schemas.openxmlformats.org/presentationml/2006/ole">
            <mc:AlternateContent xmlns:mc="http://schemas.openxmlformats.org/markup-compatibility/2006">
              <mc:Choice xmlns:v="urn:schemas-microsoft-com:vml" Requires="v">
                <p:oleObj spid="_x0000_s0" name="Equation" r:id="rId5" imgW="2183765" imgH="215900" progId="Equation.DSMT4">
                  <p:embed/>
                </p:oleObj>
              </mc:Choice>
              <mc:Fallback>
                <p:oleObj name="Equation" r:id="rId5" imgW="2183765" imgH="215900" progId="Equation.DSMT4">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9769" y="2636717"/>
                        <a:ext cx="4528109" cy="460906"/>
                      </a:xfrm>
                      <a:prstGeom prst="rect">
                        <a:avLst/>
                      </a:prstGeom>
                      <a:noFill/>
                      <a:ln>
                        <a:noFill/>
                      </a:ln>
                      <a:effectLst/>
                    </p:spPr>
                  </p:pic>
                </p:oleObj>
              </mc:Fallback>
            </mc:AlternateContent>
          </a:graphicData>
        </a:graphic>
      </p:graphicFrame>
      <p:graphicFrame>
        <p:nvGraphicFramePr>
          <p:cNvPr id="21" name="Object 12"/>
          <p:cNvGraphicFramePr>
            <a:graphicFrameLocks noChangeAspect="1"/>
          </p:cNvGraphicFramePr>
          <p:nvPr/>
        </p:nvGraphicFramePr>
        <p:xfrm>
          <a:off x="5095854" y="2570493"/>
          <a:ext cx="3515961" cy="566669"/>
        </p:xfrm>
        <a:graphic>
          <a:graphicData uri="http://schemas.openxmlformats.org/presentationml/2006/ole">
            <mc:AlternateContent xmlns:mc="http://schemas.openxmlformats.org/markup-compatibility/2006">
              <mc:Choice xmlns:v="urn:schemas-microsoft-com:vml" Requires="v">
                <p:oleObj spid="_x0000_s2" name="Equation" r:id="rId7" imgW="1714500" imgH="254000" progId="Equation.DSMT4">
                  <p:embed/>
                </p:oleObj>
              </mc:Choice>
              <mc:Fallback>
                <p:oleObj name="Equation" r:id="rId7" imgW="1714500" imgH="254000" progId="Equation.DSMT4">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95854" y="2570493"/>
                        <a:ext cx="3515961" cy="566669"/>
                      </a:xfrm>
                      <a:prstGeom prst="rect">
                        <a:avLst/>
                      </a:prstGeom>
                      <a:noFill/>
                      <a:ln>
                        <a:noFill/>
                      </a:ln>
                      <a:effec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par>
                                <p:cTn id="18" presetID="22" presetClass="entr" presetSubtype="8"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left)">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arn(inVertical)">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arn(inVertical)">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arn(inVertical)">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2" grpId="0"/>
      <p:bldP spid="14" grpId="0"/>
      <p:bldP spid="1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3" name="文本框 22"/>
              <p:cNvSpPr txBox="1"/>
              <p:nvPr/>
            </p:nvSpPr>
            <p:spPr>
              <a:xfrm>
                <a:off x="202207" y="1505848"/>
                <a:ext cx="9365872" cy="964303"/>
              </a:xfrm>
              <a:prstGeom prst="rect">
                <a:avLst/>
              </a:prstGeom>
              <a:noFill/>
            </p:spPr>
            <p:txBody>
              <a:bodyPr wrap="square">
                <a:spAutoFit/>
              </a:bodyPr>
              <a:lstStyle/>
              <a:p>
                <a:pPr>
                  <a:lnSpc>
                    <a:spcPct val="130000"/>
                  </a:lnSpc>
                </a:pPr>
                <a14:m>
                  <m:oMath xmlns:m="http://schemas.openxmlformats.org/officeDocument/2006/math">
                    <m:d>
                      <m:dPr>
                        <m:begChr m:val="|"/>
                        <m:endChr m:val="|"/>
                        <m:ctrlPr>
                          <a:rPr lang="zh-CN" altLang="en-US" sz="2000" i="1" smtClean="0">
                            <a:latin typeface="Cambria Math" panose="02040503050406030204" pitchFamily="18" charset="0"/>
                          </a:rPr>
                        </m:ctrlPr>
                      </m:dPr>
                      <m:e>
                        <m:r>
                          <a:rPr lang="zh-CN" altLang="en-US" sz="2000" i="1">
                            <a:latin typeface="Cambria Math" panose="02040503050406030204" pitchFamily="18" charset="0"/>
                          </a:rPr>
                          <m:t>𝜆</m:t>
                        </m:r>
                        <m:r>
                          <a:rPr lang="zh-CN" altLang="en-US" sz="2000" i="1">
                            <a:latin typeface="Cambria Math" panose="02040503050406030204" pitchFamily="18" charset="0"/>
                          </a:rPr>
                          <m:t>𝐼</m:t>
                        </m:r>
                        <m:r>
                          <a:rPr lang="zh-CN" altLang="en-US" sz="2000" i="0">
                            <a:latin typeface="Cambria Math" panose="02040503050406030204" pitchFamily="18" charset="0"/>
                          </a:rPr>
                          <m:t>−</m:t>
                        </m:r>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𝐵</m:t>
                            </m:r>
                          </m:e>
                          <m:sub>
                            <m:r>
                              <a:rPr lang="en-US" altLang="zh-CN" sz="2000" b="0" i="1" smtClean="0">
                                <a:latin typeface="Cambria Math" panose="02040503050406030204" pitchFamily="18" charset="0"/>
                              </a:rPr>
                              <m:t>𝐺</m:t>
                            </m:r>
                          </m:sub>
                        </m:sSub>
                      </m:e>
                    </m:d>
                  </m:oMath>
                </a14:m>
                <a:r>
                  <a:rPr lang="en-US" altLang="zh-CN" sz="2000" dirty="0"/>
                  <a:t>=</a:t>
                </a:r>
                <a:r>
                  <a:rPr lang="zh-CN" altLang="en-US" sz="2000" dirty="0"/>
                  <a:t> </a:t>
                </a:r>
                <a14:m>
                  <m:oMath xmlns:m="http://schemas.openxmlformats.org/officeDocument/2006/math">
                    <m:d>
                      <m:dPr>
                        <m:begChr m:val="|"/>
                        <m:endChr m:val="|"/>
                        <m:ctrlPr>
                          <a:rPr lang="zh-CN" altLang="en-US" sz="2000" i="1">
                            <a:latin typeface="Cambria Math" panose="02040503050406030204" pitchFamily="18" charset="0"/>
                          </a:rPr>
                        </m:ctrlPr>
                      </m:dPr>
                      <m:e>
                        <m:r>
                          <a:rPr lang="zh-CN" altLang="en-US" sz="2000" i="1">
                            <a:latin typeface="Cambria Math" panose="02040503050406030204" pitchFamily="18" charset="0"/>
                          </a:rPr>
                          <m:t>𝜆</m:t>
                        </m:r>
                        <m:r>
                          <a:rPr lang="zh-CN" altLang="en-US" sz="2000" i="1">
                            <a:latin typeface="Cambria Math" panose="02040503050406030204" pitchFamily="18" charset="0"/>
                          </a:rPr>
                          <m:t>𝐼</m:t>
                        </m:r>
                        <m:r>
                          <a:rPr lang="zh-CN" altLang="en-US" sz="2000">
                            <a:latin typeface="Cambria Math" panose="02040503050406030204" pitchFamily="18" charset="0"/>
                          </a:rPr>
                          <m:t>−</m:t>
                        </m:r>
                        <m:sSup>
                          <m:sSupPr>
                            <m:ctrlPr>
                              <a:rPr lang="zh-CN" altLang="en-US" sz="2000" i="1">
                                <a:solidFill>
                                  <a:srgbClr val="836967"/>
                                </a:solidFill>
                                <a:latin typeface="Cambria Math" panose="02040503050406030204" pitchFamily="18" charset="0"/>
                              </a:rPr>
                            </m:ctrlPr>
                          </m:sSupPr>
                          <m:e>
                            <m:d>
                              <m:dPr>
                                <m:ctrlPr>
                                  <a:rPr lang="zh-CN" altLang="en-US" sz="2000" i="1">
                                    <a:latin typeface="Cambria Math" panose="02040503050406030204" pitchFamily="18" charset="0"/>
                                  </a:rPr>
                                </m:ctrlPr>
                              </m:dPr>
                              <m:e>
                                <m:r>
                                  <a:rPr lang="zh-CN" altLang="en-US" sz="2000" i="1">
                                    <a:latin typeface="Cambria Math" panose="02040503050406030204" pitchFamily="18" charset="0"/>
                                  </a:rPr>
                                  <m:t>𝐷</m:t>
                                </m:r>
                                <m:r>
                                  <a:rPr lang="zh-CN" altLang="en-US" sz="2000">
                                    <a:latin typeface="Cambria Math" panose="02040503050406030204" pitchFamily="18" charset="0"/>
                                  </a:rPr>
                                  <m:t>−</m:t>
                                </m:r>
                                <m:r>
                                  <a:rPr lang="zh-CN" altLang="en-US" sz="2000" i="1">
                                    <a:latin typeface="Cambria Math" panose="02040503050406030204" pitchFamily="18" charset="0"/>
                                  </a:rPr>
                                  <m:t>𝐿</m:t>
                                </m:r>
                              </m:e>
                            </m:d>
                          </m:e>
                          <m:sup>
                            <m:r>
                              <a:rPr lang="zh-CN" altLang="en-US" sz="2000">
                                <a:latin typeface="Cambria Math" panose="02040503050406030204" pitchFamily="18" charset="0"/>
                              </a:rPr>
                              <m:t>−</m:t>
                            </m:r>
                            <m:r>
                              <a:rPr lang="zh-CN" altLang="en-US" sz="2000">
                                <a:latin typeface="Cambria Math" panose="02040503050406030204" pitchFamily="18" charset="0"/>
                              </a:rPr>
                              <m:t>1</m:t>
                            </m:r>
                          </m:sup>
                        </m:sSup>
                        <m:r>
                          <a:rPr lang="zh-CN" altLang="en-US" sz="2000" i="1">
                            <a:latin typeface="Cambria Math" panose="02040503050406030204" pitchFamily="18" charset="0"/>
                          </a:rPr>
                          <m:t>𝑈</m:t>
                        </m:r>
                      </m:e>
                    </m:d>
                  </m:oMath>
                </a14:m>
                <a:r>
                  <a:rPr lang="en-US" altLang="zh-CN" sz="2000" dirty="0"/>
                  <a:t>  =</a:t>
                </a:r>
                <a:r>
                  <a:rPr lang="zh-CN" altLang="en-US" sz="2000" dirty="0"/>
                  <a:t> </a:t>
                </a:r>
                <a14:m>
                  <m:oMath xmlns:m="http://schemas.openxmlformats.org/officeDocument/2006/math">
                    <m:d>
                      <m:dPr>
                        <m:begChr m:val="|"/>
                        <m:endChr m:val="|"/>
                        <m:ctrlPr>
                          <a:rPr lang="zh-CN" altLang="en-US" sz="2000" i="1">
                            <a:latin typeface="Cambria Math" panose="02040503050406030204" pitchFamily="18" charset="0"/>
                          </a:rPr>
                        </m:ctrlPr>
                      </m:dPr>
                      <m:e>
                        <m:r>
                          <a:rPr lang="zh-CN" altLang="en-US" sz="2000" i="1">
                            <a:latin typeface="Cambria Math" panose="02040503050406030204" pitchFamily="18" charset="0"/>
                          </a:rPr>
                          <m:t>𝜆</m:t>
                        </m:r>
                        <m:sSup>
                          <m:sSupPr>
                            <m:ctrlPr>
                              <a:rPr lang="zh-CN" altLang="en-US" sz="2000" i="1">
                                <a:solidFill>
                                  <a:srgbClr val="836967"/>
                                </a:solidFill>
                                <a:latin typeface="Cambria Math" panose="02040503050406030204" pitchFamily="18" charset="0"/>
                              </a:rPr>
                            </m:ctrlPr>
                          </m:sSupPr>
                          <m:e>
                            <m:d>
                              <m:dPr>
                                <m:ctrlPr>
                                  <a:rPr lang="zh-CN" altLang="en-US" sz="2000" i="1">
                                    <a:latin typeface="Cambria Math" panose="02040503050406030204" pitchFamily="18" charset="0"/>
                                  </a:rPr>
                                </m:ctrlPr>
                              </m:dPr>
                              <m:e>
                                <m:r>
                                  <a:rPr lang="zh-CN" altLang="en-US" sz="2000" i="1">
                                    <a:latin typeface="Cambria Math" panose="02040503050406030204" pitchFamily="18" charset="0"/>
                                  </a:rPr>
                                  <m:t>𝐷</m:t>
                                </m:r>
                                <m:r>
                                  <a:rPr lang="zh-CN" altLang="en-US" sz="2000">
                                    <a:latin typeface="Cambria Math" panose="02040503050406030204" pitchFamily="18" charset="0"/>
                                  </a:rPr>
                                  <m:t>−</m:t>
                                </m:r>
                                <m:r>
                                  <a:rPr lang="zh-CN" altLang="en-US" sz="2000" i="1">
                                    <a:latin typeface="Cambria Math" panose="02040503050406030204" pitchFamily="18" charset="0"/>
                                  </a:rPr>
                                  <m:t>𝐿</m:t>
                                </m:r>
                              </m:e>
                            </m:d>
                          </m:e>
                          <m:sup>
                            <m:r>
                              <a:rPr lang="zh-CN" altLang="en-US" sz="2000">
                                <a:latin typeface="Cambria Math" panose="02040503050406030204" pitchFamily="18" charset="0"/>
                              </a:rPr>
                              <m:t>−</m:t>
                            </m:r>
                            <m:r>
                              <a:rPr lang="zh-CN" altLang="en-US" sz="2000">
                                <a:latin typeface="Cambria Math" panose="02040503050406030204" pitchFamily="18" charset="0"/>
                              </a:rPr>
                              <m:t>1</m:t>
                            </m:r>
                          </m:sup>
                        </m:sSup>
                        <m:d>
                          <m:dPr>
                            <m:ctrlPr>
                              <a:rPr lang="zh-CN" altLang="en-US" sz="2000" i="1">
                                <a:latin typeface="Cambria Math" panose="02040503050406030204" pitchFamily="18" charset="0"/>
                              </a:rPr>
                            </m:ctrlPr>
                          </m:dPr>
                          <m:e>
                            <m:r>
                              <a:rPr lang="zh-CN" altLang="en-US" sz="2000" i="1">
                                <a:latin typeface="Cambria Math" panose="02040503050406030204" pitchFamily="18" charset="0"/>
                              </a:rPr>
                              <m:t>𝐷</m:t>
                            </m:r>
                            <m:r>
                              <a:rPr lang="zh-CN" altLang="en-US" sz="2000">
                                <a:latin typeface="Cambria Math" panose="02040503050406030204" pitchFamily="18" charset="0"/>
                              </a:rPr>
                              <m:t>−</m:t>
                            </m:r>
                            <m:r>
                              <a:rPr lang="zh-CN" altLang="en-US" sz="2000" i="1">
                                <a:latin typeface="Cambria Math" panose="02040503050406030204" pitchFamily="18" charset="0"/>
                              </a:rPr>
                              <m:t>𝐿</m:t>
                            </m:r>
                          </m:e>
                        </m:d>
                        <m:r>
                          <a:rPr lang="zh-CN" altLang="en-US" sz="2000">
                            <a:latin typeface="Cambria Math" panose="02040503050406030204" pitchFamily="18" charset="0"/>
                          </a:rPr>
                          <m:t>−</m:t>
                        </m:r>
                        <m:sSup>
                          <m:sSupPr>
                            <m:ctrlPr>
                              <a:rPr lang="zh-CN" altLang="en-US" sz="2000" i="1">
                                <a:solidFill>
                                  <a:srgbClr val="836967"/>
                                </a:solidFill>
                                <a:latin typeface="Cambria Math" panose="02040503050406030204" pitchFamily="18" charset="0"/>
                              </a:rPr>
                            </m:ctrlPr>
                          </m:sSupPr>
                          <m:e>
                            <m:d>
                              <m:dPr>
                                <m:ctrlPr>
                                  <a:rPr lang="zh-CN" altLang="en-US" sz="2000" i="1">
                                    <a:latin typeface="Cambria Math" panose="02040503050406030204" pitchFamily="18" charset="0"/>
                                  </a:rPr>
                                </m:ctrlPr>
                              </m:dPr>
                              <m:e>
                                <m:r>
                                  <a:rPr lang="zh-CN" altLang="en-US" sz="2000" i="1">
                                    <a:latin typeface="Cambria Math" panose="02040503050406030204" pitchFamily="18" charset="0"/>
                                  </a:rPr>
                                  <m:t>𝐷</m:t>
                                </m:r>
                                <m:r>
                                  <a:rPr lang="zh-CN" altLang="en-US" sz="2000">
                                    <a:latin typeface="Cambria Math" panose="02040503050406030204" pitchFamily="18" charset="0"/>
                                  </a:rPr>
                                  <m:t>−</m:t>
                                </m:r>
                                <m:r>
                                  <a:rPr lang="zh-CN" altLang="en-US" sz="2000" i="1">
                                    <a:latin typeface="Cambria Math" panose="02040503050406030204" pitchFamily="18" charset="0"/>
                                  </a:rPr>
                                  <m:t>𝐿</m:t>
                                </m:r>
                              </m:e>
                            </m:d>
                          </m:e>
                          <m:sup>
                            <m:r>
                              <a:rPr lang="zh-CN" altLang="en-US" sz="2000">
                                <a:latin typeface="Cambria Math" panose="02040503050406030204" pitchFamily="18" charset="0"/>
                              </a:rPr>
                              <m:t>−</m:t>
                            </m:r>
                            <m:r>
                              <a:rPr lang="zh-CN" altLang="en-US" sz="2000">
                                <a:latin typeface="Cambria Math" panose="02040503050406030204" pitchFamily="18" charset="0"/>
                              </a:rPr>
                              <m:t>1</m:t>
                            </m:r>
                          </m:sup>
                        </m:sSup>
                        <m:r>
                          <a:rPr lang="zh-CN" altLang="en-US" sz="2000" i="1">
                            <a:latin typeface="Cambria Math" panose="02040503050406030204" pitchFamily="18" charset="0"/>
                          </a:rPr>
                          <m:t>𝑈</m:t>
                        </m:r>
                      </m:e>
                    </m:d>
                  </m:oMath>
                </a14:m>
                <a:endParaRPr lang="en-US" altLang="zh-CN" sz="2000" dirty="0"/>
              </a:p>
              <a:p>
                <a:pPr>
                  <a:lnSpc>
                    <a:spcPct val="130000"/>
                  </a:lnSpc>
                </a:pPr>
                <a:r>
                  <a:rPr lang="en-US" altLang="zh-CN" sz="2000" dirty="0"/>
                  <a:t>                =</a:t>
                </a:r>
                <a:r>
                  <a:rPr lang="zh-CN" altLang="en-US" sz="2000" dirty="0"/>
                  <a:t> </a:t>
                </a:r>
                <a14:m>
                  <m:oMath xmlns:m="http://schemas.openxmlformats.org/officeDocument/2006/math">
                    <m:d>
                      <m:dPr>
                        <m:begChr m:val="|"/>
                        <m:endChr m:val="|"/>
                        <m:ctrlPr>
                          <a:rPr lang="en-US" altLang="zh-CN" sz="2000" i="1" smtClean="0">
                            <a:latin typeface="Cambria Math" panose="02040503050406030204" pitchFamily="18" charset="0"/>
                          </a:rPr>
                        </m:ctrlPr>
                      </m:dPr>
                      <m:e>
                        <m:sSup>
                          <m:sSupPr>
                            <m:ctrlPr>
                              <a:rPr lang="zh-CN" altLang="en-US" sz="2000" i="1">
                                <a:solidFill>
                                  <a:srgbClr val="836967"/>
                                </a:solidFill>
                                <a:latin typeface="Cambria Math" panose="02040503050406030204" pitchFamily="18" charset="0"/>
                              </a:rPr>
                            </m:ctrlPr>
                          </m:sSupPr>
                          <m:e>
                            <m:d>
                              <m:dPr>
                                <m:ctrlPr>
                                  <a:rPr lang="zh-CN" altLang="en-US" sz="2000" i="1">
                                    <a:latin typeface="Cambria Math" panose="02040503050406030204" pitchFamily="18" charset="0"/>
                                  </a:rPr>
                                </m:ctrlPr>
                              </m:dPr>
                              <m:e>
                                <m:r>
                                  <a:rPr lang="zh-CN" altLang="en-US" sz="2000" i="1">
                                    <a:latin typeface="Cambria Math" panose="02040503050406030204" pitchFamily="18" charset="0"/>
                                  </a:rPr>
                                  <m:t>𝐷</m:t>
                                </m:r>
                                <m:r>
                                  <a:rPr lang="zh-CN" altLang="en-US" sz="2000">
                                    <a:latin typeface="Cambria Math" panose="02040503050406030204" pitchFamily="18" charset="0"/>
                                  </a:rPr>
                                  <m:t>−</m:t>
                                </m:r>
                                <m:r>
                                  <a:rPr lang="zh-CN" altLang="en-US" sz="2000" i="1">
                                    <a:latin typeface="Cambria Math" panose="02040503050406030204" pitchFamily="18" charset="0"/>
                                  </a:rPr>
                                  <m:t>𝐿</m:t>
                                </m:r>
                              </m:e>
                            </m:d>
                          </m:e>
                          <m:sup>
                            <m:r>
                              <a:rPr lang="zh-CN" altLang="en-US" sz="2000">
                                <a:latin typeface="Cambria Math" panose="02040503050406030204" pitchFamily="18" charset="0"/>
                              </a:rPr>
                              <m:t>−</m:t>
                            </m:r>
                            <m:r>
                              <a:rPr lang="zh-CN" altLang="en-US" sz="2000">
                                <a:latin typeface="Cambria Math" panose="02040503050406030204" pitchFamily="18" charset="0"/>
                              </a:rPr>
                              <m:t>1</m:t>
                            </m:r>
                          </m:sup>
                        </m:sSup>
                      </m:e>
                    </m:d>
                  </m:oMath>
                </a14:m>
                <a:r>
                  <a:rPr lang="zh-CN" altLang="en-US" sz="2000" dirty="0"/>
                  <a:t> </a:t>
                </a:r>
                <a14:m>
                  <m:oMath xmlns:m="http://schemas.openxmlformats.org/officeDocument/2006/math">
                    <m:d>
                      <m:dPr>
                        <m:begChr m:val="|"/>
                        <m:endChr m:val="|"/>
                        <m:ctrlPr>
                          <a:rPr lang="zh-CN" altLang="en-US" sz="2000" i="1">
                            <a:latin typeface="Cambria Math" panose="02040503050406030204" pitchFamily="18" charset="0"/>
                          </a:rPr>
                        </m:ctrlPr>
                      </m:dPr>
                      <m:e>
                        <m:r>
                          <a:rPr lang="zh-CN" altLang="en-US" sz="2000" i="1">
                            <a:latin typeface="Cambria Math" panose="02040503050406030204" pitchFamily="18" charset="0"/>
                          </a:rPr>
                          <m:t>𝜆</m:t>
                        </m:r>
                        <m:d>
                          <m:dPr>
                            <m:ctrlPr>
                              <a:rPr lang="zh-CN" altLang="en-US" sz="2000" i="1">
                                <a:latin typeface="Cambria Math" panose="02040503050406030204" pitchFamily="18" charset="0"/>
                              </a:rPr>
                            </m:ctrlPr>
                          </m:dPr>
                          <m:e>
                            <m:r>
                              <a:rPr lang="zh-CN" altLang="en-US" sz="2000" i="1">
                                <a:latin typeface="Cambria Math" panose="02040503050406030204" pitchFamily="18" charset="0"/>
                              </a:rPr>
                              <m:t>𝐷</m:t>
                            </m:r>
                            <m:r>
                              <a:rPr lang="zh-CN" altLang="en-US" sz="2000">
                                <a:latin typeface="Cambria Math" panose="02040503050406030204" pitchFamily="18" charset="0"/>
                              </a:rPr>
                              <m:t>−</m:t>
                            </m:r>
                            <m:r>
                              <a:rPr lang="zh-CN" altLang="en-US" sz="2000" i="1">
                                <a:latin typeface="Cambria Math" panose="02040503050406030204" pitchFamily="18" charset="0"/>
                              </a:rPr>
                              <m:t>𝐿</m:t>
                            </m:r>
                          </m:e>
                        </m:d>
                        <m:r>
                          <a:rPr lang="en-US" altLang="zh-CN" sz="2000" b="0" i="1" smtClean="0">
                            <a:latin typeface="Cambria Math" panose="02040503050406030204" pitchFamily="18" charset="0"/>
                          </a:rPr>
                          <m:t>−</m:t>
                        </m:r>
                        <m:r>
                          <a:rPr lang="zh-CN" altLang="en-US" sz="2000" i="1">
                            <a:latin typeface="Cambria Math" panose="02040503050406030204" pitchFamily="18" charset="0"/>
                          </a:rPr>
                          <m:t>𝑈</m:t>
                        </m:r>
                      </m:e>
                    </m:d>
                  </m:oMath>
                </a14:m>
                <a:r>
                  <a:rPr lang="en-US" altLang="zh-CN" sz="2000" dirty="0"/>
                  <a:t>=0</a:t>
                </a:r>
                <a:endParaRPr lang="zh-CN" altLang="en-US" sz="2000" dirty="0"/>
              </a:p>
            </p:txBody>
          </p:sp>
        </mc:Choice>
        <mc:Fallback>
          <p:sp>
            <p:nvSpPr>
              <p:cNvPr id="23" name="文本框 22"/>
              <p:cNvSpPr txBox="1">
                <a:spLocks noRot="1" noChangeAspect="1" noMove="1" noResize="1" noEditPoints="1" noAdjustHandles="1" noChangeArrowheads="1" noChangeShapeType="1" noTextEdit="1"/>
              </p:cNvSpPr>
              <p:nvPr/>
            </p:nvSpPr>
            <p:spPr>
              <a:xfrm>
                <a:off x="202207" y="1505848"/>
                <a:ext cx="9365872" cy="964303"/>
              </a:xfrm>
              <a:prstGeom prst="rect">
                <a:avLst/>
              </a:prstGeom>
              <a:blipFill rotWithShape="1">
                <a:blip r:embed="rId1"/>
                <a:stretch>
                  <a:fillRect l="-3" t="-27" r="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文本框 26"/>
              <p:cNvSpPr txBox="1"/>
              <p:nvPr/>
            </p:nvSpPr>
            <p:spPr>
              <a:xfrm>
                <a:off x="250966" y="2641817"/>
                <a:ext cx="7660690" cy="509178"/>
              </a:xfrm>
              <a:prstGeom prst="rect">
                <a:avLst/>
              </a:prstGeom>
              <a:noFill/>
            </p:spPr>
            <p:txBody>
              <a:bodyPr wrap="square">
                <a:spAutoFit/>
              </a:bodyPr>
              <a:lstStyle/>
              <a:p>
                <a:r>
                  <a:rPr lang="zh-CN" altLang="en-US" dirty="0"/>
                  <a:t>因为</a:t>
                </a:r>
                <a14:m>
                  <m:oMath xmlns:m="http://schemas.openxmlformats.org/officeDocument/2006/math">
                    <m:d>
                      <m:dPr>
                        <m:begChr m:val="|"/>
                        <m:endChr m:val="|"/>
                        <m:ctrlPr>
                          <a:rPr lang="en-US" altLang="zh-CN" i="1" smtClean="0">
                            <a:latin typeface="Cambria Math" panose="02040503050406030204" pitchFamily="18" charset="0"/>
                          </a:rPr>
                        </m:ctrlPr>
                      </m:dPr>
                      <m:e>
                        <m:sSup>
                          <m:sSupPr>
                            <m:ctrlPr>
                              <a:rPr lang="zh-CN" altLang="en-US" i="1">
                                <a:solidFill>
                                  <a:srgbClr val="836967"/>
                                </a:solidFill>
                                <a:latin typeface="Cambria Math" panose="02040503050406030204" pitchFamily="18" charset="0"/>
                              </a:rPr>
                            </m:ctrlPr>
                          </m:sSupPr>
                          <m:e>
                            <m:d>
                              <m:dPr>
                                <m:ctrlPr>
                                  <a:rPr lang="zh-CN" altLang="en-US" i="1">
                                    <a:latin typeface="Cambria Math" panose="02040503050406030204" pitchFamily="18" charset="0"/>
                                  </a:rPr>
                                </m:ctrlPr>
                              </m:dPr>
                              <m:e>
                                <m:r>
                                  <a:rPr lang="zh-CN" altLang="en-US" i="1">
                                    <a:latin typeface="Cambria Math" panose="02040503050406030204" pitchFamily="18" charset="0"/>
                                  </a:rPr>
                                  <m:t>𝐷</m:t>
                                </m:r>
                                <m:r>
                                  <a:rPr lang="zh-CN" altLang="en-US">
                                    <a:latin typeface="Cambria Math" panose="02040503050406030204" pitchFamily="18" charset="0"/>
                                  </a:rPr>
                                  <m:t>−</m:t>
                                </m:r>
                                <m:r>
                                  <a:rPr lang="zh-CN" altLang="en-US" i="1">
                                    <a:latin typeface="Cambria Math" panose="02040503050406030204" pitchFamily="18" charset="0"/>
                                  </a:rPr>
                                  <m:t>𝐿</m:t>
                                </m:r>
                              </m:e>
                            </m:d>
                          </m:e>
                          <m:sup>
                            <m:r>
                              <a:rPr lang="zh-CN" altLang="en-US">
                                <a:latin typeface="Cambria Math" panose="02040503050406030204" pitchFamily="18" charset="0"/>
                              </a:rPr>
                              <m:t>−</m:t>
                            </m:r>
                            <m:r>
                              <a:rPr lang="zh-CN" altLang="en-US">
                                <a:latin typeface="Cambria Math" panose="02040503050406030204" pitchFamily="18" charset="0"/>
                              </a:rPr>
                              <m:t>1</m:t>
                            </m:r>
                          </m:sup>
                        </m:sSup>
                      </m:e>
                    </m:d>
                    <m:r>
                      <a:rPr lang="zh-CN" altLang="en-US" i="1" smtClean="0">
                        <a:latin typeface="Cambria Math" panose="02040503050406030204" pitchFamily="18" charset="0"/>
                      </a:rPr>
                      <m:t>≠</m:t>
                    </m:r>
                    <m:r>
                      <a:rPr lang="en-US" altLang="zh-CN" b="0" i="1" smtClean="0">
                        <a:latin typeface="Cambria Math" panose="02040503050406030204" pitchFamily="18" charset="0"/>
                      </a:rPr>
                      <m:t>0</m:t>
                    </m:r>
                  </m:oMath>
                </a14:m>
                <a:r>
                  <a:rPr lang="zh-CN" altLang="en-US" dirty="0"/>
                  <a:t>，所以</a:t>
                </a:r>
                <a14:m>
                  <m:oMath xmlns:m="http://schemas.openxmlformats.org/officeDocument/2006/math">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𝜆</m:t>
                        </m:r>
                        <m:d>
                          <m:dPr>
                            <m:ctrlPr>
                              <a:rPr lang="zh-CN" altLang="en-US" i="1">
                                <a:latin typeface="Cambria Math" panose="02040503050406030204" pitchFamily="18" charset="0"/>
                              </a:rPr>
                            </m:ctrlPr>
                          </m:dPr>
                          <m:e>
                            <m:r>
                              <a:rPr lang="zh-CN" altLang="en-US" i="1">
                                <a:latin typeface="Cambria Math" panose="02040503050406030204" pitchFamily="18" charset="0"/>
                              </a:rPr>
                              <m:t>𝐷</m:t>
                            </m:r>
                            <m:r>
                              <a:rPr lang="zh-CN" altLang="en-US">
                                <a:latin typeface="Cambria Math" panose="02040503050406030204" pitchFamily="18" charset="0"/>
                              </a:rPr>
                              <m:t>−</m:t>
                            </m:r>
                            <m:r>
                              <a:rPr lang="zh-CN" altLang="en-US" i="1">
                                <a:latin typeface="Cambria Math" panose="02040503050406030204" pitchFamily="18" charset="0"/>
                              </a:rPr>
                              <m:t>𝐿</m:t>
                            </m:r>
                          </m:e>
                        </m:d>
                        <m:r>
                          <a:rPr lang="en-US" altLang="zh-CN" i="1">
                            <a:latin typeface="Cambria Math" panose="02040503050406030204" pitchFamily="18" charset="0"/>
                          </a:rPr>
                          <m:t>−</m:t>
                        </m:r>
                        <m:r>
                          <a:rPr lang="zh-CN" altLang="en-US" i="1">
                            <a:latin typeface="Cambria Math" panose="02040503050406030204" pitchFamily="18" charset="0"/>
                          </a:rPr>
                          <m:t>𝑈</m:t>
                        </m:r>
                      </m:e>
                    </m:d>
                  </m:oMath>
                </a14:m>
                <a:r>
                  <a:rPr lang="en-US" altLang="zh-CN" dirty="0"/>
                  <a:t>=0</a:t>
                </a:r>
                <a:r>
                  <a:rPr lang="zh-CN" altLang="en-US" dirty="0"/>
                  <a:t> </a:t>
                </a:r>
                <a:endParaRPr lang="zh-CN" altLang="en-US" dirty="0"/>
              </a:p>
            </p:txBody>
          </p:sp>
        </mc:Choice>
        <mc:Fallback>
          <p:sp>
            <p:nvSpPr>
              <p:cNvPr id="27" name="文本框 26"/>
              <p:cNvSpPr txBox="1">
                <a:spLocks noRot="1" noChangeAspect="1" noMove="1" noResize="1" noEditPoints="1" noAdjustHandles="1" noChangeArrowheads="1" noChangeShapeType="1" noTextEdit="1"/>
              </p:cNvSpPr>
              <p:nvPr/>
            </p:nvSpPr>
            <p:spPr>
              <a:xfrm>
                <a:off x="250966" y="2641817"/>
                <a:ext cx="7660690" cy="509178"/>
              </a:xfrm>
              <a:prstGeom prst="rect">
                <a:avLst/>
              </a:prstGeom>
              <a:blipFill rotWithShape="1">
                <a:blip r:embed="rId2"/>
                <a:stretch>
                  <a:fillRect l="-2" t="-43" r="2" b="2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 name="文本框 37"/>
              <p:cNvSpPr txBox="1"/>
              <p:nvPr/>
            </p:nvSpPr>
            <p:spPr>
              <a:xfrm>
                <a:off x="250966" y="3179452"/>
                <a:ext cx="8801381" cy="1314719"/>
              </a:xfrm>
              <a:prstGeom prst="rect">
                <a:avLst/>
              </a:prstGeom>
              <a:noFill/>
            </p:spPr>
            <p:txBody>
              <a:bodyPr wrap="square">
                <a:spAutoFit/>
              </a:bodyPr>
              <a:lstStyle/>
              <a:p>
                <a14:m>
                  <m:oMath xmlns:m="http://schemas.openxmlformats.org/officeDocument/2006/math">
                    <m:d>
                      <m:dPr>
                        <m:begChr m:val="|"/>
                        <m:endChr m:val="|"/>
                        <m:ctrlPr>
                          <a:rPr lang="zh-CN" altLang="en-US" sz="2000" i="1" smtClean="0">
                            <a:latin typeface="Cambria Math" panose="02040503050406030204" pitchFamily="18" charset="0"/>
                          </a:rPr>
                        </m:ctrlPr>
                      </m:dPr>
                      <m:e>
                        <m:r>
                          <a:rPr lang="zh-CN" altLang="en-US" sz="2000" i="1">
                            <a:latin typeface="Cambria Math" panose="02040503050406030204" pitchFamily="18" charset="0"/>
                          </a:rPr>
                          <m:t>𝜆</m:t>
                        </m:r>
                        <m:r>
                          <a:rPr lang="zh-CN" altLang="en-US" sz="2000" i="1">
                            <a:latin typeface="Cambria Math" panose="02040503050406030204" pitchFamily="18" charset="0"/>
                          </a:rPr>
                          <m:t>𝐼</m:t>
                        </m:r>
                        <m:r>
                          <a:rPr lang="zh-CN" altLang="en-US" sz="2000">
                            <a:latin typeface="Cambria Math" panose="02040503050406030204" pitchFamily="18" charset="0"/>
                          </a:rPr>
                          <m:t>−</m:t>
                        </m:r>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𝐵</m:t>
                            </m:r>
                          </m:e>
                          <m:sub>
                            <m:r>
                              <a:rPr lang="en-US" altLang="zh-CN" sz="2000" i="1">
                                <a:latin typeface="Cambria Math" panose="02040503050406030204" pitchFamily="18" charset="0"/>
                              </a:rPr>
                              <m:t>𝐺</m:t>
                            </m:r>
                          </m:sub>
                        </m:sSub>
                      </m:e>
                    </m:d>
                  </m:oMath>
                </a14:m>
                <a:r>
                  <a:rPr lang="en-US" altLang="zh-CN" sz="2000" dirty="0"/>
                  <a:t>=</a:t>
                </a:r>
                <a:r>
                  <a:rPr lang="zh-CN" altLang="en-US" sz="2000" dirty="0"/>
                  <a:t> </a:t>
                </a:r>
                <a14:m>
                  <m:oMath xmlns:m="http://schemas.openxmlformats.org/officeDocument/2006/math">
                    <m:d>
                      <m:dPr>
                        <m:begChr m:val="|"/>
                        <m:endChr m:val="|"/>
                        <m:ctrlPr>
                          <a:rPr lang="zh-CN" altLang="en-US" sz="2000" i="1" smtClean="0">
                            <a:latin typeface="Cambria Math" panose="02040503050406030204" pitchFamily="18" charset="0"/>
                          </a:rPr>
                        </m:ctrlPr>
                      </m:dPr>
                      <m:e>
                        <m:r>
                          <a:rPr lang="zh-CN" altLang="en-US" sz="2000" i="1">
                            <a:latin typeface="Cambria Math" panose="02040503050406030204" pitchFamily="18" charset="0"/>
                          </a:rPr>
                          <m:t>𝜆</m:t>
                        </m:r>
                        <m:d>
                          <m:dPr>
                            <m:ctrlPr>
                              <a:rPr lang="zh-CN" altLang="en-US" sz="2000" i="1">
                                <a:latin typeface="Cambria Math" panose="02040503050406030204" pitchFamily="18" charset="0"/>
                              </a:rPr>
                            </m:ctrlPr>
                          </m:dPr>
                          <m:e>
                            <m:r>
                              <a:rPr lang="zh-CN" altLang="en-US" sz="2000" i="1">
                                <a:latin typeface="Cambria Math" panose="02040503050406030204" pitchFamily="18" charset="0"/>
                              </a:rPr>
                              <m:t>𝐷</m:t>
                            </m:r>
                            <m:r>
                              <a:rPr lang="zh-CN" altLang="en-US" sz="2000">
                                <a:latin typeface="Cambria Math" panose="02040503050406030204" pitchFamily="18" charset="0"/>
                              </a:rPr>
                              <m:t>−</m:t>
                            </m:r>
                            <m:r>
                              <a:rPr lang="zh-CN" altLang="en-US" sz="2000" i="1">
                                <a:latin typeface="Cambria Math" panose="02040503050406030204" pitchFamily="18" charset="0"/>
                              </a:rPr>
                              <m:t>𝐿</m:t>
                            </m:r>
                          </m:e>
                        </m:d>
                        <m:r>
                          <a:rPr lang="en-US" altLang="zh-CN" sz="2000" i="1">
                            <a:latin typeface="Cambria Math" panose="02040503050406030204" pitchFamily="18" charset="0"/>
                          </a:rPr>
                          <m:t>−</m:t>
                        </m:r>
                        <m:r>
                          <a:rPr lang="zh-CN" altLang="en-US" sz="2000" i="1">
                            <a:latin typeface="Cambria Math" panose="02040503050406030204" pitchFamily="18" charset="0"/>
                          </a:rPr>
                          <m:t>𝑈</m:t>
                        </m:r>
                      </m:e>
                    </m:d>
                  </m:oMath>
                </a14:m>
                <a:r>
                  <a:rPr lang="en-US" altLang="zh-CN" sz="2000" dirty="0"/>
                  <a:t>= </a:t>
                </a:r>
                <a14:m>
                  <m:oMath xmlns:m="http://schemas.openxmlformats.org/officeDocument/2006/math">
                    <m:d>
                      <m:dPr>
                        <m:begChr m:val="|"/>
                        <m:endChr m:val="|"/>
                        <m:ctrlPr>
                          <a:rPr lang="en-US" altLang="zh-CN" sz="2000" i="1">
                            <a:latin typeface="Cambria Math" panose="02040503050406030204" pitchFamily="18" charset="0"/>
                          </a:rPr>
                        </m:ctrlPr>
                      </m:dPr>
                      <m:e>
                        <m:m>
                          <m:mPr>
                            <m:mcs>
                              <m:mc>
                                <m:mcPr>
                                  <m:count m:val="3"/>
                                  <m:mcJc m:val="center"/>
                                </m:mcPr>
                              </m:mc>
                            </m:mcs>
                            <m:ctrlPr>
                              <a:rPr lang="en-US" altLang="zh-CN" sz="2000" i="1">
                                <a:latin typeface="Cambria Math" panose="02040503050406030204" pitchFamily="18" charset="0"/>
                              </a:rPr>
                            </m:ctrlPr>
                          </m:mPr>
                          <m:mr>
                            <m:e>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𝜆</m:t>
                                  </m:r>
                                  <m:r>
                                    <a:rPr lang="en-US" altLang="zh-CN" sz="2000" i="1">
                                      <a:latin typeface="Cambria Math" panose="02040503050406030204" pitchFamily="18" charset="0"/>
                                    </a:rPr>
                                    <m:t>𝑎</m:t>
                                  </m:r>
                                </m:e>
                                <m:sub>
                                  <m:r>
                                    <a:rPr lang="en-US" altLang="zh-CN" sz="2000" i="1">
                                      <a:latin typeface="Cambria Math" panose="02040503050406030204" pitchFamily="18" charset="0"/>
                                    </a:rPr>
                                    <m:t>11</m:t>
                                  </m:r>
                                </m:sub>
                              </m:sSub>
                            </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12</m:t>
                                  </m:r>
                                </m:sub>
                              </m:sSub>
                            </m:e>
                            <m:e>
                              <m:m>
                                <m:mPr>
                                  <m:mcs>
                                    <m:mc>
                                      <m:mcPr>
                                        <m:count m:val="2"/>
                                        <m:mcJc m:val="center"/>
                                      </m:mcPr>
                                    </m:mc>
                                  </m:mcs>
                                  <m:ctrlPr>
                                    <a:rPr lang="en-US" altLang="zh-CN" sz="2000" i="1">
                                      <a:latin typeface="Cambria Math" panose="02040503050406030204" pitchFamily="18" charset="0"/>
                                    </a:rPr>
                                  </m:ctrlPr>
                                </m:mPr>
                                <m:mr>
                                  <m:e>
                                    <m:r>
                                      <m:rPr>
                                        <m:brk m:alnAt="7"/>
                                      </m:rPr>
                                      <a:rPr lang="en-US" altLang="zh-CN" sz="2000" i="1">
                                        <a:latin typeface="Cambria Math" panose="02040503050406030204" pitchFamily="18" charset="0"/>
                                        <a:ea typeface="Cambria Math" panose="02040503050406030204" pitchFamily="18" charset="0"/>
                                      </a:rPr>
                                      <m:t>⋯</m:t>
                                    </m:r>
                                  </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1</m:t>
                                        </m:r>
                                        <m:r>
                                          <a:rPr lang="en-US" altLang="zh-CN" sz="2000" i="1">
                                            <a:latin typeface="Cambria Math" panose="02040503050406030204" pitchFamily="18" charset="0"/>
                                          </a:rPr>
                                          <m:t>𝑛</m:t>
                                        </m:r>
                                      </m:sub>
                                    </m:sSub>
                                  </m:e>
                                </m:mr>
                              </m:m>
                            </m:e>
                          </m:mr>
                          <m:mr>
                            <m:e>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𝜆</m:t>
                                  </m:r>
                                  <m:r>
                                    <a:rPr lang="en-US" altLang="zh-CN" sz="2000" i="1">
                                      <a:latin typeface="Cambria Math" panose="02040503050406030204" pitchFamily="18" charset="0"/>
                                    </a:rPr>
                                    <m:t>𝑎</m:t>
                                  </m:r>
                                </m:e>
                                <m:sub>
                                  <m:r>
                                    <a:rPr lang="en-US" altLang="zh-CN" sz="2000" i="1">
                                      <a:latin typeface="Cambria Math" panose="02040503050406030204" pitchFamily="18" charset="0"/>
                                    </a:rPr>
                                    <m:t>21</m:t>
                                  </m:r>
                                </m:sub>
                              </m:sSub>
                            </m:e>
                            <m:e>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𝜆</m:t>
                                  </m:r>
                                  <m:r>
                                    <a:rPr lang="en-US" altLang="zh-CN" sz="2000" i="1">
                                      <a:latin typeface="Cambria Math" panose="02040503050406030204" pitchFamily="18" charset="0"/>
                                    </a:rPr>
                                    <m:t>𝑎</m:t>
                                  </m:r>
                                </m:e>
                                <m:sub>
                                  <m:r>
                                    <a:rPr lang="en-US" altLang="zh-CN" sz="2000" i="1">
                                      <a:latin typeface="Cambria Math" panose="02040503050406030204" pitchFamily="18" charset="0"/>
                                    </a:rPr>
                                    <m:t>22</m:t>
                                  </m:r>
                                </m:sub>
                              </m:sSub>
                            </m:e>
                            <m:e>
                              <m:m>
                                <m:mPr>
                                  <m:mcs>
                                    <m:mc>
                                      <m:mcPr>
                                        <m:count m:val="2"/>
                                        <m:mcJc m:val="center"/>
                                      </m:mcPr>
                                    </m:mc>
                                  </m:mcs>
                                  <m:ctrlPr>
                                    <a:rPr lang="en-US" altLang="zh-CN" sz="2000" i="1">
                                      <a:latin typeface="Cambria Math" panose="02040503050406030204" pitchFamily="18" charset="0"/>
                                    </a:rPr>
                                  </m:ctrlPr>
                                </m:mPr>
                                <m:mr>
                                  <m:e>
                                    <m:r>
                                      <m:rPr>
                                        <m:brk m:alnAt="7"/>
                                      </m:rPr>
                                      <a:rPr lang="en-US" altLang="zh-CN" sz="2000" i="1">
                                        <a:latin typeface="Cambria Math" panose="02040503050406030204" pitchFamily="18" charset="0"/>
                                        <a:ea typeface="Cambria Math" panose="02040503050406030204" pitchFamily="18" charset="0"/>
                                      </a:rPr>
                                      <m:t>⋯</m:t>
                                    </m:r>
                                  </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2</m:t>
                                        </m:r>
                                        <m:r>
                                          <a:rPr lang="en-US" altLang="zh-CN" sz="2000" i="1">
                                            <a:latin typeface="Cambria Math" panose="02040503050406030204" pitchFamily="18" charset="0"/>
                                          </a:rPr>
                                          <m:t>𝑛</m:t>
                                        </m:r>
                                      </m:sub>
                                    </m:sSub>
                                  </m:e>
                                </m:mr>
                              </m:m>
                            </m:e>
                          </m:mr>
                          <m:mr>
                            <m:e>
                              <m:m>
                                <m:mPr>
                                  <m:mcs>
                                    <m:mc>
                                      <m:mcPr>
                                        <m:count m:val="1"/>
                                        <m:mcJc m:val="center"/>
                                      </m:mcPr>
                                    </m:mc>
                                  </m:mcs>
                                  <m:ctrlPr>
                                    <a:rPr lang="en-US" altLang="zh-CN" sz="2000" i="1">
                                      <a:latin typeface="Cambria Math" panose="02040503050406030204" pitchFamily="18" charset="0"/>
                                    </a:rPr>
                                  </m:ctrlPr>
                                </m:mPr>
                                <m:mr>
                                  <m:e>
                                    <m:r>
                                      <m:rPr>
                                        <m:brk m:alnAt="7"/>
                                      </m:rPr>
                                      <a:rPr lang="en-US" altLang="zh-CN" sz="2000" i="1">
                                        <a:latin typeface="Cambria Math" panose="02040503050406030204" pitchFamily="18" charset="0"/>
                                        <a:ea typeface="Cambria Math" panose="02040503050406030204" pitchFamily="18" charset="0"/>
                                      </a:rPr>
                                      <m:t>⋮</m:t>
                                    </m:r>
                                  </m:e>
                                </m:mr>
                                <m:mr>
                                  <m:e>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𝜆</m:t>
                                        </m:r>
                                        <m:r>
                                          <a:rPr lang="en-US" altLang="zh-CN" sz="2000" i="1">
                                            <a:latin typeface="Cambria Math" panose="02040503050406030204" pitchFamily="18" charset="0"/>
                                          </a:rPr>
                                          <m:t>𝑎</m:t>
                                        </m:r>
                                      </m:e>
                                      <m:sub>
                                        <m:r>
                                          <a:rPr lang="en-US" altLang="zh-CN" sz="2000" i="1">
                                            <a:latin typeface="Cambria Math" panose="02040503050406030204" pitchFamily="18" charset="0"/>
                                          </a:rPr>
                                          <m:t>𝑛</m:t>
                                        </m:r>
                                        <m:r>
                                          <a:rPr lang="en-US" altLang="zh-CN" sz="2000" i="1">
                                            <a:latin typeface="Cambria Math" panose="02040503050406030204" pitchFamily="18" charset="0"/>
                                          </a:rPr>
                                          <m:t>1</m:t>
                                        </m:r>
                                      </m:sub>
                                    </m:sSub>
                                  </m:e>
                                </m:mr>
                              </m:m>
                            </m:e>
                            <m:e>
                              <m:m>
                                <m:mPr>
                                  <m:mcs>
                                    <m:mc>
                                      <m:mcPr>
                                        <m:count m:val="1"/>
                                        <m:mcJc m:val="center"/>
                                      </m:mcPr>
                                    </m:mc>
                                  </m:mcs>
                                  <m:ctrlPr>
                                    <a:rPr lang="en-US" altLang="zh-CN" sz="2000" i="1">
                                      <a:latin typeface="Cambria Math" panose="02040503050406030204" pitchFamily="18" charset="0"/>
                                    </a:rPr>
                                  </m:ctrlPr>
                                </m:mPr>
                                <m:mr>
                                  <m:e>
                                    <m:r>
                                      <m:rPr>
                                        <m:brk m:alnAt="7"/>
                                      </m:rPr>
                                      <a:rPr lang="en-US" altLang="zh-CN" sz="2000" i="1">
                                        <a:latin typeface="Cambria Math" panose="02040503050406030204" pitchFamily="18" charset="0"/>
                                        <a:ea typeface="Cambria Math" panose="02040503050406030204" pitchFamily="18" charset="0"/>
                                      </a:rPr>
                                      <m:t>⋮</m:t>
                                    </m:r>
                                  </m:e>
                                </m:mr>
                                <m:mr>
                                  <m:e>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𝜆</m:t>
                                        </m:r>
                                        <m:r>
                                          <a:rPr lang="en-US" altLang="zh-CN" sz="2000" i="1">
                                            <a:latin typeface="Cambria Math" panose="02040503050406030204" pitchFamily="18" charset="0"/>
                                          </a:rPr>
                                          <m:t>𝑎</m:t>
                                        </m:r>
                                      </m:e>
                                      <m:sub>
                                        <m:r>
                                          <a:rPr lang="en-US" altLang="zh-CN" sz="2000" i="1">
                                            <a:latin typeface="Cambria Math" panose="02040503050406030204" pitchFamily="18" charset="0"/>
                                          </a:rPr>
                                          <m:t>𝑛</m:t>
                                        </m:r>
                                        <m:r>
                                          <a:rPr lang="en-US" altLang="zh-CN" sz="2000" i="1">
                                            <a:latin typeface="Cambria Math" panose="02040503050406030204" pitchFamily="18" charset="0"/>
                                          </a:rPr>
                                          <m:t>2</m:t>
                                        </m:r>
                                      </m:sub>
                                    </m:sSub>
                                  </m:e>
                                </m:mr>
                              </m:m>
                            </m:e>
                            <m:e>
                              <m:m>
                                <m:mPr>
                                  <m:mcs>
                                    <m:mc>
                                      <m:mcPr>
                                        <m:count m:val="2"/>
                                        <m:mcJc m:val="center"/>
                                      </m:mcPr>
                                    </m:mc>
                                  </m:mcs>
                                  <m:ctrlPr>
                                    <a:rPr lang="en-US" altLang="zh-CN" sz="2000" i="1">
                                      <a:latin typeface="Cambria Math" panose="02040503050406030204" pitchFamily="18" charset="0"/>
                                    </a:rPr>
                                  </m:ctrlPr>
                                </m:mPr>
                                <m:mr>
                                  <m:e>
                                    <m:m>
                                      <m:mPr>
                                        <m:mcs>
                                          <m:mc>
                                            <m:mcPr>
                                              <m:count m:val="1"/>
                                              <m:mcJc m:val="center"/>
                                            </m:mcPr>
                                          </m:mc>
                                        </m:mcs>
                                        <m:ctrlPr>
                                          <a:rPr lang="en-US" altLang="zh-CN" sz="2000" i="1">
                                            <a:latin typeface="Cambria Math" panose="02040503050406030204" pitchFamily="18" charset="0"/>
                                          </a:rPr>
                                        </m:ctrlPr>
                                      </m:mPr>
                                      <m:mr>
                                        <m:e>
                                          <m:r>
                                            <m:rPr>
                                              <m:brk m:alnAt="7"/>
                                            </m:rPr>
                                            <a:rPr lang="en-US" altLang="zh-CN" sz="2000" i="1">
                                              <a:latin typeface="Cambria Math" panose="02040503050406030204" pitchFamily="18" charset="0"/>
                                              <a:ea typeface="Cambria Math" panose="02040503050406030204" pitchFamily="18" charset="0"/>
                                            </a:rPr>
                                            <m:t>⋱</m:t>
                                          </m:r>
                                        </m:e>
                                      </m:mr>
                                      <m:mr>
                                        <m:e>
                                          <m:r>
                                            <a:rPr lang="en-US" altLang="zh-CN" sz="2000" i="1">
                                              <a:latin typeface="Cambria Math" panose="02040503050406030204" pitchFamily="18" charset="0"/>
                                              <a:ea typeface="Cambria Math" panose="02040503050406030204" pitchFamily="18" charset="0"/>
                                            </a:rPr>
                                            <m:t>⋯</m:t>
                                          </m:r>
                                        </m:e>
                                      </m:mr>
                                    </m:m>
                                  </m:e>
                                  <m:e>
                                    <m:m>
                                      <m:mPr>
                                        <m:mcs>
                                          <m:mc>
                                            <m:mcPr>
                                              <m:count m:val="1"/>
                                              <m:mcJc m:val="center"/>
                                            </m:mcPr>
                                          </m:mc>
                                        </m:mcs>
                                        <m:ctrlPr>
                                          <a:rPr lang="en-US" altLang="zh-CN" sz="2000" i="1">
                                            <a:latin typeface="Cambria Math" panose="02040503050406030204" pitchFamily="18" charset="0"/>
                                          </a:rPr>
                                        </m:ctrlPr>
                                      </m:mPr>
                                      <m:mr>
                                        <m:e>
                                          <m:r>
                                            <m:rPr>
                                              <m:brk m:alnAt="7"/>
                                            </m:rPr>
                                            <a:rPr lang="en-US" altLang="zh-CN" sz="2000" i="1">
                                              <a:latin typeface="Cambria Math" panose="02040503050406030204" pitchFamily="18" charset="0"/>
                                              <a:ea typeface="Cambria Math" panose="02040503050406030204" pitchFamily="18" charset="0"/>
                                            </a:rPr>
                                            <m:t>⋮</m:t>
                                          </m:r>
                                        </m:e>
                                      </m:mr>
                                      <m:mr>
                                        <m:e>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𝜆</m:t>
                                              </m:r>
                                              <m:r>
                                                <a:rPr lang="en-US" altLang="zh-CN" sz="2000" i="1">
                                                  <a:latin typeface="Cambria Math" panose="02040503050406030204" pitchFamily="18" charset="0"/>
                                                </a:rPr>
                                                <m:t>𝑎</m:t>
                                              </m:r>
                                            </m:e>
                                            <m:sub>
                                              <m:r>
                                                <a:rPr lang="en-US" altLang="zh-CN" sz="2000" i="1">
                                                  <a:latin typeface="Cambria Math" panose="02040503050406030204" pitchFamily="18" charset="0"/>
                                                </a:rPr>
                                                <m:t>𝑛𝑛</m:t>
                                              </m:r>
                                            </m:sub>
                                          </m:sSub>
                                        </m:e>
                                      </m:mr>
                                    </m:m>
                                  </m:e>
                                </m:mr>
                              </m:m>
                            </m:e>
                          </m:mr>
                        </m:m>
                      </m:e>
                    </m:d>
                    <m:r>
                      <a:rPr lang="en-US" altLang="zh-CN" sz="2000" b="0" i="1" smtClean="0">
                        <a:latin typeface="Cambria Math" panose="02040503050406030204" pitchFamily="18" charset="0"/>
                      </a:rPr>
                      <m:t>=</m:t>
                    </m:r>
                    <m:d>
                      <m:dPr>
                        <m:begChr m:val="|"/>
                        <m:endChr m:val="|"/>
                        <m:ctrlPr>
                          <a:rPr lang="en-US" altLang="zh-CN" sz="2000" i="1" smtClean="0">
                            <a:latin typeface="Cambria Math" panose="02040503050406030204" pitchFamily="18" charset="0"/>
                          </a:rPr>
                        </m:ctrlPr>
                      </m:dPr>
                      <m:e>
                        <m:r>
                          <a:rPr lang="en-US" altLang="zh-CN" sz="2000" b="0" i="1" smtClean="0">
                            <a:latin typeface="Cambria Math" panose="02040503050406030204" pitchFamily="18" charset="0"/>
                          </a:rPr>
                          <m:t>𝐺</m:t>
                        </m:r>
                      </m:e>
                    </m:d>
                  </m:oMath>
                </a14:m>
                <a:r>
                  <a:rPr lang="en-US" altLang="zh-CN" sz="2000" dirty="0"/>
                  <a:t>=0</a:t>
                </a:r>
                <a:r>
                  <a:rPr lang="zh-CN" altLang="en-US" sz="2000" dirty="0"/>
                  <a:t> </a:t>
                </a:r>
                <a:endParaRPr lang="zh-CN" altLang="en-US" sz="2000" dirty="0"/>
              </a:p>
            </p:txBody>
          </p:sp>
        </mc:Choice>
        <mc:Fallback>
          <p:sp>
            <p:nvSpPr>
              <p:cNvPr id="38" name="文本框 37"/>
              <p:cNvSpPr txBox="1">
                <a:spLocks noRot="1" noChangeAspect="1" noMove="1" noResize="1" noEditPoints="1" noAdjustHandles="1" noChangeArrowheads="1" noChangeShapeType="1" noTextEdit="1"/>
              </p:cNvSpPr>
              <p:nvPr/>
            </p:nvSpPr>
            <p:spPr>
              <a:xfrm>
                <a:off x="250966" y="3179452"/>
                <a:ext cx="8801381" cy="1314719"/>
              </a:xfrm>
              <a:prstGeom prst="rect">
                <a:avLst/>
              </a:prstGeom>
              <a:blipFill rotWithShape="1">
                <a:blip r:embed="rId3"/>
                <a:stretch>
                  <a:fillRect l="-2" t="-1" r="5" b="21"/>
                </a:stretch>
              </a:blipFill>
            </p:spPr>
            <p:txBody>
              <a:bodyPr/>
              <a:lstStyle/>
              <a:p>
                <a:r>
                  <a:rPr lang="zh-CN" altLang="en-US">
                    <a:noFill/>
                  </a:rPr>
                  <a:t> </a:t>
                </a:r>
              </a:p>
            </p:txBody>
          </p:sp>
        </mc:Fallback>
      </mc:AlternateContent>
      <p:sp>
        <p:nvSpPr>
          <p:cNvPr id="16" name="Text Box 1032"/>
          <p:cNvSpPr txBox="1">
            <a:spLocks noChangeArrowheads="1"/>
          </p:cNvSpPr>
          <p:nvPr/>
        </p:nvSpPr>
        <p:spPr bwMode="auto">
          <a:xfrm>
            <a:off x="33121" y="28731"/>
            <a:ext cx="77955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b="1" dirty="0">
                <a:solidFill>
                  <a:schemeClr val="accent2"/>
                </a:solidFill>
                <a:latin typeface="楷体_GB2312" pitchFamily="49" charset="-122"/>
                <a:sym typeface="Wingdings" panose="05000000000000000000" pitchFamily="2" charset="2"/>
              </a:rPr>
              <a:t> </a:t>
            </a:r>
            <a:r>
              <a:rPr lang="zh-CN" altLang="en-US" b="1" dirty="0">
                <a:solidFill>
                  <a:schemeClr val="accent2"/>
                </a:solidFill>
                <a:latin typeface="楷体_GB2312" pitchFamily="49" charset="-122"/>
                <a:sym typeface="Wingdings" panose="05000000000000000000" pitchFamily="2" charset="2"/>
              </a:rPr>
              <a:t>特殊线性方程组</a:t>
            </a:r>
            <a:r>
              <a:rPr lang="en-US" altLang="zh-CN" b="1" dirty="0">
                <a:solidFill>
                  <a:schemeClr val="accent2"/>
                </a:solidFill>
                <a:latin typeface="楷体_GB2312" pitchFamily="49" charset="-122"/>
                <a:sym typeface="Wingdings" panose="05000000000000000000" pitchFamily="2" charset="2"/>
              </a:rPr>
              <a:t>-</a:t>
            </a:r>
            <a:r>
              <a:rPr lang="zh-CN" altLang="en-US" sz="2400" b="1" dirty="0">
                <a:solidFill>
                  <a:schemeClr val="accent2"/>
                </a:solidFill>
                <a:latin typeface="楷体_GB2312" pitchFamily="49" charset="-122"/>
                <a:sym typeface="Wingdings" panose="05000000000000000000" pitchFamily="2" charset="2"/>
              </a:rPr>
              <a:t>收敛的</a:t>
            </a:r>
            <a:r>
              <a:rPr lang="zh-CN" altLang="en-US" sz="2400" b="1" dirty="0">
                <a:solidFill>
                  <a:srgbClr val="FF0000"/>
                </a:solidFill>
                <a:latin typeface="楷体_GB2312" pitchFamily="49" charset="-122"/>
                <a:sym typeface="Wingdings" panose="05000000000000000000" pitchFamily="2" charset="2"/>
              </a:rPr>
              <a:t>充分条件</a:t>
            </a:r>
            <a:endParaRPr lang="zh-CN" altLang="en-US" b="1" dirty="0">
              <a:solidFill>
                <a:srgbClr val="FF0000"/>
              </a:solidFill>
              <a:latin typeface="楷体_GB2312" pitchFamily="49" charset="-122"/>
              <a:sym typeface="Wingdings" panose="05000000000000000000" pitchFamily="2" charset="2"/>
            </a:endParaRPr>
          </a:p>
        </p:txBody>
      </p:sp>
      <p:sp>
        <p:nvSpPr>
          <p:cNvPr id="17" name="Rectangle 1315"/>
          <p:cNvSpPr>
            <a:spLocks noChangeArrowheads="1"/>
          </p:cNvSpPr>
          <p:nvPr/>
        </p:nvSpPr>
        <p:spPr bwMode="auto">
          <a:xfrm>
            <a:off x="4800600" y="0"/>
            <a:ext cx="4343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§3  Convergence of Iterative methods</a:t>
            </a:r>
            <a:endParaRPr lang="en-US" altLang="zh-CN" sz="1800" b="1" dirty="0"/>
          </a:p>
        </p:txBody>
      </p:sp>
      <mc:AlternateContent xmlns:mc="http://schemas.openxmlformats.org/markup-compatibility/2006">
        <mc:Choice xmlns:a14="http://schemas.microsoft.com/office/drawing/2010/main" Requires="a14">
          <p:sp>
            <p:nvSpPr>
              <p:cNvPr id="19" name="文本框 18"/>
              <p:cNvSpPr txBox="1"/>
              <p:nvPr/>
            </p:nvSpPr>
            <p:spPr>
              <a:xfrm>
                <a:off x="202207" y="504868"/>
                <a:ext cx="8760858" cy="1000980"/>
              </a:xfrm>
              <a:prstGeom prst="rect">
                <a:avLst/>
              </a:prstGeom>
              <a:noFill/>
            </p:spPr>
            <p:txBody>
              <a:bodyPr wrap="square">
                <a:spAutoFit/>
              </a:bodyPr>
              <a:lstStyle/>
              <a:p>
                <a:pPr>
                  <a:lnSpc>
                    <a:spcPct val="130000"/>
                  </a:lnSpc>
                </a:pPr>
                <a:r>
                  <a:rPr lang="en-US" altLang="zh-CN" b="1" dirty="0">
                    <a:latin typeface="+mn-ea"/>
                    <a:ea typeface="+mn-ea"/>
                  </a:rPr>
                  <a:t>Gauss-Seidel</a:t>
                </a:r>
                <a:r>
                  <a:rPr lang="zh-CN" altLang="en-US" b="1" dirty="0">
                    <a:latin typeface="+mn-ea"/>
                    <a:ea typeface="+mn-ea"/>
                  </a:rPr>
                  <a:t>迭代矩阵</a:t>
                </a:r>
                <a14:m>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𝐵</m:t>
                        </m:r>
                      </m:e>
                      <m:sub>
                        <m:r>
                          <a:rPr lang="zh-CN" altLang="en-US" i="1">
                            <a:latin typeface="Cambria Math" panose="02040503050406030204" pitchFamily="18" charset="0"/>
                          </a:rPr>
                          <m:t>𝐺</m:t>
                        </m:r>
                      </m:sub>
                    </m:sSub>
                    <m:r>
                      <a:rPr lang="zh-CN" altLang="en-US" i="0">
                        <a:latin typeface="Cambria Math" panose="02040503050406030204" pitchFamily="18" charset="0"/>
                      </a:rPr>
                      <m:t>=</m:t>
                    </m:r>
                    <m:sSup>
                      <m:sSupPr>
                        <m:ctrlPr>
                          <a:rPr lang="zh-CN" altLang="en-US" i="1">
                            <a:solidFill>
                              <a:srgbClr val="836967"/>
                            </a:solidFill>
                            <a:latin typeface="Cambria Math" panose="02040503050406030204" pitchFamily="18" charset="0"/>
                          </a:rPr>
                        </m:ctrlPr>
                      </m:sSupPr>
                      <m:e>
                        <m:d>
                          <m:dPr>
                            <m:ctrlPr>
                              <a:rPr lang="zh-CN" altLang="en-US" i="1">
                                <a:latin typeface="Cambria Math" panose="02040503050406030204" pitchFamily="18" charset="0"/>
                              </a:rPr>
                            </m:ctrlPr>
                          </m:dPr>
                          <m:e>
                            <m:r>
                              <a:rPr lang="zh-CN" altLang="en-US" i="1">
                                <a:latin typeface="Cambria Math" panose="02040503050406030204" pitchFamily="18" charset="0"/>
                              </a:rPr>
                              <m:t>𝐷</m:t>
                            </m:r>
                            <m:r>
                              <a:rPr lang="zh-CN" altLang="en-US" i="0">
                                <a:latin typeface="Cambria Math" panose="02040503050406030204" pitchFamily="18" charset="0"/>
                              </a:rPr>
                              <m:t>−</m:t>
                            </m:r>
                            <m:r>
                              <a:rPr lang="zh-CN" altLang="en-US" i="1">
                                <a:latin typeface="Cambria Math" panose="02040503050406030204" pitchFamily="18" charset="0"/>
                              </a:rPr>
                              <m:t>𝐿</m:t>
                            </m:r>
                          </m:e>
                        </m:d>
                      </m:e>
                      <m:sup>
                        <m:r>
                          <a:rPr lang="zh-CN" altLang="en-US" i="0">
                            <a:latin typeface="Cambria Math" panose="02040503050406030204" pitchFamily="18" charset="0"/>
                          </a:rPr>
                          <m:t>−</m:t>
                        </m:r>
                        <m:r>
                          <a:rPr lang="zh-CN" altLang="en-US" i="0">
                            <a:latin typeface="Cambria Math" panose="02040503050406030204" pitchFamily="18" charset="0"/>
                          </a:rPr>
                          <m:t>1</m:t>
                        </m:r>
                      </m:sup>
                    </m:sSup>
                    <m:r>
                      <a:rPr lang="zh-CN" altLang="en-US" i="1">
                        <a:latin typeface="Cambria Math" panose="02040503050406030204" pitchFamily="18" charset="0"/>
                      </a:rPr>
                      <m:t>𝑈</m:t>
                    </m:r>
                  </m:oMath>
                </a14:m>
                <a:r>
                  <a:rPr lang="zh-CN" altLang="en-US" dirty="0"/>
                  <a:t>，设</a:t>
                </a:r>
                <a14:m>
                  <m:oMath xmlns:m="http://schemas.openxmlformats.org/officeDocument/2006/math">
                    <m:r>
                      <a:rPr lang="zh-CN" altLang="en-US" i="1">
                        <a:latin typeface="Cambria Math" panose="02040503050406030204" pitchFamily="18" charset="0"/>
                      </a:rPr>
                      <m:t>𝜆</m:t>
                    </m:r>
                  </m:oMath>
                </a14:m>
                <a:r>
                  <a:rPr lang="zh-CN" altLang="en-US" dirty="0"/>
                  <a:t>为矩阵的任意一个特征值，则有特征</a:t>
                </a:r>
                <a14:m>
                  <m:oMath xmlns:m="http://schemas.openxmlformats.org/officeDocument/2006/math">
                    <m:r>
                      <a:rPr lang="zh-CN" altLang="en-US" i="1" dirty="0" smtClean="0">
                        <a:latin typeface="Cambria Math" panose="02040503050406030204" pitchFamily="18" charset="0"/>
                      </a:rPr>
                      <m:t>方程</m:t>
                    </m:r>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𝜆</m:t>
                        </m:r>
                        <m:r>
                          <a:rPr lang="zh-CN" altLang="en-US" i="1">
                            <a:latin typeface="Cambria Math" panose="02040503050406030204" pitchFamily="18" charset="0"/>
                          </a:rPr>
                          <m:t>𝐼</m:t>
                        </m:r>
                        <m:r>
                          <a:rPr lang="zh-CN" altLang="en-US">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𝐵</m:t>
                            </m:r>
                          </m:e>
                          <m:sub>
                            <m:r>
                              <a:rPr lang="en-US" altLang="zh-CN" i="1">
                                <a:latin typeface="Cambria Math" panose="02040503050406030204" pitchFamily="18" charset="0"/>
                              </a:rPr>
                              <m:t>𝐺</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0</m:t>
                    </m:r>
                  </m:oMath>
                </a14:m>
                <a:endParaRPr lang="zh-CN" altLang="en-US" dirty="0"/>
              </a:p>
            </p:txBody>
          </p:sp>
        </mc:Choice>
        <mc:Fallback>
          <p:sp>
            <p:nvSpPr>
              <p:cNvPr id="19" name="文本框 18"/>
              <p:cNvSpPr txBox="1">
                <a:spLocks noRot="1" noChangeAspect="1" noMove="1" noResize="1" noEditPoints="1" noAdjustHandles="1" noChangeArrowheads="1" noChangeShapeType="1" noTextEdit="1"/>
              </p:cNvSpPr>
              <p:nvPr/>
            </p:nvSpPr>
            <p:spPr>
              <a:xfrm>
                <a:off x="202207" y="504868"/>
                <a:ext cx="8760858" cy="1000980"/>
              </a:xfrm>
              <a:prstGeom prst="rect">
                <a:avLst/>
              </a:prstGeom>
              <a:blipFill rotWithShape="1">
                <a:blip r:embed="rId4"/>
                <a:stretch>
                  <a:fillRect l="-3" t="-4" b="-428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p:cNvSpPr txBox="1"/>
              <p:nvPr/>
            </p:nvSpPr>
            <p:spPr>
              <a:xfrm>
                <a:off x="250966" y="4504180"/>
                <a:ext cx="8785530" cy="461665"/>
              </a:xfrm>
              <a:prstGeom prst="rect">
                <a:avLst/>
              </a:prstGeom>
              <a:noFill/>
            </p:spPr>
            <p:txBody>
              <a:bodyPr wrap="square" rtlCol="0">
                <a:spAutoFit/>
              </a:bodyPr>
              <a:lstStyle/>
              <a:p>
                <a:r>
                  <a:rPr lang="zh-CN" altLang="en-US" b="1" dirty="0"/>
                  <a:t>观察矩阵</a:t>
                </a:r>
                <a:r>
                  <a:rPr lang="en-US" altLang="zh-CN" b="1" dirty="0"/>
                  <a:t>G,</a:t>
                </a:r>
                <a:r>
                  <a:rPr lang="zh-CN" altLang="en-US" b="1" dirty="0"/>
                  <a:t>假设</a:t>
                </a:r>
                <a14:m>
                  <m:oMath xmlns:m="http://schemas.openxmlformats.org/officeDocument/2006/math">
                    <m:d>
                      <m:dPr>
                        <m:begChr m:val="|"/>
                        <m:endChr m:val="|"/>
                        <m:ctrlPr>
                          <a:rPr lang="en-US" altLang="zh-CN" b="1" i="1" smtClean="0">
                            <a:latin typeface="Cambria Math" panose="02040503050406030204" pitchFamily="18" charset="0"/>
                          </a:rPr>
                        </m:ctrlPr>
                      </m:dPr>
                      <m:e>
                        <m:r>
                          <a:rPr lang="zh-CN" altLang="en-US" b="1" i="1">
                            <a:latin typeface="Cambria Math" panose="02040503050406030204" pitchFamily="18" charset="0"/>
                          </a:rPr>
                          <m:t>𝝀</m:t>
                        </m:r>
                      </m:e>
                    </m:d>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𝟏</m:t>
                    </m:r>
                  </m:oMath>
                </a14:m>
                <a:r>
                  <a:rPr lang="zh-CN" altLang="en-US" b="1" dirty="0"/>
                  <a:t>，则有</a:t>
                </a:r>
                <a:endParaRPr lang="zh-CN" altLang="en-US" b="1" dirty="0"/>
              </a:p>
            </p:txBody>
          </p:sp>
        </mc:Choice>
        <mc:Fallback>
          <p:sp>
            <p:nvSpPr>
              <p:cNvPr id="12" name="文本框 11"/>
              <p:cNvSpPr txBox="1">
                <a:spLocks noRot="1" noChangeAspect="1" noMove="1" noResize="1" noEditPoints="1" noAdjustHandles="1" noChangeArrowheads="1" noChangeShapeType="1" noTextEdit="1"/>
              </p:cNvSpPr>
              <p:nvPr/>
            </p:nvSpPr>
            <p:spPr>
              <a:xfrm>
                <a:off x="250966" y="4504180"/>
                <a:ext cx="8785530" cy="461665"/>
              </a:xfrm>
              <a:prstGeom prst="rect">
                <a:avLst/>
              </a:prstGeom>
              <a:blipFill rotWithShape="1">
                <a:blip r:embed="rId5"/>
                <a:stretch>
                  <a:fillRect l="-2" t="-27" r="5" b="3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 name="文本框 32"/>
              <p:cNvSpPr txBox="1"/>
              <p:nvPr/>
            </p:nvSpPr>
            <p:spPr>
              <a:xfrm>
                <a:off x="229700" y="4898160"/>
                <a:ext cx="8877119" cy="1024255"/>
              </a:xfrm>
              <a:prstGeom prst="rect">
                <a:avLst/>
              </a:prstGeom>
              <a:noFill/>
            </p:spPr>
            <p:txBody>
              <a:bodyPr wrap="square">
                <a:spAutoFit/>
              </a:bodyPr>
              <a:lstStyle/>
              <a:p>
                <a14:m>
                  <m:oMath xmlns:m="http://schemas.openxmlformats.org/officeDocument/2006/math">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𝜆</m:t>
                            </m:r>
                            <m:r>
                              <a:rPr lang="en-US" altLang="zh-CN" i="1">
                                <a:latin typeface="Cambria Math" panose="02040503050406030204" pitchFamily="18" charset="0"/>
                              </a:rPr>
                              <m:t>𝑎</m:t>
                            </m:r>
                          </m:e>
                          <m:sub>
                            <m:r>
                              <a:rPr lang="en-US" altLang="zh-CN" i="1">
                                <a:latin typeface="Cambria Math" panose="02040503050406030204" pitchFamily="18" charset="0"/>
                              </a:rPr>
                              <m:t>𝑘𝑘</m:t>
                            </m:r>
                          </m:sub>
                        </m:sSub>
                      </m:e>
                    </m:d>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r>
                          <a:rPr lang="zh-CN" altLang="en-US" i="1">
                            <a:latin typeface="Cambria Math" panose="02040503050406030204" pitchFamily="18" charset="0"/>
                          </a:rPr>
                          <m:t>𝜆</m:t>
                        </m:r>
                      </m:e>
                    </m:d>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𝑘𝑘</m:t>
                            </m:r>
                          </m:sub>
                        </m:sSub>
                      </m:e>
                    </m:d>
                    <m:r>
                      <a:rPr lang="en-US" altLang="zh-CN" b="0" i="1" smtClean="0">
                        <a:latin typeface="Cambria Math" panose="02040503050406030204" pitchFamily="18" charset="0"/>
                      </a:rPr>
                      <m:t>&gt;</m:t>
                    </m:r>
                    <m:d>
                      <m:dPr>
                        <m:begChr m:val="|"/>
                        <m:endChr m:val="|"/>
                        <m:ctrlPr>
                          <a:rPr lang="en-US" altLang="zh-CN" i="1">
                            <a:latin typeface="Cambria Math" panose="02040503050406030204" pitchFamily="18" charset="0"/>
                          </a:rPr>
                        </m:ctrlPr>
                      </m:dPr>
                      <m:e>
                        <m:r>
                          <a:rPr lang="zh-CN" altLang="en-US" i="1">
                            <a:latin typeface="Cambria Math" panose="02040503050406030204" pitchFamily="18" charset="0"/>
                          </a:rPr>
                          <m:t>𝜆</m:t>
                        </m:r>
                      </m:e>
                    </m:d>
                    <m:nary>
                      <m:naryPr>
                        <m:chr m:val="∑"/>
                        <m:grow m:val="on"/>
                        <m:limLoc m:val="undOvr"/>
                        <m:ctrlPr>
                          <a:rPr lang="zh-CN" altLang="en-US" i="1" smtClean="0">
                            <a:latin typeface="Cambria Math" panose="02040503050406030204" pitchFamily="18" charset="0"/>
                          </a:rPr>
                        </m:ctrlPr>
                      </m:naryPr>
                      <m:sub>
                        <m:m>
                          <m:mPr>
                            <m:mcs>
                              <m:mc>
                                <m:mcPr>
                                  <m:count m:val="1"/>
                                  <m:mcJc m:val="center"/>
                                </m:mcPr>
                              </m:mc>
                            </m:mcs>
                            <m:plcHide m:val="on"/>
                            <m:ctrlPr>
                              <a:rPr lang="zh-CN" altLang="en-US" i="1">
                                <a:solidFill>
                                  <a:srgbClr val="836967"/>
                                </a:solidFill>
                                <a:latin typeface="Cambria Math" panose="02040503050406030204" pitchFamily="18" charset="0"/>
                              </a:rPr>
                            </m:ctrlPr>
                          </m:mPr>
                          <m:mr>
                            <m:e>
                              <m:r>
                                <a:rPr lang="zh-CN" altLang="en-US" i="1">
                                  <a:latin typeface="Cambria Math" panose="02040503050406030204" pitchFamily="18" charset="0"/>
                                </a:rPr>
                                <m:t>𝑗</m:t>
                              </m:r>
                              <m:r>
                                <a:rPr lang="zh-CN" altLang="en-US" i="0">
                                  <a:latin typeface="Cambria Math" panose="02040503050406030204" pitchFamily="18" charset="0"/>
                                </a:rPr>
                                <m:t>=</m:t>
                              </m:r>
                              <m:r>
                                <a:rPr lang="zh-CN" altLang="en-US" i="0">
                                  <a:latin typeface="Cambria Math" panose="02040503050406030204" pitchFamily="18" charset="0"/>
                                </a:rPr>
                                <m:t>1</m:t>
                              </m:r>
                            </m:e>
                          </m:mr>
                          <m:mr>
                            <m:e>
                              <m:r>
                                <a:rPr lang="zh-CN" altLang="en-US" i="1">
                                  <a:latin typeface="Cambria Math" panose="02040503050406030204" pitchFamily="18" charset="0"/>
                                </a:rPr>
                                <m:t>𝑗</m:t>
                              </m:r>
                              <m:r>
                                <a:rPr lang="zh-CN" altLang="en-US" i="0">
                                  <a:latin typeface="Cambria Math" panose="02040503050406030204" pitchFamily="18" charset="0"/>
                                </a:rPr>
                                <m:t>≠</m:t>
                              </m:r>
                              <m:r>
                                <a:rPr lang="zh-CN" altLang="en-US" i="1">
                                  <a:latin typeface="Cambria Math" panose="02040503050406030204" pitchFamily="18" charset="0"/>
                                </a:rPr>
                                <m:t>𝑘</m:t>
                              </m:r>
                            </m:e>
                          </m:mr>
                        </m:m>
                      </m:sub>
                      <m:sup>
                        <m:r>
                          <a:rPr lang="zh-CN" altLang="en-US" i="1">
                            <a:latin typeface="Cambria Math" panose="02040503050406030204" pitchFamily="18" charset="0"/>
                          </a:rPr>
                          <m:t>𝑛</m:t>
                        </m:r>
                      </m:sup>
                      <m:e>
                        <m:d>
                          <m:dPr>
                            <m:begChr m:val="|"/>
                            <m:endChr m:val="|"/>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𝑎</m:t>
                                </m:r>
                              </m:e>
                              <m:sub>
                                <m:r>
                                  <a:rPr lang="zh-CN" altLang="en-US" i="1">
                                    <a:latin typeface="Cambria Math" panose="02040503050406030204" pitchFamily="18" charset="0"/>
                                  </a:rPr>
                                  <m:t>𝑘𝑗</m:t>
                                </m:r>
                              </m:sub>
                            </m:sSub>
                          </m:e>
                        </m:d>
                      </m:e>
                    </m:nary>
                    <m:r>
                      <a:rPr lang="en-US" altLang="zh-CN" b="0" i="1" smtClean="0">
                        <a:latin typeface="Cambria Math" panose="02040503050406030204" pitchFamily="18" charset="0"/>
                      </a:rPr>
                      <m:t>&gt;</m:t>
                    </m:r>
                    <m:d>
                      <m:dPr>
                        <m:begChr m:val="|"/>
                        <m:endChr m:val="|"/>
                        <m:ctrlPr>
                          <a:rPr lang="en-US" altLang="zh-CN" i="1">
                            <a:latin typeface="Cambria Math" panose="02040503050406030204" pitchFamily="18" charset="0"/>
                          </a:rPr>
                        </m:ctrlPr>
                      </m:dPr>
                      <m:e>
                        <m:r>
                          <a:rPr lang="zh-CN" altLang="en-US" i="1">
                            <a:latin typeface="Cambria Math" panose="02040503050406030204" pitchFamily="18" charset="0"/>
                          </a:rPr>
                          <m:t>𝜆</m:t>
                        </m:r>
                      </m:e>
                    </m:d>
                    <m:nary>
                      <m:naryPr>
                        <m:chr m:val="∑"/>
                        <m:grow m:val="on"/>
                        <m:limLoc m:val="undOvr"/>
                        <m:ctrlPr>
                          <a:rPr lang="zh-CN" altLang="en-US" i="1">
                            <a:latin typeface="Cambria Math" panose="02040503050406030204" pitchFamily="18" charset="0"/>
                          </a:rPr>
                        </m:ctrlPr>
                      </m:naryPr>
                      <m:sub>
                        <m:m>
                          <m:mPr>
                            <m:mcs>
                              <m:mc>
                                <m:mcPr>
                                  <m:count m:val="1"/>
                                  <m:mcJc m:val="center"/>
                                </m:mcPr>
                              </m:mc>
                            </m:mcs>
                            <m:plcHide m:val="on"/>
                            <m:ctrlPr>
                              <a:rPr lang="zh-CN" altLang="en-US" i="1">
                                <a:solidFill>
                                  <a:srgbClr val="836967"/>
                                </a:solidFill>
                                <a:latin typeface="Cambria Math" panose="02040503050406030204" pitchFamily="18" charset="0"/>
                              </a:rPr>
                            </m:ctrlPr>
                          </m:mPr>
                          <m:mr>
                            <m:e>
                              <m:r>
                                <a:rPr lang="zh-CN" altLang="en-US" i="1">
                                  <a:latin typeface="Cambria Math" panose="02040503050406030204" pitchFamily="18" charset="0"/>
                                </a:rPr>
                                <m:t>𝑗</m:t>
                              </m:r>
                              <m:r>
                                <a:rPr lang="zh-CN" altLang="en-US">
                                  <a:latin typeface="Cambria Math" panose="02040503050406030204" pitchFamily="18" charset="0"/>
                                </a:rPr>
                                <m:t>=</m:t>
                              </m:r>
                              <m:r>
                                <a:rPr lang="zh-CN" altLang="en-US">
                                  <a:latin typeface="Cambria Math" panose="02040503050406030204" pitchFamily="18" charset="0"/>
                                </a:rPr>
                                <m:t>1</m:t>
                              </m:r>
                            </m:e>
                          </m:mr>
                          <m:mr>
                            <m:e/>
                          </m:mr>
                        </m:m>
                      </m:sub>
                      <m:sup>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p>
                      <m:e>
                        <m:d>
                          <m:dPr>
                            <m:begChr m:val="|"/>
                            <m:endChr m:val="|"/>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𝑎</m:t>
                                </m:r>
                              </m:e>
                              <m:sub>
                                <m:r>
                                  <a:rPr lang="zh-CN" altLang="en-US" i="1">
                                    <a:latin typeface="Cambria Math" panose="02040503050406030204" pitchFamily="18" charset="0"/>
                                  </a:rPr>
                                  <m:t>𝑘𝑗</m:t>
                                </m:r>
                              </m:sub>
                            </m:sSub>
                          </m:e>
                        </m:d>
                      </m:e>
                    </m:nary>
                  </m:oMath>
                </a14:m>
                <a:r>
                  <a:rPr lang="en-US" altLang="zh-CN" dirty="0"/>
                  <a:t>+</a:t>
                </a:r>
                <a:r>
                  <a:rPr lang="zh-CN" altLang="en-US" dirty="0"/>
                  <a:t> </a:t>
                </a:r>
                <a14:m>
                  <m:oMath xmlns:m="http://schemas.openxmlformats.org/officeDocument/2006/math">
                    <m:nary>
                      <m:naryPr>
                        <m:chr m:val="∑"/>
                        <m:grow m:val="on"/>
                        <m:limLoc m:val="undOvr"/>
                        <m:ctrlPr>
                          <a:rPr lang="zh-CN" altLang="en-US" i="1">
                            <a:latin typeface="Cambria Math" panose="02040503050406030204" pitchFamily="18" charset="0"/>
                          </a:rPr>
                        </m:ctrlPr>
                      </m:naryPr>
                      <m:sub>
                        <m:m>
                          <m:mPr>
                            <m:mcs>
                              <m:mc>
                                <m:mcPr>
                                  <m:count m:val="1"/>
                                  <m:mcJc m:val="center"/>
                                </m:mcPr>
                              </m:mc>
                            </m:mcs>
                            <m:plcHide m:val="on"/>
                            <m:ctrlPr>
                              <a:rPr lang="zh-CN" altLang="en-US" i="1">
                                <a:solidFill>
                                  <a:srgbClr val="836967"/>
                                </a:solidFill>
                                <a:latin typeface="Cambria Math" panose="02040503050406030204" pitchFamily="18" charset="0"/>
                              </a:rPr>
                            </m:ctrlPr>
                          </m:mPr>
                          <m:mr>
                            <m:e>
                              <m:r>
                                <a:rPr lang="zh-CN" altLang="en-US" i="1">
                                  <a:latin typeface="Cambria Math" panose="02040503050406030204" pitchFamily="18" charset="0"/>
                                </a:rPr>
                                <m:t>𝑗</m:t>
                              </m:r>
                              <m:r>
                                <a:rPr lang="zh-CN" altLang="en-US">
                                  <a:latin typeface="Cambria Math" panose="02040503050406030204" pitchFamily="18" charset="0"/>
                                </a:rPr>
                                <m:t>=</m:t>
                              </m:r>
                              <m:r>
                                <m:rPr>
                                  <m:sty m:val="p"/>
                                </m:rPr>
                                <a:rPr lang="en-US" altLang="zh-CN" b="0" i="0" smtClean="0">
                                  <a:latin typeface="Cambria Math" panose="02040503050406030204" pitchFamily="18" charset="0"/>
                                </a:rPr>
                                <m:t>k</m:t>
                              </m:r>
                              <m:r>
                                <a:rPr lang="en-US" altLang="zh-CN" b="0" i="0" smtClean="0">
                                  <a:latin typeface="Cambria Math" panose="02040503050406030204" pitchFamily="18" charset="0"/>
                                </a:rPr>
                                <m:t>+</m:t>
                              </m:r>
                              <m:r>
                                <a:rPr lang="en-US" altLang="zh-CN" b="0" i="0" smtClean="0">
                                  <a:latin typeface="Cambria Math" panose="02040503050406030204" pitchFamily="18" charset="0"/>
                                </a:rPr>
                                <m:t>1</m:t>
                              </m:r>
                            </m:e>
                          </m:mr>
                          <m:mr>
                            <m:e/>
                          </m:mr>
                        </m:m>
                      </m:sub>
                      <m:sup>
                        <m:r>
                          <a:rPr lang="zh-CN" altLang="en-US" i="1">
                            <a:latin typeface="Cambria Math" panose="02040503050406030204" pitchFamily="18" charset="0"/>
                          </a:rPr>
                          <m:t>𝑛</m:t>
                        </m:r>
                      </m:sup>
                      <m:e>
                        <m:d>
                          <m:dPr>
                            <m:begChr m:val="|"/>
                            <m:endChr m:val="|"/>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𝑎</m:t>
                                </m:r>
                              </m:e>
                              <m:sub>
                                <m:r>
                                  <a:rPr lang="zh-CN" altLang="en-US" i="1">
                                    <a:latin typeface="Cambria Math" panose="02040503050406030204" pitchFamily="18" charset="0"/>
                                  </a:rPr>
                                  <m:t>𝑘𝑗</m:t>
                                </m:r>
                              </m:sub>
                            </m:sSub>
                          </m:e>
                        </m:d>
                      </m:e>
                    </m:nary>
                  </m:oMath>
                </a14:m>
                <a:endParaRPr lang="zh-CN" altLang="en-US" dirty="0"/>
              </a:p>
            </p:txBody>
          </p:sp>
        </mc:Choice>
        <mc:Fallback>
          <p:sp>
            <p:nvSpPr>
              <p:cNvPr id="33" name="文本框 32"/>
              <p:cNvSpPr txBox="1">
                <a:spLocks noRot="1" noChangeAspect="1" noMove="1" noResize="1" noEditPoints="1" noAdjustHandles="1" noChangeArrowheads="1" noChangeShapeType="1" noTextEdit="1"/>
              </p:cNvSpPr>
              <p:nvPr/>
            </p:nvSpPr>
            <p:spPr>
              <a:xfrm>
                <a:off x="229700" y="4898160"/>
                <a:ext cx="8877119" cy="1024255"/>
              </a:xfrm>
              <a:prstGeom prst="rect">
                <a:avLst/>
              </a:prstGeom>
              <a:blipFill rotWithShape="1">
                <a:blip r:embed="rId6"/>
                <a:stretch>
                  <a:fillRect l="-5" t="-40" r="3" b="-89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文本框 36"/>
              <p:cNvSpPr txBox="1"/>
              <p:nvPr/>
            </p:nvSpPr>
            <p:spPr>
              <a:xfrm>
                <a:off x="196308" y="5854730"/>
                <a:ext cx="8445071" cy="461665"/>
              </a:xfrm>
              <a:prstGeom prst="rect">
                <a:avLst/>
              </a:prstGeom>
              <a:noFill/>
            </p:spPr>
            <p:txBody>
              <a:bodyPr wrap="square">
                <a:spAutoFit/>
              </a:bodyPr>
              <a:lstStyle/>
              <a:p>
                <a:r>
                  <a:rPr lang="en-US" altLang="zh-CN" dirty="0"/>
                  <a:t>G</a:t>
                </a:r>
                <a:r>
                  <a:rPr lang="zh-CN" altLang="en-US" dirty="0"/>
                  <a:t>也是一个行对角占优矩阵，由定理</a:t>
                </a:r>
                <a:r>
                  <a:rPr lang="en-US" altLang="zh-CN" dirty="0"/>
                  <a:t>3-6</a:t>
                </a:r>
                <a:r>
                  <a:rPr lang="zh-CN" altLang="en-US" dirty="0"/>
                  <a:t>得</a:t>
                </a:r>
                <a14:m>
                  <m:oMath xmlns:m="http://schemas.openxmlformats.org/officeDocument/2006/math">
                    <m:d>
                      <m:dPr>
                        <m:begChr m:val="|"/>
                        <m:endChr m:val="|"/>
                        <m:ctrlPr>
                          <a:rPr lang="en-US" altLang="zh-CN" sz="2400" i="1" smtClean="0">
                            <a:latin typeface="Cambria Math" panose="02040503050406030204" pitchFamily="18" charset="0"/>
                          </a:rPr>
                        </m:ctrlPr>
                      </m:dPr>
                      <m:e>
                        <m:r>
                          <a:rPr lang="en-US" altLang="zh-CN" sz="2400" b="0" i="1" smtClean="0">
                            <a:latin typeface="Cambria Math" panose="02040503050406030204" pitchFamily="18" charset="0"/>
                          </a:rPr>
                          <m:t>𝐺</m:t>
                        </m:r>
                      </m:e>
                    </m:d>
                    <m:r>
                      <a:rPr lang="en-US" altLang="zh-CN" sz="2400" i="1" dirty="0" smtClean="0">
                        <a:latin typeface="Cambria Math" panose="02040503050406030204" pitchFamily="18" charset="0"/>
                        <a:ea typeface="Cambria Math" panose="02040503050406030204" pitchFamily="18" charset="0"/>
                      </a:rPr>
                      <m:t>≠</m:t>
                    </m:r>
                  </m:oMath>
                </a14:m>
                <a:r>
                  <a:rPr lang="en-US" altLang="zh-CN" sz="2400" dirty="0"/>
                  <a:t>0 </a:t>
                </a:r>
                <a:r>
                  <a:rPr lang="zh-CN" altLang="en-US" dirty="0"/>
                  <a:t>，矛盾！</a:t>
                </a:r>
                <a:endParaRPr lang="zh-CN" altLang="en-US" dirty="0"/>
              </a:p>
            </p:txBody>
          </p:sp>
        </mc:Choice>
        <mc:Fallback>
          <p:sp>
            <p:nvSpPr>
              <p:cNvPr id="37" name="文本框 36"/>
              <p:cNvSpPr txBox="1">
                <a:spLocks noRot="1" noChangeAspect="1" noMove="1" noResize="1" noEditPoints="1" noAdjustHandles="1" noChangeArrowheads="1" noChangeShapeType="1" noTextEdit="1"/>
              </p:cNvSpPr>
              <p:nvPr/>
            </p:nvSpPr>
            <p:spPr>
              <a:xfrm>
                <a:off x="196308" y="5854730"/>
                <a:ext cx="8445071" cy="461665"/>
              </a:xfrm>
              <a:prstGeom prst="rect">
                <a:avLst/>
              </a:prstGeom>
              <a:blipFill rotWithShape="1">
                <a:blip r:embed="rId7"/>
                <a:stretch>
                  <a:fillRect l="-1" t="-6" r="4" b="1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 name="文本框 38"/>
              <p:cNvSpPr txBox="1"/>
              <p:nvPr/>
            </p:nvSpPr>
            <p:spPr>
              <a:xfrm>
                <a:off x="196308" y="6320773"/>
                <a:ext cx="6895971" cy="461665"/>
              </a:xfrm>
              <a:prstGeom prst="rect">
                <a:avLst/>
              </a:prstGeom>
              <a:noFill/>
            </p:spPr>
            <p:txBody>
              <a:bodyPr wrap="square">
                <a:spAutoFit/>
              </a:bodyPr>
              <a:lstStyle/>
              <a:p>
                <a:r>
                  <a:rPr lang="zh-CN" altLang="en-US" dirty="0"/>
                  <a:t>因此</a:t>
                </a:r>
                <a14:m>
                  <m:oMath xmlns:m="http://schemas.openxmlformats.org/officeDocument/2006/math">
                    <m:d>
                      <m:dPr>
                        <m:begChr m:val="|"/>
                        <m:endChr m:val="|"/>
                        <m:ctrlPr>
                          <a:rPr lang="en-US" altLang="zh-CN" i="1" smtClean="0">
                            <a:latin typeface="Cambria Math" panose="02040503050406030204" pitchFamily="18" charset="0"/>
                          </a:rPr>
                        </m:ctrlPr>
                      </m:dPr>
                      <m:e>
                        <m:r>
                          <a:rPr lang="zh-CN" altLang="en-US" i="1">
                            <a:latin typeface="Cambria Math" panose="02040503050406030204" pitchFamily="18" charset="0"/>
                          </a:rPr>
                          <m:t>𝜆</m:t>
                        </m:r>
                      </m:e>
                    </m:d>
                    <m:r>
                      <a:rPr lang="en-US" altLang="zh-CN" b="0" i="1" smtClean="0">
                        <a:latin typeface="Cambria Math" panose="02040503050406030204" pitchFamily="18" charset="0"/>
                      </a:rPr>
                      <m:t>&lt;</m:t>
                    </m:r>
                    <m:r>
                      <a:rPr lang="en-US" altLang="zh-CN" b="0" i="1" smtClean="0">
                        <a:latin typeface="Cambria Math" panose="02040503050406030204" pitchFamily="18" charset="0"/>
                        <a:ea typeface="Cambria Math" panose="02040503050406030204" pitchFamily="18" charset="0"/>
                      </a:rPr>
                      <m:t>1</m:t>
                    </m:r>
                    <m:r>
                      <a:rPr lang="zh-CN" altLang="en-US" i="1">
                        <a:latin typeface="Cambria Math" panose="02040503050406030204" pitchFamily="18" charset="0"/>
                        <a:ea typeface="Cambria Math" panose="02040503050406030204" pitchFamily="18" charset="0"/>
                      </a:rPr>
                      <m:t>，</m:t>
                    </m:r>
                    <m:r>
                      <m:rPr>
                        <m:nor/>
                      </m:rPr>
                      <a:rPr lang="en-US" altLang="zh-CN" b="1" dirty="0">
                        <a:latin typeface="+mn-ea"/>
                      </a:rPr>
                      <m:t>Gauss</m:t>
                    </m:r>
                    <m:r>
                      <m:rPr>
                        <m:nor/>
                      </m:rPr>
                      <a:rPr lang="en-US" altLang="zh-CN" b="1" dirty="0">
                        <a:latin typeface="+mn-ea"/>
                      </a:rPr>
                      <m:t>−</m:t>
                    </m:r>
                    <m:r>
                      <m:rPr>
                        <m:nor/>
                      </m:rPr>
                      <a:rPr lang="en-US" altLang="zh-CN" b="1" dirty="0">
                        <a:latin typeface="+mn-ea"/>
                      </a:rPr>
                      <m:t>Seidel</m:t>
                    </m:r>
                    <m:r>
                      <m:rPr>
                        <m:nor/>
                      </m:rPr>
                      <a:rPr lang="zh-CN" altLang="en-US" b="1" dirty="0">
                        <a:latin typeface="+mn-ea"/>
                      </a:rPr>
                      <m:t>迭代</m:t>
                    </m:r>
                  </m:oMath>
                </a14:m>
                <a:r>
                  <a:rPr lang="zh-CN" altLang="en-US" dirty="0"/>
                  <a:t>收敛。</a:t>
                </a:r>
                <a:endParaRPr lang="zh-CN" altLang="en-US" dirty="0"/>
              </a:p>
            </p:txBody>
          </p:sp>
        </mc:Choice>
        <mc:Fallback>
          <p:sp>
            <p:nvSpPr>
              <p:cNvPr id="39" name="文本框 38"/>
              <p:cNvSpPr txBox="1">
                <a:spLocks noRot="1" noChangeAspect="1" noMove="1" noResize="1" noEditPoints="1" noAdjustHandles="1" noChangeArrowheads="1" noChangeShapeType="1" noTextEdit="1"/>
              </p:cNvSpPr>
              <p:nvPr/>
            </p:nvSpPr>
            <p:spPr>
              <a:xfrm>
                <a:off x="196308" y="6320773"/>
                <a:ext cx="6895971" cy="461665"/>
              </a:xfrm>
              <a:prstGeom prst="rect">
                <a:avLst/>
              </a:prstGeom>
              <a:blipFill rotWithShape="1">
                <a:blip r:embed="rId8"/>
                <a:stretch>
                  <a:fillRect l="-1" t="-134" r="9" b="1"/>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arn(inVertical)">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barn(inVertical)">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barn(inVertical)">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arn(inVertic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barn(inVertical)">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barn(inVertical)">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barn(inVertical)">
                                      <p:cBhvr>
                                        <p:cTn id="4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7" grpId="0"/>
      <p:bldP spid="38" grpId="0"/>
      <p:bldP spid="19" grpId="0"/>
      <p:bldP spid="12" grpId="0"/>
      <p:bldP spid="33" grpId="0"/>
      <p:bldP spid="37" grpId="0"/>
      <p:bldP spid="3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635" name="Object 3"/>
          <p:cNvGraphicFramePr>
            <a:graphicFrameLocks noChangeAspect="1"/>
          </p:cNvGraphicFramePr>
          <p:nvPr/>
        </p:nvGraphicFramePr>
        <p:xfrm>
          <a:off x="1691680" y="703924"/>
          <a:ext cx="4805277" cy="1860980"/>
        </p:xfrm>
        <a:graphic>
          <a:graphicData uri="http://schemas.openxmlformats.org/presentationml/2006/ole">
            <mc:AlternateContent xmlns:mc="http://schemas.openxmlformats.org/markup-compatibility/2006">
              <mc:Choice xmlns:v="urn:schemas-microsoft-com:vml" Requires="v">
                <p:oleObj spid="_x0000_s0" name="Equation" r:id="rId1" imgW="1728470" imgH="682625" progId="Equation.DSMT4">
                  <p:embed/>
                </p:oleObj>
              </mc:Choice>
              <mc:Fallback>
                <p:oleObj name="Equation" r:id="rId1" imgW="1728470" imgH="682625" progId="Equation.DSMT4">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703924"/>
                        <a:ext cx="4805277" cy="1860980"/>
                      </a:xfrm>
                      <a:prstGeom prst="rect">
                        <a:avLst/>
                      </a:prstGeom>
                      <a:noFill/>
                      <a:ln>
                        <a:noFill/>
                      </a:ln>
                      <a:effectLst/>
                    </p:spPr>
                  </p:pic>
                </p:oleObj>
              </mc:Fallback>
            </mc:AlternateContent>
          </a:graphicData>
        </a:graphic>
      </p:graphicFrame>
      <p:graphicFrame>
        <p:nvGraphicFramePr>
          <p:cNvPr id="69638" name="Object 6"/>
          <p:cNvGraphicFramePr>
            <a:graphicFrameLocks noChangeAspect="1"/>
          </p:cNvGraphicFramePr>
          <p:nvPr/>
        </p:nvGraphicFramePr>
        <p:xfrm>
          <a:off x="1013724" y="2978463"/>
          <a:ext cx="7267575" cy="3260725"/>
        </p:xfrm>
        <a:graphic>
          <a:graphicData uri="http://schemas.openxmlformats.org/presentationml/2006/ole">
            <mc:AlternateContent xmlns:mc="http://schemas.openxmlformats.org/markup-compatibility/2006">
              <mc:Choice xmlns:v="urn:schemas-microsoft-com:vml" Requires="v">
                <p:oleObj spid="_x0000_s2" name="Equation" r:id="rId3" imgW="2656840" imgH="1173480" progId="Equation.DSMT4">
                  <p:embed/>
                </p:oleObj>
              </mc:Choice>
              <mc:Fallback>
                <p:oleObj name="Equation" r:id="rId3" imgW="2656840" imgH="117348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724" y="2978463"/>
                        <a:ext cx="7267575" cy="3260725"/>
                      </a:xfrm>
                      <a:prstGeom prst="rect">
                        <a:avLst/>
                      </a:prstGeom>
                      <a:noFill/>
                      <a:ln>
                        <a:noFill/>
                      </a:ln>
                      <a:effectLst/>
                    </p:spPr>
                  </p:pic>
                </p:oleObj>
              </mc:Fallback>
            </mc:AlternateContent>
          </a:graphicData>
        </a:graphic>
      </p:graphicFrame>
      <p:graphicFrame>
        <p:nvGraphicFramePr>
          <p:cNvPr id="69639" name="Object 7"/>
          <p:cNvGraphicFramePr>
            <a:graphicFrameLocks noChangeAspect="1"/>
          </p:cNvGraphicFramePr>
          <p:nvPr/>
        </p:nvGraphicFramePr>
        <p:xfrm>
          <a:off x="1013724" y="2978463"/>
          <a:ext cx="532281" cy="448496"/>
        </p:xfrm>
        <a:graphic>
          <a:graphicData uri="http://schemas.openxmlformats.org/presentationml/2006/ole">
            <mc:AlternateContent xmlns:mc="http://schemas.openxmlformats.org/markup-compatibility/2006">
              <mc:Choice xmlns:v="urn:schemas-microsoft-com:vml" Requires="v">
                <p:oleObj spid="_x0000_s3" name="Equation" r:id="rId5" imgW="172720" imgH="145415" progId="Equation.3">
                  <p:embed/>
                </p:oleObj>
              </mc:Choice>
              <mc:Fallback>
                <p:oleObj name="Equation" r:id="rId5" imgW="172720" imgH="145415"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3724" y="2978463"/>
                        <a:ext cx="532281" cy="448496"/>
                      </a:xfrm>
                      <a:prstGeom prst="rect">
                        <a:avLst/>
                      </a:prstGeom>
                      <a:noFill/>
                      <a:ln>
                        <a:noFill/>
                      </a:ln>
                      <a:effectLst/>
                    </p:spPr>
                  </p:pic>
                </p:oleObj>
              </mc:Fallback>
            </mc:AlternateContent>
          </a:graphicData>
        </a:graphic>
      </p:graphicFrame>
      <p:sp>
        <p:nvSpPr>
          <p:cNvPr id="8" name="Rectangle 1031"/>
          <p:cNvSpPr>
            <a:spLocks noChangeArrowheads="1"/>
          </p:cNvSpPr>
          <p:nvPr/>
        </p:nvSpPr>
        <p:spPr bwMode="auto">
          <a:xfrm>
            <a:off x="898071" y="690080"/>
            <a:ext cx="64793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a:solidFill>
                  <a:srgbClr val="FF0000"/>
                </a:solidFill>
              </a:rPr>
              <a:t>例</a:t>
            </a:r>
            <a:r>
              <a:rPr lang="zh-CN" altLang="en-US" sz="2400" dirty="0">
                <a:solidFill>
                  <a:srgbClr val="FF3300"/>
                </a:solidFill>
              </a:rPr>
              <a:t> </a:t>
            </a:r>
            <a:r>
              <a:rPr lang="zh-CN" altLang="en-US" sz="2400" dirty="0"/>
              <a:t> </a:t>
            </a:r>
            <a:endParaRPr lang="zh-CN" altLang="en-US" sz="2400" dirty="0"/>
          </a:p>
        </p:txBody>
      </p:sp>
      <p:sp>
        <p:nvSpPr>
          <p:cNvPr id="6" name="Text Box 1032"/>
          <p:cNvSpPr txBox="1">
            <a:spLocks noChangeArrowheads="1"/>
          </p:cNvSpPr>
          <p:nvPr/>
        </p:nvSpPr>
        <p:spPr bwMode="auto">
          <a:xfrm>
            <a:off x="33121" y="28731"/>
            <a:ext cx="77955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b="1" dirty="0">
                <a:solidFill>
                  <a:schemeClr val="accent2"/>
                </a:solidFill>
                <a:latin typeface="楷体_GB2312" pitchFamily="49" charset="-122"/>
                <a:sym typeface="Wingdings" panose="05000000000000000000" pitchFamily="2" charset="2"/>
              </a:rPr>
              <a:t> </a:t>
            </a:r>
            <a:r>
              <a:rPr lang="zh-CN" altLang="en-US" b="1" dirty="0">
                <a:solidFill>
                  <a:schemeClr val="accent2"/>
                </a:solidFill>
                <a:latin typeface="楷体_GB2312" pitchFamily="49" charset="-122"/>
                <a:sym typeface="Wingdings" panose="05000000000000000000" pitchFamily="2" charset="2"/>
              </a:rPr>
              <a:t>特殊线性方程组</a:t>
            </a:r>
            <a:r>
              <a:rPr lang="en-US" altLang="zh-CN" b="1" dirty="0">
                <a:solidFill>
                  <a:schemeClr val="accent2"/>
                </a:solidFill>
                <a:latin typeface="楷体_GB2312" pitchFamily="49" charset="-122"/>
                <a:sym typeface="Wingdings" panose="05000000000000000000" pitchFamily="2" charset="2"/>
              </a:rPr>
              <a:t>-</a:t>
            </a:r>
            <a:r>
              <a:rPr lang="zh-CN" altLang="en-US" sz="2400" b="1" dirty="0">
                <a:solidFill>
                  <a:schemeClr val="accent2"/>
                </a:solidFill>
                <a:latin typeface="楷体_GB2312" pitchFamily="49" charset="-122"/>
                <a:sym typeface="Wingdings" panose="05000000000000000000" pitchFamily="2" charset="2"/>
              </a:rPr>
              <a:t>收敛的</a:t>
            </a:r>
            <a:r>
              <a:rPr lang="zh-CN" altLang="en-US" sz="2400" b="1" dirty="0">
                <a:solidFill>
                  <a:srgbClr val="FF0000"/>
                </a:solidFill>
                <a:latin typeface="楷体_GB2312" pitchFamily="49" charset="-122"/>
                <a:sym typeface="Wingdings" panose="05000000000000000000" pitchFamily="2" charset="2"/>
              </a:rPr>
              <a:t>充分条件</a:t>
            </a:r>
            <a:endParaRPr lang="zh-CN" altLang="en-US" b="1" dirty="0">
              <a:solidFill>
                <a:srgbClr val="FF0000"/>
              </a:solidFill>
              <a:latin typeface="楷体_GB2312" pitchFamily="49" charset="-122"/>
              <a:sym typeface="Wingdings" panose="05000000000000000000" pitchFamily="2" charset="2"/>
            </a:endParaRPr>
          </a:p>
        </p:txBody>
      </p:sp>
      <p:sp>
        <p:nvSpPr>
          <p:cNvPr id="7" name="Rectangle 1315"/>
          <p:cNvSpPr>
            <a:spLocks noChangeArrowheads="1"/>
          </p:cNvSpPr>
          <p:nvPr/>
        </p:nvSpPr>
        <p:spPr bwMode="auto">
          <a:xfrm>
            <a:off x="4800600" y="0"/>
            <a:ext cx="4343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§3  Convergence of Iterative methods</a:t>
            </a:r>
            <a:endParaRPr lang="en-US" altLang="zh-CN" sz="1800" b="1" dirty="0"/>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69639"/>
                                        </p:tgtEl>
                                        <p:attrNameLst>
                                          <p:attrName>style.visibility</p:attrName>
                                        </p:attrNameLst>
                                      </p:cBhvr>
                                      <p:to>
                                        <p:strVal val="visible"/>
                                      </p:to>
                                    </p:set>
                                    <p:animEffect transition="in" filter="slide(fromLeft)">
                                      <p:cBhvr>
                                        <p:cTn id="7" dur="500"/>
                                        <p:tgtEl>
                                          <p:spTgt spid="696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9638"/>
                                        </p:tgtEl>
                                        <p:attrNameLst>
                                          <p:attrName>style.visibility</p:attrName>
                                        </p:attrNameLst>
                                      </p:cBhvr>
                                      <p:to>
                                        <p:strVal val="visible"/>
                                      </p:to>
                                    </p:set>
                                    <p:animEffect transition="in" filter="wipe(up)">
                                      <p:cBhvr>
                                        <p:cTn id="12" dur="500"/>
                                        <p:tgtEl>
                                          <p:spTgt spid="696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668760" y="960120"/>
            <a:ext cx="7560840" cy="1398103"/>
          </a:xfrm>
          <a:prstGeom prst="rect">
            <a:avLst/>
          </a:prstGeom>
          <a:noFill/>
        </p:spPr>
        <p:txBody>
          <a:bodyPr vert="horz" wrap="square" rtlCol="0" anchor="ctr" anchorCtr="0">
            <a:noAutofit/>
          </a:bodyPr>
          <a:lstStyle/>
          <a:p>
            <a:pPr>
              <a:lnSpc>
                <a:spcPct val="130000"/>
              </a:lnSpc>
            </a:pPr>
            <a:r>
              <a:rPr lang="zh-CN" altLang="en-US" sz="2600" b="1" dirty="0">
                <a:solidFill>
                  <a:srgbClr val="000000"/>
                </a:solidFill>
                <a:sym typeface="微软雅黑" panose="020B0503020204020204" charset="-122"/>
              </a:rPr>
              <a:t>若线性方程组</a:t>
            </a:r>
            <a:r>
              <a:rPr lang="en-US" altLang="zh-CN" sz="2600" b="1" i="1" dirty="0">
                <a:solidFill>
                  <a:srgbClr val="000000"/>
                </a:solidFill>
                <a:sym typeface="微软雅黑" panose="020B0503020204020204" charset="-122"/>
              </a:rPr>
              <a:t>Ax=b</a:t>
            </a:r>
            <a:r>
              <a:rPr lang="zh-CN" altLang="en-US" sz="2600" b="1" dirty="0">
                <a:solidFill>
                  <a:srgbClr val="000000"/>
                </a:solidFill>
                <a:sym typeface="微软雅黑" panose="020B0503020204020204" charset="-122"/>
              </a:rPr>
              <a:t>的系数矩阵</a:t>
            </a:r>
            <a:r>
              <a:rPr lang="en-US" altLang="zh-CN" sz="2600" b="1" dirty="0">
                <a:solidFill>
                  <a:srgbClr val="000000"/>
                </a:solidFill>
                <a:sym typeface="微软雅黑" panose="020B0503020204020204" charset="-122"/>
              </a:rPr>
              <a:t>A</a:t>
            </a:r>
            <a:r>
              <a:rPr lang="zh-CN" altLang="en-US" sz="2600" b="1" dirty="0">
                <a:solidFill>
                  <a:srgbClr val="000000"/>
                </a:solidFill>
                <a:sym typeface="微软雅黑" panose="020B0503020204020204" charset="-122"/>
              </a:rPr>
              <a:t>严格对角占优，则</a:t>
            </a:r>
            <a:r>
              <a:rPr lang="en-US" altLang="zh-CN" sz="2600" b="1" dirty="0">
                <a:solidFill>
                  <a:srgbClr val="000000"/>
                </a:solidFill>
                <a:sym typeface="微软雅黑" panose="020B0503020204020204" charset="-122"/>
              </a:rPr>
              <a:t>Jacobi</a:t>
            </a:r>
            <a:r>
              <a:rPr lang="zh-CN" altLang="en-US" sz="2600" b="1" dirty="0">
                <a:solidFill>
                  <a:srgbClr val="000000"/>
                </a:solidFill>
                <a:sym typeface="微软雅黑" panose="020B0503020204020204" charset="-122"/>
              </a:rPr>
              <a:t>和</a:t>
            </a:r>
            <a:r>
              <a:rPr lang="en-US" altLang="zh-CN" sz="2600" b="1" dirty="0">
                <a:solidFill>
                  <a:srgbClr val="000000"/>
                </a:solidFill>
                <a:sym typeface="微软雅黑" panose="020B0503020204020204" charset="-122"/>
              </a:rPr>
              <a:t>Gauss-Seidel</a:t>
            </a:r>
            <a:r>
              <a:rPr lang="zh-CN" altLang="en-US" sz="2600" b="1" dirty="0">
                <a:solidFill>
                  <a:srgbClr val="000000"/>
                </a:solidFill>
                <a:sym typeface="微软雅黑" panose="020B0503020204020204" charset="-122"/>
              </a:rPr>
              <a:t>迭代法（）。</a:t>
            </a:r>
            <a:endParaRPr lang="zh-CN" altLang="en-US" sz="2600" b="1" dirty="0">
              <a:solidFill>
                <a:srgbClr val="000000"/>
              </a:solidFill>
              <a:sym typeface="微软雅黑" panose="020B0503020204020204" charset="-122"/>
            </a:endParaRPr>
          </a:p>
        </p:txBody>
      </p:sp>
      <p:sp>
        <p:nvSpPr>
          <p:cNvPr id="6" name="文本框 5"/>
          <p:cNvSpPr txBox="1"/>
          <p:nvPr>
            <p:custDataLst>
              <p:tags r:id="rId2"/>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都收敛</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7" name="文本框 6"/>
          <p:cNvSpPr txBox="1"/>
          <p:nvPr>
            <p:custDataLst>
              <p:tags r:id="rId3"/>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都发散</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8" name="文本框 7"/>
          <p:cNvSpPr txBox="1"/>
          <p:nvPr>
            <p:custDataLst>
              <p:tags r:id="rId4"/>
            </p:custDataLst>
          </p:nvPr>
        </p:nvSpPr>
        <p:spPr>
          <a:xfrm>
            <a:off x="1828800" y="4500563"/>
            <a:ext cx="6400800" cy="642938"/>
          </a:xfrm>
          <a:prstGeom prst="rect">
            <a:avLst/>
          </a:prstGeom>
          <a:noFill/>
        </p:spPr>
        <p:txBody>
          <a:bodyPr vert="horz" rtlCol="0" anchor="ctr" anchorCtr="0">
            <a:noAutofit/>
          </a:bodyPr>
          <a:lstStyle/>
          <a:p>
            <a:r>
              <a:rPr lang="en-US" altLang="zh-CN" sz="2600" b="1" dirty="0">
                <a:solidFill>
                  <a:srgbClr val="000000"/>
                </a:solidFill>
                <a:sym typeface="微软雅黑" panose="020B0503020204020204" charset="-122"/>
              </a:rPr>
              <a:t>Jacobi</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收敛，</a:t>
            </a:r>
            <a:r>
              <a:rPr lang="en-US" altLang="zh-CN" sz="2600" b="1" dirty="0">
                <a:solidFill>
                  <a:srgbClr val="000000"/>
                </a:solidFill>
                <a:sym typeface="微软雅黑" panose="020B0503020204020204" charset="-122"/>
              </a:rPr>
              <a:t> Gauss-Seidel</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发散</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9" name="文本框 8"/>
          <p:cNvSpPr txBox="1"/>
          <p:nvPr>
            <p:custDataLst>
              <p:tags r:id="rId5"/>
            </p:custDataLst>
          </p:nvPr>
        </p:nvSpPr>
        <p:spPr>
          <a:xfrm>
            <a:off x="1828800" y="5357813"/>
            <a:ext cx="6400800" cy="642938"/>
          </a:xfrm>
          <a:prstGeom prst="rect">
            <a:avLst/>
          </a:prstGeom>
          <a:noFill/>
        </p:spPr>
        <p:txBody>
          <a:bodyPr vert="horz" rtlCol="0" anchor="ctr" anchorCtr="0">
            <a:noAutofit/>
          </a:bodyPr>
          <a:lstStyle/>
          <a:p>
            <a:r>
              <a:rPr lang="en-US" altLang="zh-CN" sz="2600" b="1" dirty="0">
                <a:solidFill>
                  <a:srgbClr val="000000"/>
                </a:solidFill>
                <a:sym typeface="微软雅黑" panose="020B0503020204020204" charset="-122"/>
              </a:rPr>
              <a:t>Jacobi</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发散，</a:t>
            </a:r>
            <a:r>
              <a:rPr lang="en-US" altLang="zh-CN" sz="2600" b="1" dirty="0">
                <a:solidFill>
                  <a:srgbClr val="000000"/>
                </a:solidFill>
                <a:sym typeface="微软雅黑" panose="020B0503020204020204" charset="-122"/>
              </a:rPr>
              <a:t> Gauss-Seidel</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收敛</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0" name="椭圆 9"/>
          <p:cNvSpPr>
            <a:spLocks noChangeAspect="1"/>
          </p:cNvSpPr>
          <p:nvPr>
            <p:custDataLst>
              <p:tags r:id="rId6"/>
            </p:custDataLst>
          </p:nvPr>
        </p:nvSpPr>
        <p:spPr>
          <a:xfrm>
            <a:off x="11144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1" name="椭圆 10"/>
          <p:cNvSpPr>
            <a:spLocks noChangeAspect="1"/>
          </p:cNvSpPr>
          <p:nvPr>
            <p:custDataLst>
              <p:tags r:id="rId7"/>
            </p:custDataLst>
          </p:nvPr>
        </p:nvSpPr>
        <p:spPr>
          <a:xfrm>
            <a:off x="11144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2" name="椭圆 11"/>
          <p:cNvSpPr>
            <a:spLocks noChangeAspect="1"/>
          </p:cNvSpPr>
          <p:nvPr>
            <p:custDataLst>
              <p:tags r:id="rId8"/>
            </p:custDataLst>
          </p:nvPr>
        </p:nvSpPr>
        <p:spPr>
          <a:xfrm>
            <a:off x="1114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C</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3" name="椭圆 12"/>
          <p:cNvSpPr>
            <a:spLocks noChangeAspect="1"/>
          </p:cNvSpPr>
          <p:nvPr>
            <p:custDataLst>
              <p:tags r:id="rId9"/>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D</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4" name="矩形: 圆角 13"/>
          <p:cNvSpPr/>
          <p:nvPr>
            <p:custDataLst>
              <p:tags r:id="rId10"/>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提交</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grpSp>
        <p:nvGrpSpPr>
          <p:cNvPr id="19" name="组合 18"/>
          <p:cNvGrpSpPr/>
          <p:nvPr>
            <p:custDataLst>
              <p:tags r:id="rId11"/>
            </p:custDataLst>
          </p:nvPr>
        </p:nvGrpSpPr>
        <p:grpSpPr>
          <a:xfrm>
            <a:off x="0" y="0"/>
            <a:ext cx="9144000" cy="635000"/>
            <a:chOff x="0" y="0"/>
            <a:chExt cx="9144000" cy="635000"/>
          </a:xfrm>
        </p:grpSpPr>
        <p:sp>
          <p:nvSpPr>
            <p:cNvPr id="15" name="TitleBackground"/>
            <p:cNvSpPr/>
            <p:nvPr>
              <p:custDataLst>
                <p:tags r:id="rId12"/>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ColorBlock"/>
            <p:cNvSpPr/>
            <p:nvPr>
              <p:custDataLst>
                <p:tags r:id="rId1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ypeText"/>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单选题</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8" name="TipText"/>
            <p:cNvSpPr txBox="1"/>
            <p:nvPr>
              <p:custDataLst>
                <p:tags r:id="rId15"/>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endParaRPr lang="zh-CN" altLang="en-US" sz="2000">
                <a:solidFill>
                  <a:srgbClr val="808080"/>
                </a:solidFill>
                <a:latin typeface="微软雅黑" panose="020B0503020204020204" charset="-122"/>
                <a:ea typeface="微软雅黑" panose="020B0503020204020204" charset="-122"/>
                <a:sym typeface="微软雅黑" panose="020B0503020204020204" charset="-122"/>
              </a:endParaRPr>
            </a:p>
          </p:txBody>
        </p:sp>
      </p:grpSp>
      <p:pic>
        <p:nvPicPr>
          <p:cNvPr id="4" name="图片 3"/>
          <p:cNvPicPr/>
          <p:nvPr>
            <p:custDataLst>
              <p:tags r:id="rId16"/>
            </p:custDataLst>
          </p:nvPr>
        </p:nvPicPr>
        <p:blipFill>
          <a:blip r:embed="rId17">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8"/>
    </p:custData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11"/>
          <p:cNvSpPr txBox="1">
            <a:spLocks noChangeArrowheads="1"/>
          </p:cNvSpPr>
          <p:nvPr/>
        </p:nvSpPr>
        <p:spPr bwMode="auto">
          <a:xfrm>
            <a:off x="323528" y="651135"/>
            <a:ext cx="22272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dirty="0">
                <a:latin typeface="+mn-ea"/>
                <a:ea typeface="+mn-ea"/>
              </a:rPr>
              <a:t>判别条件</a:t>
            </a:r>
            <a:r>
              <a:rPr lang="en-US" altLang="zh-CN" dirty="0">
                <a:latin typeface="+mn-ea"/>
                <a:ea typeface="+mn-ea"/>
              </a:rPr>
              <a:t>III</a:t>
            </a:r>
            <a:endParaRPr lang="zh-CN" altLang="en-US" dirty="0">
              <a:latin typeface="+mn-ea"/>
              <a:ea typeface="+mn-ea"/>
            </a:endParaRPr>
          </a:p>
        </p:txBody>
      </p:sp>
      <p:pic>
        <p:nvPicPr>
          <p:cNvPr id="12" name="图片 11"/>
          <p:cNvPicPr>
            <a:picLocks noChangeAspect="1"/>
          </p:cNvPicPr>
          <p:nvPr/>
        </p:nvPicPr>
        <p:blipFill>
          <a:blip r:embed="rId1"/>
          <a:stretch>
            <a:fillRect/>
          </a:stretch>
        </p:blipFill>
        <p:spPr>
          <a:xfrm>
            <a:off x="2483768" y="643805"/>
            <a:ext cx="1152128" cy="512057"/>
          </a:xfrm>
          <a:prstGeom prst="rect">
            <a:avLst/>
          </a:prstGeom>
        </p:spPr>
      </p:pic>
      <p:sp>
        <p:nvSpPr>
          <p:cNvPr id="14" name="Rectangle 26"/>
          <p:cNvSpPr>
            <a:spLocks noChangeArrowheads="1"/>
          </p:cNvSpPr>
          <p:nvPr/>
        </p:nvSpPr>
        <p:spPr bwMode="auto">
          <a:xfrm>
            <a:off x="467544" y="1420458"/>
            <a:ext cx="7786135" cy="1000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pPr>
            <a:r>
              <a:rPr lang="zh-CN" altLang="en-US" sz="2400" b="1" dirty="0">
                <a:solidFill>
                  <a:schemeClr val="accent2"/>
                </a:solidFill>
              </a:rPr>
              <a:t>定理</a:t>
            </a:r>
            <a:r>
              <a:rPr lang="en-US" altLang="zh-CN" sz="2400" b="1" dirty="0"/>
              <a:t> </a:t>
            </a:r>
            <a:r>
              <a:rPr lang="zh-CN" altLang="en-US" sz="2400" b="1" dirty="0"/>
              <a:t>设</a:t>
            </a:r>
            <a:r>
              <a:rPr lang="en-US" altLang="zh-CN" sz="2400" b="1" dirty="0"/>
              <a:t>A</a:t>
            </a:r>
            <a:r>
              <a:rPr lang="zh-CN" altLang="en-US" sz="2400" b="1" dirty="0"/>
              <a:t>是</a:t>
            </a:r>
            <a:r>
              <a:rPr lang="en-US" altLang="zh-CN" sz="2400" b="1" dirty="0"/>
              <a:t>n</a:t>
            </a:r>
            <a:r>
              <a:rPr lang="zh-CN" altLang="en-US" sz="2400" b="1" dirty="0"/>
              <a:t>阶</a:t>
            </a:r>
            <a:r>
              <a:rPr lang="zh-CN" altLang="en-US" sz="2400" b="1" dirty="0">
                <a:solidFill>
                  <a:srgbClr val="FF0000"/>
                </a:solidFill>
              </a:rPr>
              <a:t>对称正定矩阵</a:t>
            </a:r>
            <a:r>
              <a:rPr lang="zh-CN" altLang="en-US" sz="2400" b="1" dirty="0"/>
              <a:t>，那么，</a:t>
            </a:r>
            <a:r>
              <a:rPr lang="en-US" altLang="zh-CN" sz="2400" b="1" dirty="0"/>
              <a:t>Gauss</a:t>
            </a:r>
            <a:r>
              <a:rPr lang="en-US" altLang="zh-CN" b="1" dirty="0"/>
              <a:t>-</a:t>
            </a:r>
            <a:r>
              <a:rPr lang="en-US" altLang="zh-CN" sz="2400" b="1" dirty="0"/>
              <a:t>Seidel</a:t>
            </a:r>
            <a:r>
              <a:rPr lang="zh-CN" altLang="en-US" sz="2400" b="1" dirty="0"/>
              <a:t>迭代法对任意初始值均收敛</a:t>
            </a:r>
            <a:r>
              <a:rPr lang="en-US" altLang="zh-CN" sz="2400" b="1" dirty="0"/>
              <a:t>.</a:t>
            </a:r>
            <a:endParaRPr lang="en-US" altLang="zh-CN" sz="2400" b="1" dirty="0"/>
          </a:p>
        </p:txBody>
      </p:sp>
      <p:grpSp>
        <p:nvGrpSpPr>
          <p:cNvPr id="20" name="组合 19"/>
          <p:cNvGrpSpPr/>
          <p:nvPr/>
        </p:nvGrpSpPr>
        <p:grpSpPr>
          <a:xfrm>
            <a:off x="585292" y="5441390"/>
            <a:ext cx="6294893" cy="473578"/>
            <a:chOff x="712646" y="4581128"/>
            <a:chExt cx="6294893" cy="473578"/>
          </a:xfrm>
        </p:grpSpPr>
        <p:sp>
          <p:nvSpPr>
            <p:cNvPr id="15" name="Rectangle 17"/>
            <p:cNvSpPr>
              <a:spLocks noChangeArrowheads="1"/>
            </p:cNvSpPr>
            <p:nvPr/>
          </p:nvSpPr>
          <p:spPr bwMode="auto">
            <a:xfrm>
              <a:off x="3767179" y="4581128"/>
              <a:ext cx="324036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15000"/>
                </a:lnSpc>
                <a:spcBef>
                  <a:spcPct val="5000"/>
                </a:spcBef>
                <a:buFontTx/>
                <a:buNone/>
              </a:pPr>
              <a:r>
                <a:rPr lang="en-US" altLang="zh-CN" sz="2400" b="1" dirty="0" err="1">
                  <a:solidFill>
                    <a:srgbClr val="000000"/>
                  </a:solidFill>
                  <a:ea typeface="黑体" panose="02010609060101010101" pitchFamily="49" charset="-122"/>
                </a:rPr>
                <a:t>det</a:t>
              </a:r>
              <a:r>
                <a:rPr lang="en-US" altLang="zh-CN" sz="2400" b="1" dirty="0">
                  <a:solidFill>
                    <a:srgbClr val="000000"/>
                  </a:solidFill>
                  <a:ea typeface="黑体" panose="02010609060101010101" pitchFamily="49" charset="-122"/>
                </a:rPr>
                <a:t>(</a:t>
              </a:r>
              <a:r>
                <a:rPr lang="en-US" altLang="zh-CN" sz="2400" b="1" dirty="0" err="1">
                  <a:solidFill>
                    <a:srgbClr val="000000"/>
                  </a:solidFill>
                  <a:ea typeface="黑体" panose="02010609060101010101" pitchFamily="49" charset="-122"/>
                </a:rPr>
                <a:t>A</a:t>
              </a:r>
              <a:r>
                <a:rPr lang="en-US" altLang="zh-CN" sz="2400" b="1" baseline="-30000" dirty="0" err="1">
                  <a:solidFill>
                    <a:srgbClr val="000000"/>
                  </a:solidFill>
                  <a:ea typeface="黑体" panose="02010609060101010101" pitchFamily="49" charset="-122"/>
                </a:rPr>
                <a:t>k</a:t>
              </a:r>
              <a:r>
                <a:rPr lang="en-US" altLang="zh-CN" sz="2400" b="1" dirty="0">
                  <a:solidFill>
                    <a:srgbClr val="000000"/>
                  </a:solidFill>
                  <a:ea typeface="黑体" panose="02010609060101010101" pitchFamily="49" charset="-122"/>
                </a:rPr>
                <a:t>)</a:t>
              </a:r>
              <a:r>
                <a:rPr lang="zh-CN" altLang="en-US" sz="2400" b="1" dirty="0">
                  <a:solidFill>
                    <a:srgbClr val="000000"/>
                  </a:solidFill>
                  <a:latin typeface="宋体" panose="02010600030101010101" pitchFamily="2" charset="-122"/>
                  <a:ea typeface="黑体" panose="02010609060101010101" pitchFamily="49" charset="-122"/>
                </a:rPr>
                <a:t>＞</a:t>
              </a:r>
              <a:r>
                <a:rPr lang="en-US" altLang="zh-CN" sz="2400" b="1" dirty="0">
                  <a:solidFill>
                    <a:srgbClr val="000000"/>
                  </a:solidFill>
                  <a:ea typeface="黑体" panose="02010609060101010101" pitchFamily="49" charset="-122"/>
                </a:rPr>
                <a:t>0,(k=1,2,…,n) </a:t>
              </a:r>
              <a:endParaRPr lang="en-US" altLang="zh-CN" sz="2400" b="1" dirty="0">
                <a:solidFill>
                  <a:srgbClr val="000000"/>
                </a:solidFill>
                <a:latin typeface="宋体" panose="02010600030101010101" pitchFamily="2" charset="-122"/>
                <a:ea typeface="黑体" panose="02010609060101010101" pitchFamily="49" charset="-122"/>
              </a:endParaRPr>
            </a:p>
          </p:txBody>
        </p:sp>
        <p:graphicFrame>
          <p:nvGraphicFramePr>
            <p:cNvPr id="16" name="Object 73"/>
            <p:cNvGraphicFramePr>
              <a:graphicFrameLocks noChangeAspect="1"/>
            </p:cNvGraphicFramePr>
            <p:nvPr/>
          </p:nvGraphicFramePr>
          <p:xfrm>
            <a:off x="3167079" y="4657831"/>
            <a:ext cx="612775" cy="396875"/>
          </p:xfrm>
          <a:graphic>
            <a:graphicData uri="http://schemas.openxmlformats.org/presentationml/2006/ole">
              <mc:AlternateContent xmlns:mc="http://schemas.openxmlformats.org/markup-compatibility/2006">
                <mc:Choice xmlns:v="urn:schemas-microsoft-com:vml" Requires="v">
                  <p:oleObj spid="_x0000_s0" name="公式" r:id="rId2" imgW="215900" imgH="139700" progId="Equation.3">
                    <p:embed/>
                  </p:oleObj>
                </mc:Choice>
                <mc:Fallback>
                  <p:oleObj name="公式" r:id="rId2" imgW="215900" imgH="139700" progId="Equation.3">
                    <p:embed/>
                    <p:pic>
                      <p:nvPicPr>
                        <p:cNvPr id="0" name="Object 7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7079" y="4657831"/>
                          <a:ext cx="61277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矩形 6"/>
            <p:cNvSpPr/>
            <p:nvPr/>
          </p:nvSpPr>
          <p:spPr>
            <a:xfrm>
              <a:off x="712646" y="4581128"/>
              <a:ext cx="2573140" cy="461665"/>
            </a:xfrm>
            <a:prstGeom prst="rect">
              <a:avLst/>
            </a:prstGeom>
          </p:spPr>
          <p:txBody>
            <a:bodyPr wrap="none">
              <a:spAutoFit/>
            </a:bodyPr>
            <a:lstStyle/>
            <a:p>
              <a:r>
                <a:rPr lang="en-US" altLang="zh-CN" b="1" dirty="0"/>
                <a:t>A</a:t>
              </a:r>
              <a:r>
                <a:rPr lang="zh-CN" altLang="en-US" b="1" dirty="0"/>
                <a:t>为对称正定矩阵</a:t>
              </a:r>
              <a:endParaRPr lang="en-GB" dirty="0"/>
            </a:p>
          </p:txBody>
        </p:sp>
      </p:grpSp>
      <p:grpSp>
        <p:nvGrpSpPr>
          <p:cNvPr id="21" name="组合 20"/>
          <p:cNvGrpSpPr/>
          <p:nvPr/>
        </p:nvGrpSpPr>
        <p:grpSpPr>
          <a:xfrm>
            <a:off x="3048794" y="5991671"/>
            <a:ext cx="3293220" cy="461665"/>
            <a:chOff x="3167079" y="5120968"/>
            <a:chExt cx="3293220" cy="461665"/>
          </a:xfrm>
        </p:grpSpPr>
        <p:graphicFrame>
          <p:nvGraphicFramePr>
            <p:cNvPr id="17" name="Object 73"/>
            <p:cNvGraphicFramePr>
              <a:graphicFrameLocks noChangeAspect="1"/>
            </p:cNvGraphicFramePr>
            <p:nvPr/>
          </p:nvGraphicFramePr>
          <p:xfrm>
            <a:off x="3167079" y="5185758"/>
            <a:ext cx="612775" cy="396875"/>
          </p:xfrm>
          <a:graphic>
            <a:graphicData uri="http://schemas.openxmlformats.org/presentationml/2006/ole">
              <mc:AlternateContent xmlns:mc="http://schemas.openxmlformats.org/markup-compatibility/2006">
                <mc:Choice xmlns:v="urn:schemas-microsoft-com:vml" Requires="v">
                  <p:oleObj spid="_x0000_s2" name="公式" r:id="rId4" imgW="215900" imgH="139700" progId="Equation.3">
                    <p:embed/>
                  </p:oleObj>
                </mc:Choice>
                <mc:Fallback>
                  <p:oleObj name="公式" r:id="rId4" imgW="215900" imgH="139700" progId="Equation.3">
                    <p:embed/>
                    <p:pic>
                      <p:nvPicPr>
                        <p:cNvPr id="0" name="Object 7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7079" y="5185758"/>
                          <a:ext cx="61277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矩形 17"/>
            <p:cNvSpPr/>
            <p:nvPr/>
          </p:nvSpPr>
          <p:spPr>
            <a:xfrm>
              <a:off x="3887159" y="5120968"/>
              <a:ext cx="2573140" cy="461665"/>
            </a:xfrm>
            <a:prstGeom prst="rect">
              <a:avLst/>
            </a:prstGeom>
          </p:spPr>
          <p:txBody>
            <a:bodyPr wrap="none">
              <a:spAutoFit/>
            </a:bodyPr>
            <a:lstStyle/>
            <a:p>
              <a:r>
                <a:rPr lang="en-US" altLang="zh-CN" b="1" dirty="0"/>
                <a:t>A</a:t>
              </a:r>
              <a:r>
                <a:rPr lang="zh-CN" altLang="en-US" b="1" dirty="0"/>
                <a:t>的特征值全为正</a:t>
              </a:r>
              <a:endParaRPr lang="en-GB" dirty="0"/>
            </a:p>
          </p:txBody>
        </p:sp>
      </p:grpSp>
      <mc:AlternateContent xmlns:mc="http://schemas.openxmlformats.org/markup-compatibility/2006">
        <mc:Choice xmlns:a14="http://schemas.microsoft.com/office/drawing/2010/main" Requires="a14">
          <p:sp>
            <p:nvSpPr>
              <p:cNvPr id="19" name="Text Box 14"/>
              <p:cNvSpPr txBox="1">
                <a:spLocks noChangeArrowheads="1"/>
              </p:cNvSpPr>
              <p:nvPr/>
            </p:nvSpPr>
            <p:spPr bwMode="auto">
              <a:xfrm>
                <a:off x="579730" y="4343608"/>
                <a:ext cx="7727978" cy="912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10000"/>
                  </a:lnSpc>
                </a:pPr>
                <a:r>
                  <a:rPr lang="zh-CN" altLang="en-US" sz="2400" b="1" dirty="0"/>
                  <a:t>如果</a:t>
                </a:r>
                <a:r>
                  <a:rPr lang="zh-CN" altLang="en-US" b="1" dirty="0"/>
                  <a:t>二次型</a:t>
                </a:r>
                <a14:m>
                  <m:oMath xmlns:m="http://schemas.openxmlformats.org/officeDocument/2006/math">
                    <m:r>
                      <a:rPr lang="zh-CN" altLang="en-US" sz="2400" b="1" i="1" dirty="0" smtClean="0">
                        <a:latin typeface="Cambria Math" panose="02040503050406030204" pitchFamily="18" charset="0"/>
                        <a:ea typeface="楷体_GB2312" pitchFamily="49" charset="-122"/>
                      </a:rPr>
                      <m:t> </m:t>
                    </m:r>
                    <m:r>
                      <a:rPr lang="en-US" altLang="zh-CN" sz="2400" b="1" i="1" dirty="0" smtClean="0">
                        <a:latin typeface="Cambria Math" panose="02040503050406030204" pitchFamily="18" charset="0"/>
                        <a:ea typeface="楷体_GB2312" pitchFamily="49" charset="-122"/>
                      </a:rPr>
                      <m:t>𝒇</m:t>
                    </m:r>
                    <m:d>
                      <m:dPr>
                        <m:ctrlPr>
                          <a:rPr lang="en-US" altLang="zh-CN" sz="2400" b="1" i="1" dirty="0" smtClean="0">
                            <a:latin typeface="Cambria Math" panose="02040503050406030204" pitchFamily="18" charset="0"/>
                            <a:ea typeface="楷体_GB2312" pitchFamily="49" charset="-122"/>
                          </a:rPr>
                        </m:ctrlPr>
                      </m:dPr>
                      <m:e>
                        <m:r>
                          <a:rPr lang="en-US" altLang="zh-CN" sz="2400" b="1" i="1" dirty="0" smtClean="0">
                            <a:latin typeface="Cambria Math" panose="02040503050406030204" pitchFamily="18" charset="0"/>
                            <a:ea typeface="楷体_GB2312" pitchFamily="49" charset="-122"/>
                          </a:rPr>
                          <m:t>𝒙</m:t>
                        </m:r>
                      </m:e>
                    </m:d>
                    <m:r>
                      <a:rPr lang="en-US" altLang="zh-CN" sz="2400" b="1" i="1" dirty="0" smtClean="0">
                        <a:latin typeface="Cambria Math" panose="02040503050406030204" pitchFamily="18" charset="0"/>
                        <a:ea typeface="楷体_GB2312" pitchFamily="49" charset="-122"/>
                      </a:rPr>
                      <m:t>=</m:t>
                    </m:r>
                    <m:sSup>
                      <m:sSupPr>
                        <m:ctrlPr>
                          <a:rPr lang="en-US" altLang="zh-CN" sz="2400" b="1" i="1" dirty="0" smtClean="0">
                            <a:latin typeface="Cambria Math" panose="02040503050406030204" pitchFamily="18" charset="0"/>
                            <a:ea typeface="楷体_GB2312" pitchFamily="49" charset="-122"/>
                          </a:rPr>
                        </m:ctrlPr>
                      </m:sSupPr>
                      <m:e>
                        <m:r>
                          <a:rPr lang="en-US" altLang="zh-CN" sz="2400" b="1" i="1" dirty="0" smtClean="0">
                            <a:latin typeface="Cambria Math" panose="02040503050406030204" pitchFamily="18" charset="0"/>
                            <a:ea typeface="楷体_GB2312" pitchFamily="49" charset="-122"/>
                          </a:rPr>
                          <m:t>𝒙</m:t>
                        </m:r>
                      </m:e>
                      <m:sup>
                        <m:r>
                          <a:rPr lang="en-US" altLang="zh-CN" sz="2400" b="1" i="1" dirty="0" smtClean="0">
                            <a:latin typeface="Cambria Math" panose="02040503050406030204" pitchFamily="18" charset="0"/>
                            <a:ea typeface="楷体_GB2312" pitchFamily="49" charset="-122"/>
                          </a:rPr>
                          <m:t>𝑻</m:t>
                        </m:r>
                      </m:sup>
                    </m:sSup>
                    <m:r>
                      <a:rPr lang="en-US" altLang="zh-CN" sz="2400" b="1" i="1" dirty="0" smtClean="0">
                        <a:latin typeface="Cambria Math" panose="02040503050406030204" pitchFamily="18" charset="0"/>
                        <a:ea typeface="楷体_GB2312" pitchFamily="49" charset="-122"/>
                      </a:rPr>
                      <m:t>𝑨𝒙</m:t>
                    </m:r>
                    <m:r>
                      <a:rPr lang="en-US" altLang="zh-CN" sz="2400" b="1" i="1" dirty="0" smtClean="0">
                        <a:latin typeface="Cambria Math" panose="02040503050406030204" pitchFamily="18" charset="0"/>
                        <a:ea typeface="楷体_GB2312" pitchFamily="49" charset="-122"/>
                      </a:rPr>
                      <m:t>&gt;</m:t>
                    </m:r>
                    <m:r>
                      <a:rPr lang="en-US" altLang="zh-CN" sz="2400" b="1" i="1" dirty="0" smtClean="0">
                        <a:latin typeface="Cambria Math" panose="02040503050406030204" pitchFamily="18" charset="0"/>
                        <a:ea typeface="楷体_GB2312" pitchFamily="49" charset="-122"/>
                      </a:rPr>
                      <m:t>𝟎</m:t>
                    </m:r>
                    <m:r>
                      <a:rPr lang="zh-CN" altLang="en-US" sz="2400" b="1" i="1" dirty="0" smtClean="0">
                        <a:latin typeface="Cambria Math" panose="02040503050406030204" pitchFamily="18" charset="0"/>
                        <a:ea typeface="楷体_GB2312" pitchFamily="49" charset="-122"/>
                      </a:rPr>
                      <m:t>  </m:t>
                    </m:r>
                  </m:oMath>
                </a14:m>
                <a:r>
                  <a:rPr lang="zh-CN" altLang="en-US" sz="2400" b="1" dirty="0"/>
                  <a:t>对任意非零向量</a:t>
                </a:r>
                <a14:m>
                  <m:oMath xmlns:m="http://schemas.openxmlformats.org/officeDocument/2006/math">
                    <m:r>
                      <a:rPr lang="en-US" altLang="zh-CN" b="1" i="1" dirty="0">
                        <a:latin typeface="Cambria Math" panose="02040503050406030204" pitchFamily="18" charset="0"/>
                        <a:ea typeface="楷体_GB2312" pitchFamily="49" charset="-122"/>
                      </a:rPr>
                      <m:t>𝒙</m:t>
                    </m:r>
                  </m:oMath>
                </a14:m>
                <a:r>
                  <a:rPr lang="zh-CN" altLang="en-US" sz="2400" b="1" dirty="0"/>
                  <a:t>都成立</a:t>
                </a:r>
                <a:r>
                  <a:rPr lang="en-US" altLang="zh-CN" sz="2400" b="1" dirty="0"/>
                  <a:t>,</a:t>
                </a:r>
                <a:r>
                  <a:rPr lang="zh-CN" altLang="en-US" b="1" dirty="0"/>
                  <a:t> 称对称矩阵 </a:t>
                </a:r>
                <a:r>
                  <a:rPr lang="en-US" altLang="zh-CN" b="1" i="1" dirty="0"/>
                  <a:t>A</a:t>
                </a:r>
                <a:r>
                  <a:rPr lang="en-US" altLang="zh-CN" b="1" dirty="0"/>
                  <a:t> </a:t>
                </a:r>
                <a:r>
                  <a:rPr lang="zh-CN" altLang="en-US" b="1" dirty="0"/>
                  <a:t>称为</a:t>
                </a:r>
                <a:r>
                  <a:rPr lang="zh-CN" altLang="en-US" b="1" dirty="0">
                    <a:solidFill>
                      <a:schemeClr val="accent2"/>
                    </a:solidFill>
                  </a:rPr>
                  <a:t>正定的</a:t>
                </a:r>
                <a:r>
                  <a:rPr lang="zh-CN" altLang="en-US" b="1" dirty="0"/>
                  <a:t>。</a:t>
                </a:r>
                <a:endParaRPr lang="zh-CN" altLang="en-US" sz="2400" b="1" i="1" dirty="0"/>
              </a:p>
            </p:txBody>
          </p:sp>
        </mc:Choice>
        <mc:Fallback>
          <p:sp>
            <p:nvSpPr>
              <p:cNvPr id="19" name="Text Box 14"/>
              <p:cNvSpPr txBox="1">
                <a:spLocks noRot="1" noChangeAspect="1" noMove="1" noResize="1" noEditPoints="1" noAdjustHandles="1" noChangeArrowheads="1" noChangeShapeType="1" noTextEdit="1"/>
              </p:cNvSpPr>
              <p:nvPr/>
            </p:nvSpPr>
            <p:spPr bwMode="auto">
              <a:xfrm>
                <a:off x="579730" y="4343608"/>
                <a:ext cx="7727978" cy="912045"/>
              </a:xfrm>
              <a:prstGeom prst="rect">
                <a:avLst/>
              </a:prstGeom>
              <a:blipFill rotWithShape="1">
                <a:blip r:embed="rId5"/>
                <a:stretch>
                  <a:fillRect l="-8" t="-23" b="4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2" name="Text Box 1032"/>
          <p:cNvSpPr txBox="1">
            <a:spLocks noChangeArrowheads="1"/>
          </p:cNvSpPr>
          <p:nvPr/>
        </p:nvSpPr>
        <p:spPr bwMode="auto">
          <a:xfrm>
            <a:off x="33121" y="28731"/>
            <a:ext cx="77955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b="1" dirty="0">
                <a:solidFill>
                  <a:schemeClr val="accent2"/>
                </a:solidFill>
                <a:latin typeface="楷体_GB2312" pitchFamily="49" charset="-122"/>
                <a:sym typeface="Wingdings" panose="05000000000000000000" pitchFamily="2" charset="2"/>
              </a:rPr>
              <a:t> </a:t>
            </a:r>
            <a:r>
              <a:rPr lang="zh-CN" altLang="en-US" b="1" dirty="0">
                <a:solidFill>
                  <a:schemeClr val="accent2"/>
                </a:solidFill>
                <a:latin typeface="楷体_GB2312" pitchFamily="49" charset="-122"/>
                <a:sym typeface="Wingdings" panose="05000000000000000000" pitchFamily="2" charset="2"/>
              </a:rPr>
              <a:t>特殊线性方程组</a:t>
            </a:r>
            <a:r>
              <a:rPr lang="en-US" altLang="zh-CN" b="1" dirty="0">
                <a:solidFill>
                  <a:schemeClr val="accent2"/>
                </a:solidFill>
                <a:latin typeface="楷体_GB2312" pitchFamily="49" charset="-122"/>
                <a:sym typeface="Wingdings" panose="05000000000000000000" pitchFamily="2" charset="2"/>
              </a:rPr>
              <a:t>-</a:t>
            </a:r>
            <a:r>
              <a:rPr lang="zh-CN" altLang="en-US" sz="2400" b="1" dirty="0">
                <a:solidFill>
                  <a:schemeClr val="accent2"/>
                </a:solidFill>
                <a:latin typeface="楷体_GB2312" pitchFamily="49" charset="-122"/>
                <a:sym typeface="Wingdings" panose="05000000000000000000" pitchFamily="2" charset="2"/>
              </a:rPr>
              <a:t>收敛的</a:t>
            </a:r>
            <a:r>
              <a:rPr lang="zh-CN" altLang="en-US" sz="2400" b="1" dirty="0">
                <a:solidFill>
                  <a:srgbClr val="FF0000"/>
                </a:solidFill>
                <a:latin typeface="楷体_GB2312" pitchFamily="49" charset="-122"/>
                <a:sym typeface="Wingdings" panose="05000000000000000000" pitchFamily="2" charset="2"/>
              </a:rPr>
              <a:t>充分条件</a:t>
            </a:r>
            <a:endParaRPr lang="zh-CN" altLang="en-US" b="1" dirty="0">
              <a:solidFill>
                <a:srgbClr val="FF0000"/>
              </a:solidFill>
              <a:latin typeface="楷体_GB2312" pitchFamily="49" charset="-122"/>
              <a:sym typeface="Wingdings" panose="05000000000000000000" pitchFamily="2" charset="2"/>
            </a:endParaRPr>
          </a:p>
        </p:txBody>
      </p:sp>
      <p:sp>
        <p:nvSpPr>
          <p:cNvPr id="23" name="Rectangle 1315"/>
          <p:cNvSpPr>
            <a:spLocks noChangeArrowheads="1"/>
          </p:cNvSpPr>
          <p:nvPr/>
        </p:nvSpPr>
        <p:spPr bwMode="auto">
          <a:xfrm>
            <a:off x="4800600" y="0"/>
            <a:ext cx="4343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§3  Convergence of Iterative methods</a:t>
            </a:r>
            <a:endParaRPr lang="en-US" altLang="zh-CN" sz="1800" b="1" dirty="0"/>
          </a:p>
        </p:txBody>
      </p:sp>
      <mc:AlternateContent xmlns:mc="http://schemas.openxmlformats.org/markup-compatibility/2006">
        <mc:Choice xmlns:a14="http://schemas.microsoft.com/office/drawing/2010/main" Requires="a14">
          <p:sp>
            <p:nvSpPr>
              <p:cNvPr id="24" name="文本框 23"/>
              <p:cNvSpPr txBox="1"/>
              <p:nvPr/>
            </p:nvSpPr>
            <p:spPr>
              <a:xfrm>
                <a:off x="611560" y="3694398"/>
                <a:ext cx="4624754" cy="468205"/>
              </a:xfrm>
              <a:prstGeom prst="rect">
                <a:avLst/>
              </a:prstGeom>
              <a:noFill/>
            </p:spPr>
            <p:txBody>
              <a:bodyPr wrap="square">
                <a:spAutoFit/>
              </a:bodyPr>
              <a:lstStyle/>
              <a:p>
                <a:r>
                  <a:rPr lang="en-US" altLang="zh-CN" sz="2400" b="1" dirty="0">
                    <a:ea typeface="+mn-ea"/>
                  </a:rPr>
                  <a:t>A</a:t>
                </a:r>
                <a:r>
                  <a:rPr lang="zh-CN" altLang="en-US" b="1" dirty="0">
                    <a:ea typeface="+mn-ea"/>
                  </a:rPr>
                  <a:t>是对称的：</a:t>
                </a:r>
                <a14:m>
                  <m:oMath xmlns:m="http://schemas.openxmlformats.org/officeDocument/2006/math">
                    <m:r>
                      <a:rPr lang="en-US" altLang="zh-CN" sz="2400" b="1" i="1" dirty="0" smtClean="0">
                        <a:latin typeface="Cambria Math" panose="02040503050406030204" pitchFamily="18" charset="0"/>
                        <a:ea typeface="+mn-ea"/>
                      </a:rPr>
                      <m:t>𝑨</m:t>
                    </m:r>
                    <m:r>
                      <a:rPr lang="en-US" altLang="zh-CN" sz="2400" b="1" i="1" dirty="0" smtClean="0">
                        <a:latin typeface="Cambria Math" panose="02040503050406030204" pitchFamily="18" charset="0"/>
                        <a:ea typeface="+mn-ea"/>
                      </a:rPr>
                      <m:t>=</m:t>
                    </m:r>
                    <m:sSup>
                      <m:sSupPr>
                        <m:ctrlPr>
                          <a:rPr lang="en-US" altLang="zh-CN" sz="2400" b="1" i="1" dirty="0" smtClean="0">
                            <a:latin typeface="Cambria Math" panose="02040503050406030204" pitchFamily="18" charset="0"/>
                            <a:ea typeface="+mn-ea"/>
                          </a:rPr>
                        </m:ctrlPr>
                      </m:sSupPr>
                      <m:e>
                        <m:r>
                          <a:rPr lang="en-US" altLang="zh-CN" b="1" i="1" dirty="0">
                            <a:latin typeface="Cambria Math" panose="02040503050406030204" pitchFamily="18" charset="0"/>
                            <a:ea typeface="+mn-ea"/>
                          </a:rPr>
                          <m:t>𝑨</m:t>
                        </m:r>
                      </m:e>
                      <m:sup>
                        <m:r>
                          <a:rPr lang="en-US" altLang="zh-CN" sz="2400" b="1" i="1" dirty="0" smtClean="0">
                            <a:latin typeface="Cambria Math" panose="02040503050406030204" pitchFamily="18" charset="0"/>
                            <a:ea typeface="+mn-ea"/>
                          </a:rPr>
                          <m:t>𝑻</m:t>
                        </m:r>
                      </m:sup>
                    </m:sSup>
                  </m:oMath>
                </a14:m>
                <a:endParaRPr lang="zh-CN" altLang="en-US" dirty="0">
                  <a:ea typeface="+mn-ea"/>
                </a:endParaRPr>
              </a:p>
            </p:txBody>
          </p:sp>
        </mc:Choice>
        <mc:Fallback>
          <p:sp>
            <p:nvSpPr>
              <p:cNvPr id="24" name="文本框 23"/>
              <p:cNvSpPr txBox="1">
                <a:spLocks noRot="1" noChangeAspect="1" noMove="1" noResize="1" noEditPoints="1" noAdjustHandles="1" noChangeArrowheads="1" noChangeShapeType="1" noTextEdit="1"/>
              </p:cNvSpPr>
              <p:nvPr/>
            </p:nvSpPr>
            <p:spPr>
              <a:xfrm>
                <a:off x="611560" y="3694398"/>
                <a:ext cx="4624754" cy="468205"/>
              </a:xfrm>
              <a:prstGeom prst="rect">
                <a:avLst/>
              </a:prstGeom>
              <a:blipFill rotWithShape="1">
                <a:blip r:embed="rId6"/>
                <a:stretch>
                  <a:fillRect l="-1" t="-129" r="2" b="38"/>
                </a:stretch>
              </a:blipFill>
            </p:spPr>
            <p:txBody>
              <a:bodyPr/>
              <a:lstStyle/>
              <a:p>
                <a:r>
                  <a:rPr lang="zh-CN" altLang="en-US">
                    <a:noFill/>
                  </a:rPr>
                  <a:t> </a:t>
                </a:r>
              </a:p>
            </p:txBody>
          </p:sp>
        </mc:Fallback>
      </mc:AlternateContent>
      <p:sp>
        <p:nvSpPr>
          <p:cNvPr id="25" name="Rectangle 2"/>
          <p:cNvSpPr>
            <a:spLocks noGrp="1" noChangeArrowheads="1"/>
          </p:cNvSpPr>
          <p:nvPr>
            <p:ph type="title"/>
          </p:nvPr>
        </p:nvSpPr>
        <p:spPr>
          <a:xfrm>
            <a:off x="1716674" y="2490804"/>
            <a:ext cx="6912768" cy="949325"/>
          </a:xfrm>
        </p:spPr>
        <p:txBody>
          <a:bodyPr/>
          <a:lstStyle/>
          <a:p>
            <a:pPr algn="l">
              <a:lnSpc>
                <a:spcPct val="130000"/>
              </a:lnSpc>
              <a:defRPr/>
            </a:pPr>
            <a:r>
              <a:rPr lang="en-US" altLang="zh-CN" sz="2400" b="1" dirty="0"/>
              <a:t>A</a:t>
            </a:r>
            <a:r>
              <a:rPr lang="zh-CN" altLang="en-US" sz="2400" b="1" dirty="0"/>
              <a:t>是</a:t>
            </a:r>
            <a:r>
              <a:rPr lang="en-US" altLang="zh-CN" sz="2400" b="1" dirty="0"/>
              <a:t>n</a:t>
            </a:r>
            <a:r>
              <a:rPr lang="zh-CN" altLang="en-US" sz="2400" b="1" dirty="0"/>
              <a:t>阶</a:t>
            </a:r>
            <a:r>
              <a:rPr lang="zh-CN" altLang="en-US" sz="2400" b="1" dirty="0">
                <a:solidFill>
                  <a:schemeClr val="tx1"/>
                </a:solidFill>
              </a:rPr>
              <a:t>对称正定矩阵，</a:t>
            </a:r>
            <a:r>
              <a:rPr lang="zh-CN" altLang="en-US" sz="2400" b="1" dirty="0">
                <a:solidFill>
                  <a:srgbClr val="FF0000"/>
                </a:solidFill>
              </a:rPr>
              <a:t>且</a:t>
            </a:r>
            <a:r>
              <a:rPr lang="zh-CN" altLang="en-US" sz="2400" b="1" dirty="0"/>
              <a:t>松弛因子</a:t>
            </a:r>
            <a:r>
              <a:rPr lang="en-US" sz="2400" b="1" dirty="0">
                <a:sym typeface="Symbol" panose="05050102010706020507"/>
              </a:rPr>
              <a:t></a:t>
            </a:r>
            <a:r>
              <a:rPr lang="zh-CN" altLang="en-US" sz="2400" b="1" dirty="0"/>
              <a:t>满足</a:t>
            </a:r>
            <a:r>
              <a:rPr lang="en-US" sz="2400" b="1" dirty="0">
                <a:solidFill>
                  <a:srgbClr val="FF0000"/>
                </a:solidFill>
              </a:rPr>
              <a:t>0&lt;</a:t>
            </a:r>
            <a:r>
              <a:rPr lang="en-US" sz="2400" b="1" dirty="0">
                <a:solidFill>
                  <a:srgbClr val="FF0000"/>
                </a:solidFill>
                <a:sym typeface="Symbol" panose="05050102010706020507"/>
              </a:rPr>
              <a:t></a:t>
            </a:r>
            <a:r>
              <a:rPr lang="en-US" sz="2400" b="1" dirty="0">
                <a:solidFill>
                  <a:srgbClr val="FF0000"/>
                </a:solidFill>
              </a:rPr>
              <a:t>&lt;2</a:t>
            </a:r>
            <a:r>
              <a:rPr lang="zh-CN" altLang="en-US" sz="2400" b="1" dirty="0"/>
              <a:t>，</a:t>
            </a:r>
            <a:br>
              <a:rPr lang="en-US" altLang="zh-CN" sz="2400" b="1" dirty="0"/>
            </a:br>
            <a:r>
              <a:rPr lang="zh-CN" altLang="en-US" sz="2400" b="1" dirty="0"/>
              <a:t>则</a:t>
            </a:r>
            <a:r>
              <a:rPr lang="en-US" altLang="zh-CN" sz="2400" b="1" dirty="0"/>
              <a:t> SOR</a:t>
            </a:r>
            <a:r>
              <a:rPr lang="zh-CN" altLang="en-US" sz="2400" b="1" dirty="0"/>
              <a:t>法收敛。</a:t>
            </a:r>
            <a:endParaRPr lang="en-US" altLang="zh-CN" sz="2400" b="1" dirty="0">
              <a:solidFill>
                <a:srgbClr val="FF0000"/>
              </a:solidFill>
              <a:latin typeface="+mj-ea"/>
            </a:endParaRPr>
          </a:p>
        </p:txBody>
      </p:sp>
      <p:sp>
        <p:nvSpPr>
          <p:cNvPr id="26" name="Text Box 18"/>
          <p:cNvSpPr txBox="1">
            <a:spLocks noChangeArrowheads="1"/>
          </p:cNvSpPr>
          <p:nvPr/>
        </p:nvSpPr>
        <p:spPr bwMode="auto">
          <a:xfrm>
            <a:off x="440949" y="2547001"/>
            <a:ext cx="1275725" cy="461665"/>
          </a:xfrm>
          <a:prstGeom prst="rect">
            <a:avLst/>
          </a:prstGeom>
          <a:solidFill>
            <a:schemeClr val="bg1"/>
          </a:solidFill>
          <a:ln>
            <a:noFill/>
          </a:ln>
          <a:effectLst/>
        </p:spPr>
        <p:txBody>
          <a:bodyPr wrap="square">
            <a:spAutoFit/>
          </a:bodyPr>
          <a:lstStyle/>
          <a:p>
            <a:r>
              <a:rPr kumimoji="1" lang="zh-CN" altLang="en-US" b="1" dirty="0">
                <a:solidFill>
                  <a:srgbClr val="0000FF"/>
                </a:solidFill>
                <a:latin typeface="Times New Roman" panose="02020603050405020304" pitchFamily="18" charset="0"/>
              </a:rPr>
              <a:t>定理</a:t>
            </a:r>
            <a:endParaRPr kumimoji="1" lang="en-US" altLang="zh-CN" b="1"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669804" y="472303"/>
            <a:ext cx="8397875" cy="949325"/>
          </a:xfrm>
        </p:spPr>
        <p:txBody>
          <a:bodyPr/>
          <a:lstStyle/>
          <a:p>
            <a:pPr algn="l">
              <a:defRPr/>
            </a:pPr>
            <a:r>
              <a:rPr lang="en-US" sz="2400" b="1" dirty="0"/>
              <a:t> SOR</a:t>
            </a:r>
            <a:r>
              <a:rPr lang="zh-CN" altLang="en-US" sz="2400" b="1" dirty="0"/>
              <a:t>法收敛的必要条件是松弛因子</a:t>
            </a:r>
            <a:r>
              <a:rPr lang="en-US" sz="2400" b="1" dirty="0">
                <a:sym typeface="Symbol" panose="05050102010706020507"/>
              </a:rPr>
              <a:t></a:t>
            </a:r>
            <a:r>
              <a:rPr lang="zh-CN" altLang="en-US" sz="2400" b="1" dirty="0"/>
              <a:t>满足</a:t>
            </a:r>
            <a:r>
              <a:rPr lang="en-US" sz="2400" b="1" dirty="0"/>
              <a:t>0&lt;</a:t>
            </a:r>
            <a:r>
              <a:rPr lang="en-US" sz="2400" b="1" dirty="0">
                <a:sym typeface="Symbol" panose="05050102010706020507"/>
              </a:rPr>
              <a:t></a:t>
            </a:r>
            <a:r>
              <a:rPr lang="en-US" sz="2400" b="1" dirty="0"/>
              <a:t>&lt;2</a:t>
            </a:r>
            <a:endParaRPr lang="en-US" altLang="zh-CN" sz="2400" b="1" dirty="0">
              <a:solidFill>
                <a:srgbClr val="FF0000"/>
              </a:solidFill>
              <a:latin typeface="+mj-ea"/>
            </a:endParaRPr>
          </a:p>
        </p:txBody>
      </p:sp>
      <p:sp>
        <p:nvSpPr>
          <p:cNvPr id="10" name="Text Box 11"/>
          <p:cNvSpPr txBox="1">
            <a:spLocks noChangeArrowheads="1"/>
          </p:cNvSpPr>
          <p:nvPr/>
        </p:nvSpPr>
        <p:spPr bwMode="auto">
          <a:xfrm>
            <a:off x="336550" y="1384300"/>
            <a:ext cx="22272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a:t>证明</a:t>
            </a:r>
            <a:endParaRPr lang="zh-CN" altLang="en-US"/>
          </a:p>
        </p:txBody>
      </p:sp>
      <p:graphicFrame>
        <p:nvGraphicFramePr>
          <p:cNvPr id="4" name="Object 12"/>
          <p:cNvGraphicFramePr>
            <a:graphicFrameLocks noChangeAspect="1"/>
          </p:cNvGraphicFramePr>
          <p:nvPr/>
        </p:nvGraphicFramePr>
        <p:xfrm>
          <a:off x="793306" y="1384300"/>
          <a:ext cx="5198807" cy="1145789"/>
        </p:xfrm>
        <a:graphic>
          <a:graphicData uri="http://schemas.openxmlformats.org/presentationml/2006/ole">
            <mc:AlternateContent xmlns:mc="http://schemas.openxmlformats.org/markup-compatibility/2006">
              <mc:Choice xmlns:v="urn:schemas-microsoft-com:vml" Requires="v">
                <p:oleObj spid="_x0000_s0" name="Equation" r:id="rId1" imgW="2552700" imgH="533400" progId="Equation.DSMT4">
                  <p:embed/>
                </p:oleObj>
              </mc:Choice>
              <mc:Fallback>
                <p:oleObj name="Equation" r:id="rId1" imgW="2552700" imgH="533400" progId="Equation.DSMT4">
                  <p:embed/>
                  <p:pic>
                    <p:nvPicPr>
                      <p:cNvPr id="0" name="Object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306" y="1384300"/>
                        <a:ext cx="5198807" cy="1145789"/>
                      </a:xfrm>
                      <a:prstGeom prst="rect">
                        <a:avLst/>
                      </a:prstGeom>
                      <a:noFill/>
                      <a:ln>
                        <a:noFill/>
                      </a:ln>
                      <a:effectLst/>
                    </p:spPr>
                  </p:pic>
                </p:oleObj>
              </mc:Fallback>
            </mc:AlternateContent>
          </a:graphicData>
        </a:graphic>
      </p:graphicFrame>
      <p:graphicFrame>
        <p:nvGraphicFramePr>
          <p:cNvPr id="6" name="Object 12"/>
          <p:cNvGraphicFramePr>
            <a:graphicFrameLocks noChangeAspect="1"/>
          </p:cNvGraphicFramePr>
          <p:nvPr/>
        </p:nvGraphicFramePr>
        <p:xfrm>
          <a:off x="1331641" y="2582476"/>
          <a:ext cx="5896991" cy="1289185"/>
        </p:xfrm>
        <a:graphic>
          <a:graphicData uri="http://schemas.openxmlformats.org/presentationml/2006/ole">
            <mc:AlternateContent xmlns:mc="http://schemas.openxmlformats.org/markup-compatibility/2006">
              <mc:Choice xmlns:v="urn:schemas-microsoft-com:vml" Requires="v">
                <p:oleObj spid="_x0000_s2" name="Equation" r:id="rId3" imgW="2895600" imgH="584200" progId="Equation.DSMT4">
                  <p:embed/>
                </p:oleObj>
              </mc:Choice>
              <mc:Fallback>
                <p:oleObj name="Equation" r:id="rId3" imgW="2895600" imgH="584200" progId="Equation.DSMT4">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641" y="2582476"/>
                        <a:ext cx="5896991" cy="1289185"/>
                      </a:xfrm>
                      <a:prstGeom prst="rect">
                        <a:avLst/>
                      </a:prstGeom>
                      <a:noFill/>
                      <a:ln>
                        <a:noFill/>
                      </a:ln>
                      <a:effectLst/>
                    </p:spPr>
                  </p:pic>
                </p:oleObj>
              </mc:Fallback>
            </mc:AlternateContent>
          </a:graphicData>
        </a:graphic>
      </p:graphicFrame>
      <p:graphicFrame>
        <p:nvGraphicFramePr>
          <p:cNvPr id="8" name="Object 12"/>
          <p:cNvGraphicFramePr>
            <a:graphicFrameLocks noChangeAspect="1"/>
          </p:cNvGraphicFramePr>
          <p:nvPr/>
        </p:nvGraphicFramePr>
        <p:xfrm>
          <a:off x="1331641" y="3988692"/>
          <a:ext cx="4352925" cy="1063625"/>
        </p:xfrm>
        <a:graphic>
          <a:graphicData uri="http://schemas.openxmlformats.org/presentationml/2006/ole">
            <mc:AlternateContent xmlns:mc="http://schemas.openxmlformats.org/markup-compatibility/2006">
              <mc:Choice xmlns:v="urn:schemas-microsoft-com:vml" Requires="v">
                <p:oleObj spid="_x0000_s3" name="Equation" r:id="rId5" imgW="2260600" imgH="508000" progId="Equation.DSMT4">
                  <p:embed/>
                </p:oleObj>
              </mc:Choice>
              <mc:Fallback>
                <p:oleObj name="Equation" r:id="rId5" imgW="2260600" imgH="508000" progId="Equation.DSMT4">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641" y="3988692"/>
                        <a:ext cx="4352925" cy="1063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12"/>
          <p:cNvGraphicFramePr>
            <a:graphicFrameLocks noChangeAspect="1"/>
          </p:cNvGraphicFramePr>
          <p:nvPr/>
        </p:nvGraphicFramePr>
        <p:xfrm>
          <a:off x="1450181" y="5301208"/>
          <a:ext cx="2274887" cy="531813"/>
        </p:xfrm>
        <a:graphic>
          <a:graphicData uri="http://schemas.openxmlformats.org/presentationml/2006/ole">
            <mc:AlternateContent xmlns:mc="http://schemas.openxmlformats.org/markup-compatibility/2006">
              <mc:Choice xmlns:v="urn:schemas-microsoft-com:vml" Requires="v">
                <p:oleObj spid="_x0000_s5" name="Equation" r:id="rId7" imgW="1180465" imgH="254000" progId="Equation.DSMT4">
                  <p:embed/>
                </p:oleObj>
              </mc:Choice>
              <mc:Fallback>
                <p:oleObj name="Equation" r:id="rId7" imgW="1180465" imgH="254000" progId="Equation.DSMT4">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50181" y="5301208"/>
                        <a:ext cx="2274887" cy="531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12"/>
          <p:cNvGraphicFramePr>
            <a:graphicFrameLocks noChangeAspect="1"/>
          </p:cNvGraphicFramePr>
          <p:nvPr/>
        </p:nvGraphicFramePr>
        <p:xfrm>
          <a:off x="1259632" y="5833021"/>
          <a:ext cx="5969000" cy="638175"/>
        </p:xfrm>
        <a:graphic>
          <a:graphicData uri="http://schemas.openxmlformats.org/presentationml/2006/ole">
            <mc:AlternateContent xmlns:mc="http://schemas.openxmlformats.org/markup-compatibility/2006">
              <mc:Choice xmlns:v="urn:schemas-microsoft-com:vml" Requires="v">
                <p:oleObj spid="_x0000_s11" name="Equation" r:id="rId9" imgW="3098800" imgH="304800" progId="Equation.DSMT4">
                  <p:embed/>
                </p:oleObj>
              </mc:Choice>
              <mc:Fallback>
                <p:oleObj name="Equation" r:id="rId9" imgW="3098800" imgH="304800" progId="Equation.DSMT4">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59632" y="5833021"/>
                        <a:ext cx="5969000" cy="638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Text Box 18"/>
          <p:cNvSpPr txBox="1">
            <a:spLocks noChangeArrowheads="1"/>
          </p:cNvSpPr>
          <p:nvPr/>
        </p:nvSpPr>
        <p:spPr bwMode="auto">
          <a:xfrm>
            <a:off x="394079" y="716134"/>
            <a:ext cx="1275725" cy="461665"/>
          </a:xfrm>
          <a:prstGeom prst="rect">
            <a:avLst/>
          </a:prstGeom>
          <a:solidFill>
            <a:schemeClr val="bg1"/>
          </a:solidFill>
          <a:ln>
            <a:noFill/>
          </a:ln>
          <a:effectLst/>
        </p:spPr>
        <p:txBody>
          <a:bodyPr wrap="square">
            <a:spAutoFit/>
          </a:bodyPr>
          <a:lstStyle/>
          <a:p>
            <a:r>
              <a:rPr kumimoji="1" lang="zh-CN" altLang="en-US" b="1" dirty="0">
                <a:solidFill>
                  <a:srgbClr val="0000FF"/>
                </a:solidFill>
                <a:latin typeface="Times New Roman" panose="02020603050405020304" pitchFamily="18" charset="0"/>
              </a:rPr>
              <a:t>定理</a:t>
            </a:r>
            <a:r>
              <a:rPr kumimoji="1" lang="en-US" altLang="zh-CN" b="1" dirty="0">
                <a:solidFill>
                  <a:srgbClr val="0000FF"/>
                </a:solidFill>
                <a:latin typeface="Times New Roman" panose="02020603050405020304" pitchFamily="18" charset="0"/>
              </a:rPr>
              <a:t>3-7</a:t>
            </a:r>
            <a:endParaRPr kumimoji="1" lang="en-US" altLang="zh-CN" b="1" dirty="0">
              <a:solidFill>
                <a:srgbClr val="0000FF"/>
              </a:solidFill>
            </a:endParaRPr>
          </a:p>
        </p:txBody>
      </p:sp>
      <p:sp>
        <p:nvSpPr>
          <p:cNvPr id="15" name="Text Box 1032"/>
          <p:cNvSpPr txBox="1">
            <a:spLocks noChangeArrowheads="1"/>
          </p:cNvSpPr>
          <p:nvPr/>
        </p:nvSpPr>
        <p:spPr bwMode="auto">
          <a:xfrm>
            <a:off x="33121" y="28731"/>
            <a:ext cx="77955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b="1" dirty="0">
                <a:solidFill>
                  <a:schemeClr val="accent2"/>
                </a:solidFill>
                <a:latin typeface="楷体_GB2312" pitchFamily="49" charset="-122"/>
                <a:sym typeface="Wingdings" panose="05000000000000000000" pitchFamily="2" charset="2"/>
              </a:rPr>
              <a:t> </a:t>
            </a:r>
            <a:r>
              <a:rPr lang="zh-CN" altLang="en-US" b="1" dirty="0">
                <a:solidFill>
                  <a:schemeClr val="accent2"/>
                </a:solidFill>
                <a:latin typeface="楷体_GB2312" pitchFamily="49" charset="-122"/>
                <a:sym typeface="Wingdings" panose="05000000000000000000" pitchFamily="2" charset="2"/>
              </a:rPr>
              <a:t>特殊线性方程组</a:t>
            </a:r>
            <a:r>
              <a:rPr lang="en-US" altLang="zh-CN" b="1" dirty="0">
                <a:solidFill>
                  <a:schemeClr val="accent2"/>
                </a:solidFill>
                <a:latin typeface="楷体_GB2312" pitchFamily="49" charset="-122"/>
                <a:sym typeface="Wingdings" panose="05000000000000000000" pitchFamily="2" charset="2"/>
              </a:rPr>
              <a:t>-</a:t>
            </a:r>
            <a:r>
              <a:rPr lang="zh-CN" altLang="en-US" sz="2400" b="1" dirty="0">
                <a:solidFill>
                  <a:schemeClr val="accent2"/>
                </a:solidFill>
                <a:latin typeface="楷体_GB2312" pitchFamily="49" charset="-122"/>
                <a:sym typeface="Wingdings" panose="05000000000000000000" pitchFamily="2" charset="2"/>
              </a:rPr>
              <a:t>收敛的</a:t>
            </a:r>
            <a:r>
              <a:rPr lang="zh-CN" altLang="en-US" sz="2400" b="1" dirty="0">
                <a:solidFill>
                  <a:srgbClr val="FF0000"/>
                </a:solidFill>
                <a:latin typeface="楷体_GB2312" pitchFamily="49" charset="-122"/>
                <a:sym typeface="Wingdings" panose="05000000000000000000" pitchFamily="2" charset="2"/>
              </a:rPr>
              <a:t>必要条件</a:t>
            </a:r>
            <a:endParaRPr lang="zh-CN" altLang="en-US" b="1" dirty="0">
              <a:solidFill>
                <a:srgbClr val="FF0000"/>
              </a:solidFill>
              <a:latin typeface="楷体_GB2312" pitchFamily="49" charset="-122"/>
              <a:sym typeface="Wingdings" panose="05000000000000000000" pitchFamily="2" charset="2"/>
            </a:endParaRPr>
          </a:p>
        </p:txBody>
      </p:sp>
      <p:sp>
        <p:nvSpPr>
          <p:cNvPr id="16" name="Rectangle 1315"/>
          <p:cNvSpPr>
            <a:spLocks noChangeArrowheads="1"/>
          </p:cNvSpPr>
          <p:nvPr/>
        </p:nvSpPr>
        <p:spPr bwMode="auto">
          <a:xfrm>
            <a:off x="4800600" y="0"/>
            <a:ext cx="4343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§3  Convergence of Iterative methods</a:t>
            </a:r>
            <a:endParaRPr lang="en-US" altLang="zh-CN" sz="1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355278" y="617220"/>
            <a:ext cx="8820472" cy="2143125"/>
          </a:xfrm>
          <a:prstGeom prst="rect">
            <a:avLst/>
          </a:prstGeom>
          <a:noFill/>
        </p:spPr>
        <p:txBody>
          <a:bodyPr vert="horz" wrap="square" rtlCol="0" anchor="ctr" anchorCtr="0">
            <a:noAutofit/>
          </a:bodyPr>
          <a:lstStyle/>
          <a:p>
            <a:r>
              <a:rPr kumimoji="0" lang="zh-CN" altLang="zh-CN" sz="2800" b="1" i="0" u="none" strike="noStrike" cap="none" normalizeH="0" baseline="0" dirty="0">
                <a:ln>
                  <a:noFill/>
                </a:ln>
                <a:solidFill>
                  <a:srgbClr val="333333"/>
                </a:solidFill>
                <a:effectLst/>
                <a:cs typeface="Arial" panose="020B0604020202020204" pitchFamily="34" charset="0"/>
              </a:rPr>
              <a:t>线性方程组Ax=b</a:t>
            </a:r>
            <a:r>
              <a:rPr kumimoji="0" lang="zh-CN" altLang="en-US" sz="2800" b="1" i="0" u="none" strike="noStrike" cap="none" normalizeH="0" baseline="0" dirty="0">
                <a:ln>
                  <a:noFill/>
                </a:ln>
                <a:solidFill>
                  <a:srgbClr val="333333"/>
                </a:solidFill>
                <a:effectLst/>
                <a:cs typeface="Arial" panose="020B0604020202020204" pitchFamily="34" charset="0"/>
              </a:rPr>
              <a:t>的系数矩阵</a:t>
            </a:r>
            <a:r>
              <a:rPr kumimoji="0" lang="en-US" altLang="zh-CN" sz="2800" b="1" i="0" u="none" strike="noStrike" cap="none" normalizeH="0" baseline="0" dirty="0">
                <a:ln>
                  <a:noFill/>
                </a:ln>
                <a:solidFill>
                  <a:srgbClr val="333333"/>
                </a:solidFill>
                <a:effectLst/>
                <a:cs typeface="Arial" panose="020B0604020202020204" pitchFamily="34" charset="0"/>
              </a:rPr>
              <a:t>A</a:t>
            </a:r>
            <a:r>
              <a:rPr kumimoji="0" lang="zh-CN" altLang="en-US" sz="2800" b="1" i="0" u="none" strike="noStrike" cap="none" normalizeH="0" baseline="0" dirty="0">
                <a:ln>
                  <a:noFill/>
                </a:ln>
                <a:solidFill>
                  <a:srgbClr val="333333"/>
                </a:solidFill>
                <a:effectLst/>
                <a:cs typeface="Arial" panose="020B0604020202020204" pitchFamily="34" charset="0"/>
              </a:rPr>
              <a:t>是对称正定的，则（）。</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5" name="文本框 4"/>
          <p:cNvSpPr txBox="1"/>
          <p:nvPr>
            <p:custDataLst>
              <p:tags r:id="rId2"/>
            </p:custDataLst>
          </p:nvPr>
        </p:nvSpPr>
        <p:spPr>
          <a:xfrm>
            <a:off x="1828800" y="2786063"/>
            <a:ext cx="6400800" cy="642938"/>
          </a:xfrm>
          <a:prstGeom prst="rect">
            <a:avLst/>
          </a:prstGeom>
          <a:noFill/>
        </p:spPr>
        <p:txBody>
          <a:bodyPr vert="horz" rtlCol="0" anchor="ctr" anchorCtr="0">
            <a:no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Jacobi</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迭代法必收敛</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6" name="文本框 5"/>
          <p:cNvSpPr txBox="1"/>
          <p:nvPr>
            <p:custDataLst>
              <p:tags r:id="rId3"/>
            </p:custDataLst>
          </p:nvPr>
        </p:nvSpPr>
        <p:spPr>
          <a:xfrm>
            <a:off x="1828800" y="3643313"/>
            <a:ext cx="6400800" cy="642938"/>
          </a:xfrm>
          <a:prstGeom prst="rect">
            <a:avLst/>
          </a:prstGeom>
          <a:noFill/>
        </p:spPr>
        <p:txBody>
          <a:bodyPr vert="horz" rtlCol="0" anchor="ctr" anchorCtr="0">
            <a:no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Gauss-Seidel</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迭代法必收敛</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7" name="文本框 6"/>
          <p:cNvSpPr txBox="1"/>
          <p:nvPr>
            <p:custDataLst>
              <p:tags r:id="rId4"/>
            </p:custDataLst>
          </p:nvPr>
        </p:nvSpPr>
        <p:spPr>
          <a:xfrm>
            <a:off x="1828800" y="4500563"/>
            <a:ext cx="6400800" cy="642938"/>
          </a:xfrm>
          <a:prstGeom prst="rect">
            <a:avLst/>
          </a:prstGeom>
          <a:noFill/>
        </p:spPr>
        <p:txBody>
          <a:bodyPr vert="horz" rtlCol="0" anchor="ctr" anchorCtr="0">
            <a:no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Sor</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迭代法必收敛</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8" name="文本框 7"/>
          <p:cNvSpPr txBox="1"/>
          <p:nvPr>
            <p:custDataLst>
              <p:tags r:id="rId5"/>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以上三种方法一定都收敛</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9" name="椭圆 8"/>
          <p:cNvSpPr>
            <a:spLocks noChangeAspect="1"/>
          </p:cNvSpPr>
          <p:nvPr>
            <p:custDataLst>
              <p:tags r:id="rId6"/>
            </p:custDataLst>
          </p:nvPr>
        </p:nvSpPr>
        <p:spPr>
          <a:xfrm>
            <a:off x="11144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0" name="椭圆 9"/>
          <p:cNvSpPr>
            <a:spLocks noChangeAspect="1"/>
          </p:cNvSpPr>
          <p:nvPr>
            <p:custDataLst>
              <p:tags r:id="rId7"/>
            </p:custDataLst>
          </p:nvPr>
        </p:nvSpPr>
        <p:spPr>
          <a:xfrm>
            <a:off x="11144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1" name="椭圆 10"/>
          <p:cNvSpPr>
            <a:spLocks noChangeAspect="1"/>
          </p:cNvSpPr>
          <p:nvPr>
            <p:custDataLst>
              <p:tags r:id="rId8"/>
            </p:custDataLst>
          </p:nvPr>
        </p:nvSpPr>
        <p:spPr>
          <a:xfrm>
            <a:off x="1114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C</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2" name="椭圆 11"/>
          <p:cNvSpPr>
            <a:spLocks noChangeAspect="1"/>
          </p:cNvSpPr>
          <p:nvPr>
            <p:custDataLst>
              <p:tags r:id="rId9"/>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D</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3" name="矩形: 圆角 12"/>
          <p:cNvSpPr/>
          <p:nvPr>
            <p:custDataLst>
              <p:tags r:id="rId10"/>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提交</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grpSp>
        <p:nvGrpSpPr>
          <p:cNvPr id="18" name="组合 17"/>
          <p:cNvGrpSpPr/>
          <p:nvPr>
            <p:custDataLst>
              <p:tags r:id="rId11"/>
            </p:custDataLst>
          </p:nvPr>
        </p:nvGrpSpPr>
        <p:grpSpPr>
          <a:xfrm>
            <a:off x="0" y="0"/>
            <a:ext cx="9144000" cy="635000"/>
            <a:chOff x="0" y="0"/>
            <a:chExt cx="9144000" cy="635000"/>
          </a:xfrm>
        </p:grpSpPr>
        <p:sp>
          <p:nvSpPr>
            <p:cNvPr id="14" name="TitleBackground"/>
            <p:cNvSpPr/>
            <p:nvPr>
              <p:custDataLst>
                <p:tags r:id="rId12"/>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p:cNvSpPr/>
            <p:nvPr>
              <p:custDataLst>
                <p:tags r:id="rId1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单选题</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7" name="TipText"/>
            <p:cNvSpPr txBox="1"/>
            <p:nvPr>
              <p:custDataLst>
                <p:tags r:id="rId15"/>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endParaRPr lang="zh-CN" altLang="en-US" sz="2000">
                <a:solidFill>
                  <a:srgbClr val="808080"/>
                </a:solidFill>
                <a:latin typeface="微软雅黑" panose="020B0503020204020204" charset="-122"/>
                <a:ea typeface="微软雅黑" panose="020B0503020204020204" charset="-122"/>
                <a:sym typeface="微软雅黑" panose="020B0503020204020204" charset="-122"/>
              </a:endParaRPr>
            </a:p>
          </p:txBody>
        </p:sp>
      </p:grpSp>
      <p:pic>
        <p:nvPicPr>
          <p:cNvPr id="3" name="图片 2"/>
          <p:cNvPicPr/>
          <p:nvPr>
            <p:custDataLst>
              <p:tags r:id="rId16"/>
            </p:custDataLst>
          </p:nvPr>
        </p:nvPicPr>
        <p:blipFill>
          <a:blip r:embed="rId17">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8"/>
    </p:custData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6" name="Text Box 6"/>
          <p:cNvSpPr txBox="1">
            <a:spLocks noChangeArrowheads="1"/>
          </p:cNvSpPr>
          <p:nvPr/>
        </p:nvSpPr>
        <p:spPr bwMode="auto">
          <a:xfrm>
            <a:off x="971600" y="1421120"/>
            <a:ext cx="66452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latin typeface="+mn-ea"/>
                <a:ea typeface="+mn-ea"/>
              </a:rPr>
              <a:t>设矩阵</a:t>
            </a:r>
            <a:r>
              <a:rPr lang="en-US" altLang="zh-CN" sz="2400" i="1" dirty="0">
                <a:latin typeface="+mn-ea"/>
                <a:ea typeface="+mn-ea"/>
              </a:rPr>
              <a:t>B</a:t>
            </a:r>
            <a:r>
              <a:rPr lang="zh-CN" altLang="en-US" sz="2400" dirty="0">
                <a:latin typeface="+mn-ea"/>
                <a:ea typeface="+mn-ea"/>
              </a:rPr>
              <a:t>的某种矩阵范数</a:t>
            </a:r>
            <a:endParaRPr lang="zh-CN" altLang="en-US" sz="2400" dirty="0">
              <a:latin typeface="+mn-ea"/>
              <a:ea typeface="+mn-ea"/>
            </a:endParaRPr>
          </a:p>
        </p:txBody>
      </p:sp>
      <p:graphicFrame>
        <p:nvGraphicFramePr>
          <p:cNvPr id="32770" name="Object 8"/>
          <p:cNvGraphicFramePr>
            <a:graphicFrameLocks noChangeAspect="1"/>
          </p:cNvGraphicFramePr>
          <p:nvPr/>
        </p:nvGraphicFramePr>
        <p:xfrm>
          <a:off x="4322653" y="1431814"/>
          <a:ext cx="1577153" cy="506265"/>
        </p:xfrm>
        <a:graphic>
          <a:graphicData uri="http://schemas.openxmlformats.org/presentationml/2006/ole">
            <mc:AlternateContent xmlns:mc="http://schemas.openxmlformats.org/markup-compatibility/2006">
              <mc:Choice xmlns:v="urn:schemas-microsoft-com:vml" Requires="v">
                <p:oleObj spid="_x0000_s0" name="Equation" r:id="rId1" imgW="786765" imgH="254000" progId="Equation.DSMT4">
                  <p:embed/>
                </p:oleObj>
              </mc:Choice>
              <mc:Fallback>
                <p:oleObj name="Equation" r:id="rId1" imgW="786765" imgH="254000" progId="Equation.DSMT4">
                  <p:embed/>
                  <p:pic>
                    <p:nvPicPr>
                      <p:cNvPr id="0" name="Object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2653" y="1431814"/>
                        <a:ext cx="1577153" cy="506265"/>
                      </a:xfrm>
                      <a:prstGeom prst="rect">
                        <a:avLst/>
                      </a:prstGeom>
                      <a:noFill/>
                      <a:ln>
                        <a:noFill/>
                      </a:ln>
                      <a:effectLst/>
                    </p:spPr>
                  </p:pic>
                </p:oleObj>
              </mc:Fallback>
            </mc:AlternateContent>
          </a:graphicData>
        </a:graphic>
      </p:graphicFrame>
      <p:graphicFrame>
        <p:nvGraphicFramePr>
          <p:cNvPr id="286731" name="Object 11"/>
          <p:cNvGraphicFramePr>
            <a:graphicFrameLocks noChangeAspect="1"/>
          </p:cNvGraphicFramePr>
          <p:nvPr/>
        </p:nvGraphicFramePr>
        <p:xfrm>
          <a:off x="1115618" y="2207753"/>
          <a:ext cx="4680520" cy="1051974"/>
        </p:xfrm>
        <a:graphic>
          <a:graphicData uri="http://schemas.openxmlformats.org/presentationml/2006/ole">
            <mc:AlternateContent xmlns:mc="http://schemas.openxmlformats.org/markup-compatibility/2006">
              <mc:Choice xmlns:v="urn:schemas-microsoft-com:vml" Requires="v">
                <p:oleObj spid="_x0000_s2" name="Equation" r:id="rId3" imgW="2057400" imgH="469900" progId="Equation.DSMT4">
                  <p:embed/>
                </p:oleObj>
              </mc:Choice>
              <mc:Fallback>
                <p:oleObj name="Equation" r:id="rId3" imgW="2057400" imgH="469900" progId="Equation.DSMT4">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8" y="2207753"/>
                        <a:ext cx="4680520" cy="1051974"/>
                      </a:xfrm>
                      <a:prstGeom prst="rect">
                        <a:avLst/>
                      </a:prstGeom>
                      <a:noFill/>
                      <a:ln w="9525">
                        <a:solidFill>
                          <a:schemeClr val="bg1"/>
                        </a:solidFill>
                        <a:miter lim="800000"/>
                        <a:headEnd/>
                        <a:tailEnd/>
                      </a:ln>
                      <a:effectLst/>
                    </p:spPr>
                  </p:pic>
                </p:oleObj>
              </mc:Fallback>
            </mc:AlternateContent>
          </a:graphicData>
        </a:graphic>
      </p:graphicFrame>
      <p:graphicFrame>
        <p:nvGraphicFramePr>
          <p:cNvPr id="3" name="Object 11"/>
          <p:cNvGraphicFramePr>
            <a:graphicFrameLocks noChangeAspect="1"/>
          </p:cNvGraphicFramePr>
          <p:nvPr/>
        </p:nvGraphicFramePr>
        <p:xfrm>
          <a:off x="1113485" y="3529401"/>
          <a:ext cx="4680520" cy="1195743"/>
        </p:xfrm>
        <a:graphic>
          <a:graphicData uri="http://schemas.openxmlformats.org/presentationml/2006/ole">
            <mc:AlternateContent xmlns:mc="http://schemas.openxmlformats.org/markup-compatibility/2006">
              <mc:Choice xmlns:v="urn:schemas-microsoft-com:vml" Requires="v">
                <p:oleObj spid="_x0000_s4" name="Equation" r:id="rId5" imgW="1955800" imgH="508000" progId="Equation.DSMT4">
                  <p:embed/>
                </p:oleObj>
              </mc:Choice>
              <mc:Fallback>
                <p:oleObj name="Equation" r:id="rId5" imgW="1955800" imgH="508000" progId="Equation.DSMT4">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3485" y="3529401"/>
                        <a:ext cx="4680520" cy="1195743"/>
                      </a:xfrm>
                      <a:prstGeom prst="rect">
                        <a:avLst/>
                      </a:prstGeom>
                      <a:noFill/>
                      <a:ln w="9525">
                        <a:solidFill>
                          <a:schemeClr val="bg1"/>
                        </a:solidFill>
                        <a:miter lim="800000"/>
                        <a:headEnd/>
                        <a:tailEnd/>
                      </a:ln>
                      <a:effectLst/>
                    </p:spPr>
                  </p:pic>
                </p:oleObj>
              </mc:Fallback>
            </mc:AlternateContent>
          </a:graphicData>
        </a:graphic>
      </p:graphicFrame>
      <p:sp>
        <p:nvSpPr>
          <p:cNvPr id="26" name="Text Box 21"/>
          <p:cNvSpPr txBox="1">
            <a:spLocks noChangeArrowheads="1"/>
          </p:cNvSpPr>
          <p:nvPr/>
        </p:nvSpPr>
        <p:spPr bwMode="auto">
          <a:xfrm>
            <a:off x="971600" y="4994818"/>
            <a:ext cx="7412038" cy="98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lnSpc>
                <a:spcPct val="130000"/>
              </a:lnSpc>
            </a:pPr>
            <a:r>
              <a:rPr lang="zh-CN" altLang="en-US" sz="2400" dirty="0">
                <a:latin typeface="宋体" panose="02010600030101010101" pitchFamily="2" charset="-122"/>
                <a:ea typeface="宋体" panose="02010600030101010101" pitchFamily="2" charset="-122"/>
              </a:rPr>
              <a:t>类比非线性方程的迭代求根方法，将：绝对值换成范数、函数换成矩阵，注意范数关系的使用</a:t>
            </a:r>
            <a:endParaRPr lang="zh-CN" altLang="en-US" sz="2400" dirty="0">
              <a:latin typeface="宋体" panose="02010600030101010101" pitchFamily="2" charset="-122"/>
              <a:ea typeface="宋体" panose="02010600030101010101" pitchFamily="2" charset="-122"/>
            </a:endParaRPr>
          </a:p>
        </p:txBody>
      </p:sp>
      <p:sp>
        <p:nvSpPr>
          <p:cNvPr id="11" name="Rectangle 1315"/>
          <p:cNvSpPr>
            <a:spLocks noChangeArrowheads="1"/>
          </p:cNvSpPr>
          <p:nvPr/>
        </p:nvSpPr>
        <p:spPr bwMode="auto">
          <a:xfrm>
            <a:off x="4800600" y="0"/>
            <a:ext cx="4343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§3  Convergence of Iterative methods</a:t>
            </a:r>
            <a:endParaRPr lang="en-US" altLang="zh-CN" sz="1800" b="1" dirty="0"/>
          </a:p>
        </p:txBody>
      </p:sp>
      <p:sp>
        <p:nvSpPr>
          <p:cNvPr id="9" name="Text Box 1032"/>
          <p:cNvSpPr txBox="1">
            <a:spLocks noChangeArrowheads="1"/>
          </p:cNvSpPr>
          <p:nvPr/>
        </p:nvSpPr>
        <p:spPr bwMode="auto">
          <a:xfrm>
            <a:off x="0" y="90014"/>
            <a:ext cx="77955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b="1" dirty="0">
                <a:solidFill>
                  <a:schemeClr val="accent2"/>
                </a:solidFill>
                <a:latin typeface="楷体_GB2312" pitchFamily="49" charset="-122"/>
                <a:sym typeface="Wingdings" panose="05000000000000000000" pitchFamily="2" charset="2"/>
              </a:rPr>
              <a:t> </a:t>
            </a:r>
            <a:r>
              <a:rPr lang="zh-CN" altLang="en-US" sz="2400" b="1" dirty="0">
                <a:solidFill>
                  <a:schemeClr val="accent2"/>
                </a:solidFill>
                <a:latin typeface="楷体_GB2312" pitchFamily="49" charset="-122"/>
                <a:sym typeface="Wingdings" panose="05000000000000000000" pitchFamily="2" charset="2"/>
              </a:rPr>
              <a:t>迭代法的</a:t>
            </a:r>
            <a:r>
              <a:rPr lang="zh-CN" altLang="en-US" b="1" dirty="0">
                <a:solidFill>
                  <a:srgbClr val="FF0000"/>
                </a:solidFill>
                <a:latin typeface="楷体_GB2312" pitchFamily="49" charset="-122"/>
                <a:sym typeface="Wingdings" panose="05000000000000000000" pitchFamily="2" charset="2"/>
              </a:rPr>
              <a:t>误差估计</a:t>
            </a:r>
            <a:endParaRPr lang="zh-CN" altLang="en-US" b="1" dirty="0">
              <a:solidFill>
                <a:srgbClr val="FF0000"/>
              </a:solidFill>
              <a:latin typeface="楷体_GB2312" pitchFamily="49" charset="-122"/>
              <a:sym typeface="Wingdings" panose="05000000000000000000" pitchFamily="2" charset="2"/>
            </a:endParaRPr>
          </a:p>
        </p:txBody>
      </p:sp>
      <p:grpSp>
        <p:nvGrpSpPr>
          <p:cNvPr id="10" name="组合 9"/>
          <p:cNvGrpSpPr/>
          <p:nvPr/>
        </p:nvGrpSpPr>
        <p:grpSpPr>
          <a:xfrm>
            <a:off x="1119695" y="688855"/>
            <a:ext cx="5316539" cy="618976"/>
            <a:chOff x="4573245" y="1211977"/>
            <a:chExt cx="5043507" cy="625948"/>
          </a:xfrm>
        </p:grpSpPr>
        <p:graphicFrame>
          <p:nvGraphicFramePr>
            <p:cNvPr id="12" name="Object 83"/>
            <p:cNvGraphicFramePr>
              <a:graphicFrameLocks noChangeAspect="1"/>
            </p:cNvGraphicFramePr>
            <p:nvPr/>
          </p:nvGraphicFramePr>
          <p:xfrm>
            <a:off x="4573245" y="1281057"/>
            <a:ext cx="4788816" cy="556868"/>
          </p:xfrm>
          <a:graphic>
            <a:graphicData uri="http://schemas.openxmlformats.org/presentationml/2006/ole">
              <mc:AlternateContent xmlns:mc="http://schemas.openxmlformats.org/markup-compatibility/2006">
                <mc:Choice xmlns:v="urn:schemas-microsoft-com:vml" Requires="v">
                  <p:oleObj spid="_x0000_s5" name="Equation" r:id="rId7" imgW="1656080" imgH="163830" progId="Equation.DSMT4">
                    <p:embed/>
                  </p:oleObj>
                </mc:Choice>
                <mc:Fallback>
                  <p:oleObj name="Equation" r:id="rId7" imgW="1656080" imgH="163830" progId="Equation.DSMT4">
                    <p:embed/>
                    <p:pic>
                      <p:nvPicPr>
                        <p:cNvPr id="0" name="Object 8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3245" y="1281057"/>
                          <a:ext cx="4788816" cy="556868"/>
                        </a:xfrm>
                        <a:prstGeom prst="rect">
                          <a:avLst/>
                        </a:prstGeom>
                        <a:noFill/>
                      </p:spPr>
                    </p:pic>
                  </p:oleObj>
                </mc:Fallback>
              </mc:AlternateContent>
            </a:graphicData>
          </a:graphic>
        </p:graphicFrame>
        <p:pic>
          <p:nvPicPr>
            <p:cNvPr id="13" name="图片 12"/>
            <p:cNvPicPr>
              <a:picLocks noChangeAspect="1"/>
            </p:cNvPicPr>
            <p:nvPr/>
          </p:nvPicPr>
          <p:blipFill>
            <a:blip r:embed="rId9"/>
            <a:stretch>
              <a:fillRect/>
            </a:stretch>
          </p:blipFill>
          <p:spPr>
            <a:xfrm>
              <a:off x="8349927" y="1211977"/>
              <a:ext cx="1266825" cy="571500"/>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6731"/>
                                        </p:tgtEl>
                                        <p:attrNameLst>
                                          <p:attrName>style.visibility</p:attrName>
                                        </p:attrNameLst>
                                      </p:cBhvr>
                                      <p:to>
                                        <p:strVal val="visible"/>
                                      </p:to>
                                    </p:set>
                                    <p:animEffect transition="in" filter="wipe(left)">
                                      <p:cBhvr>
                                        <p:cTn id="7" dur="500"/>
                                        <p:tgtEl>
                                          <p:spTgt spid="2867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26538" y="1363798"/>
            <a:ext cx="5316539" cy="618976"/>
            <a:chOff x="4573245" y="1211977"/>
            <a:chExt cx="5043507" cy="625948"/>
          </a:xfrm>
        </p:grpSpPr>
        <p:graphicFrame>
          <p:nvGraphicFramePr>
            <p:cNvPr id="4" name="Object 83"/>
            <p:cNvGraphicFramePr>
              <a:graphicFrameLocks noChangeAspect="1"/>
            </p:cNvGraphicFramePr>
            <p:nvPr/>
          </p:nvGraphicFramePr>
          <p:xfrm>
            <a:off x="4573245" y="1281057"/>
            <a:ext cx="4788816" cy="556868"/>
          </p:xfrm>
          <a:graphic>
            <a:graphicData uri="http://schemas.openxmlformats.org/presentationml/2006/ole">
              <mc:AlternateContent xmlns:mc="http://schemas.openxmlformats.org/markup-compatibility/2006">
                <mc:Choice xmlns:v="urn:schemas-microsoft-com:vml" Requires="v">
                  <p:oleObj spid="_x0000_s0" name="Equation" r:id="rId1" imgW="1656080" imgH="163830" progId="Equation.DSMT4">
                    <p:embed/>
                  </p:oleObj>
                </mc:Choice>
                <mc:Fallback>
                  <p:oleObj name="Equation" r:id="rId1" imgW="1656080" imgH="163830" progId="Equation.DSMT4">
                    <p:embed/>
                    <p:pic>
                      <p:nvPicPr>
                        <p:cNvPr id="0" name="Object 8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3245" y="1281057"/>
                          <a:ext cx="4788816" cy="556868"/>
                        </a:xfrm>
                        <a:prstGeom prst="rect">
                          <a:avLst/>
                        </a:prstGeom>
                        <a:noFill/>
                      </p:spPr>
                    </p:pic>
                  </p:oleObj>
                </mc:Fallback>
              </mc:AlternateContent>
            </a:graphicData>
          </a:graphic>
        </p:graphicFrame>
        <p:pic>
          <p:nvPicPr>
            <p:cNvPr id="5" name="图片 4"/>
            <p:cNvPicPr>
              <a:picLocks noChangeAspect="1"/>
            </p:cNvPicPr>
            <p:nvPr/>
          </p:nvPicPr>
          <p:blipFill>
            <a:blip r:embed="rId3"/>
            <a:stretch>
              <a:fillRect/>
            </a:stretch>
          </p:blipFill>
          <p:spPr>
            <a:xfrm>
              <a:off x="8349927" y="1211977"/>
              <a:ext cx="1266825" cy="571500"/>
            </a:xfrm>
            <a:prstGeom prst="rect">
              <a:avLst/>
            </a:prstGeom>
          </p:spPr>
        </p:pic>
      </p:grpSp>
      <p:graphicFrame>
        <p:nvGraphicFramePr>
          <p:cNvPr id="6" name="Object 63"/>
          <p:cNvGraphicFramePr>
            <a:graphicFrameLocks noChangeAspect="1"/>
          </p:cNvGraphicFramePr>
          <p:nvPr/>
        </p:nvGraphicFramePr>
        <p:xfrm>
          <a:off x="605108" y="2101747"/>
          <a:ext cx="5359400" cy="533400"/>
        </p:xfrm>
        <a:graphic>
          <a:graphicData uri="http://schemas.openxmlformats.org/presentationml/2006/ole">
            <mc:AlternateContent xmlns:mc="http://schemas.openxmlformats.org/markup-compatibility/2006">
              <mc:Choice xmlns:v="urn:schemas-microsoft-com:vml" Requires="v">
                <p:oleObj spid="_x0000_s2" name="Equation" r:id="rId4" imgW="5359400" imgH="533400" progId="Equation.DSMT4">
                  <p:embed/>
                </p:oleObj>
              </mc:Choice>
              <mc:Fallback>
                <p:oleObj name="Equation" r:id="rId4" imgW="5359400" imgH="533400" progId="Equation.DSMT4">
                  <p:embed/>
                  <p:pic>
                    <p:nvPicPr>
                      <p:cNvPr id="0" name="Object 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108" y="2101747"/>
                        <a:ext cx="53594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66"/>
          <p:cNvGraphicFramePr>
            <a:graphicFrameLocks noChangeAspect="1"/>
          </p:cNvGraphicFramePr>
          <p:nvPr/>
        </p:nvGraphicFramePr>
        <p:xfrm>
          <a:off x="1532208" y="2892472"/>
          <a:ext cx="3505200" cy="533400"/>
        </p:xfrm>
        <a:graphic>
          <a:graphicData uri="http://schemas.openxmlformats.org/presentationml/2006/ole">
            <mc:AlternateContent xmlns:mc="http://schemas.openxmlformats.org/markup-compatibility/2006">
              <mc:Choice xmlns:v="urn:schemas-microsoft-com:vml" Requires="v">
                <p:oleObj spid="_x0000_s8" name="Equation" r:id="rId6" imgW="3505200" imgH="533400" progId="Equation.DSMT4">
                  <p:embed/>
                </p:oleObj>
              </mc:Choice>
              <mc:Fallback>
                <p:oleObj name="Equation" r:id="rId6" imgW="3505200" imgH="533400" progId="Equation.DSMT4">
                  <p:embed/>
                  <p:pic>
                    <p:nvPicPr>
                      <p:cNvPr id="0" name="Object 6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2208" y="2892472"/>
                        <a:ext cx="35052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67"/>
          <p:cNvGraphicFramePr>
            <a:graphicFrameLocks noChangeAspect="1"/>
          </p:cNvGraphicFramePr>
          <p:nvPr/>
        </p:nvGraphicFramePr>
        <p:xfrm>
          <a:off x="5161658" y="2892691"/>
          <a:ext cx="2514600" cy="533400"/>
        </p:xfrm>
        <a:graphic>
          <a:graphicData uri="http://schemas.openxmlformats.org/presentationml/2006/ole">
            <mc:AlternateContent xmlns:mc="http://schemas.openxmlformats.org/markup-compatibility/2006">
              <mc:Choice xmlns:v="urn:schemas-microsoft-com:vml" Requires="v">
                <p:oleObj spid="_x0000_s10" name="Equation" r:id="rId8" imgW="2514600" imgH="533400" progId="Equation.DSMT4">
                  <p:embed/>
                </p:oleObj>
              </mc:Choice>
              <mc:Fallback>
                <p:oleObj name="Equation" r:id="rId8" imgW="2514600" imgH="533400" progId="Equation.DSMT4">
                  <p:embed/>
                  <p:pic>
                    <p:nvPicPr>
                      <p:cNvPr id="0" name="Object 6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61658" y="2892691"/>
                        <a:ext cx="25146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1"/>
          <p:cNvGraphicFramePr>
            <a:graphicFrameLocks noChangeAspect="1"/>
          </p:cNvGraphicFramePr>
          <p:nvPr/>
        </p:nvGraphicFramePr>
        <p:xfrm>
          <a:off x="666453" y="332656"/>
          <a:ext cx="4133859" cy="929109"/>
        </p:xfrm>
        <a:graphic>
          <a:graphicData uri="http://schemas.openxmlformats.org/presentationml/2006/ole">
            <mc:AlternateContent xmlns:mc="http://schemas.openxmlformats.org/markup-compatibility/2006">
              <mc:Choice xmlns:v="urn:schemas-microsoft-com:vml" Requires="v">
                <p:oleObj spid="_x0000_s12" name="Equation" r:id="rId10" imgW="2057400" imgH="469900" progId="Equation.DSMT4">
                  <p:embed/>
                </p:oleObj>
              </mc:Choice>
              <mc:Fallback>
                <p:oleObj name="Equation" r:id="rId10" imgW="2057400" imgH="469900" progId="Equation.DSMT4">
                  <p:embed/>
                  <p:pic>
                    <p:nvPicPr>
                      <p:cNvPr id="0"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6453" y="332656"/>
                        <a:ext cx="4133859" cy="929109"/>
                      </a:xfrm>
                      <a:prstGeom prst="rect">
                        <a:avLst/>
                      </a:prstGeom>
                      <a:noFill/>
                      <a:ln w="9525">
                        <a:solidFill>
                          <a:srgbClr val="000099"/>
                        </a:solidFill>
                        <a:miter lim="800000"/>
                        <a:headEnd/>
                        <a:tailEnd/>
                      </a:ln>
                      <a:effectLst/>
                    </p:spPr>
                  </p:pic>
                </p:oleObj>
              </mc:Fallback>
            </mc:AlternateContent>
          </a:graphicData>
        </a:graphic>
      </p:graphicFrame>
      <p:graphicFrame>
        <p:nvGraphicFramePr>
          <p:cNvPr id="13" name="Object 59"/>
          <p:cNvGraphicFramePr>
            <a:graphicFrameLocks noChangeAspect="1"/>
          </p:cNvGraphicFramePr>
          <p:nvPr/>
        </p:nvGraphicFramePr>
        <p:xfrm>
          <a:off x="5096272" y="552142"/>
          <a:ext cx="1447800" cy="457200"/>
        </p:xfrm>
        <a:graphic>
          <a:graphicData uri="http://schemas.openxmlformats.org/presentationml/2006/ole">
            <mc:AlternateContent xmlns:mc="http://schemas.openxmlformats.org/markup-compatibility/2006">
              <mc:Choice xmlns:v="urn:schemas-microsoft-com:vml" Requires="v">
                <p:oleObj spid="_x0000_s14" name="Equation" r:id="rId12" imgW="1447800" imgH="457200" progId="Equation.DSMT4">
                  <p:embed/>
                </p:oleObj>
              </mc:Choice>
              <mc:Fallback>
                <p:oleObj name="Equation" r:id="rId12" imgW="1447800" imgH="457200" progId="Equation.DSMT4">
                  <p:embed/>
                  <p:pic>
                    <p:nvPicPr>
                      <p:cNvPr id="0" name="Object 5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096272" y="552142"/>
                        <a:ext cx="1447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55"/>
          <p:cNvGraphicFramePr>
            <a:graphicFrameLocks noChangeAspect="1"/>
          </p:cNvGraphicFramePr>
          <p:nvPr/>
        </p:nvGraphicFramePr>
        <p:xfrm>
          <a:off x="3419872" y="1497132"/>
          <a:ext cx="3352800" cy="431800"/>
        </p:xfrm>
        <a:graphic>
          <a:graphicData uri="http://schemas.openxmlformats.org/presentationml/2006/ole">
            <mc:AlternateContent xmlns:mc="http://schemas.openxmlformats.org/markup-compatibility/2006">
              <mc:Choice xmlns:v="urn:schemas-microsoft-com:vml" Requires="v">
                <p:oleObj spid="_x0000_s16" name="Equation" r:id="rId14" imgW="3352800" imgH="431800" progId="Equation.DSMT4">
                  <p:embed/>
                </p:oleObj>
              </mc:Choice>
              <mc:Fallback>
                <p:oleObj name="Equation" r:id="rId14" imgW="3352800" imgH="431800" progId="Equation.DSMT4">
                  <p:embed/>
                  <p:pic>
                    <p:nvPicPr>
                      <p:cNvPr id="0" name="Object 5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419872" y="1497132"/>
                        <a:ext cx="33528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文本框 16"/>
          <p:cNvSpPr txBox="1"/>
          <p:nvPr/>
        </p:nvSpPr>
        <p:spPr>
          <a:xfrm>
            <a:off x="8063880" y="2928339"/>
            <a:ext cx="1080120" cy="461665"/>
          </a:xfrm>
          <a:prstGeom prst="rect">
            <a:avLst/>
          </a:prstGeom>
          <a:noFill/>
        </p:spPr>
        <p:txBody>
          <a:bodyPr wrap="square" rtlCol="0">
            <a:spAutoFit/>
          </a:bodyPr>
          <a:lstStyle/>
          <a:p>
            <a:r>
              <a:rPr lang="zh-CN" altLang="en-US" b="1" dirty="0"/>
              <a:t>得证</a:t>
            </a:r>
            <a:endParaRPr lang="en-GB" b="1" dirty="0"/>
          </a:p>
        </p:txBody>
      </p:sp>
      <p:graphicFrame>
        <p:nvGraphicFramePr>
          <p:cNvPr id="18" name="Object 11"/>
          <p:cNvGraphicFramePr>
            <a:graphicFrameLocks noChangeAspect="1"/>
          </p:cNvGraphicFramePr>
          <p:nvPr/>
        </p:nvGraphicFramePr>
        <p:xfrm>
          <a:off x="626538" y="3706551"/>
          <a:ext cx="4304844" cy="1099768"/>
        </p:xfrm>
        <a:graphic>
          <a:graphicData uri="http://schemas.openxmlformats.org/presentationml/2006/ole">
            <mc:AlternateContent xmlns:mc="http://schemas.openxmlformats.org/markup-compatibility/2006">
              <mc:Choice xmlns:v="urn:schemas-microsoft-com:vml" Requires="v">
                <p:oleObj spid="_x0000_s19" name="Equation" r:id="rId16" imgW="1955800" imgH="508000" progId="Equation.DSMT4">
                  <p:embed/>
                </p:oleObj>
              </mc:Choice>
              <mc:Fallback>
                <p:oleObj name="Equation" r:id="rId16" imgW="1955800" imgH="508000" progId="Equation.DSMT4">
                  <p:embed/>
                  <p:pic>
                    <p:nvPicPr>
                      <p:cNvPr id="0" name="Object 1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26538" y="3706551"/>
                        <a:ext cx="4304844" cy="1099768"/>
                      </a:xfrm>
                      <a:prstGeom prst="rect">
                        <a:avLst/>
                      </a:prstGeom>
                      <a:noFill/>
                      <a:ln w="9525">
                        <a:solidFill>
                          <a:srgbClr val="0033CC"/>
                        </a:solidFill>
                        <a:miter lim="800000"/>
                        <a:headEnd/>
                        <a:tailEnd/>
                      </a:ln>
                      <a:effectLst/>
                    </p:spPr>
                  </p:pic>
                </p:oleObj>
              </mc:Fallback>
            </mc:AlternateContent>
          </a:graphicData>
        </a:graphic>
      </p:graphicFrame>
      <p:graphicFrame>
        <p:nvGraphicFramePr>
          <p:cNvPr id="20" name="Object 35"/>
          <p:cNvGraphicFramePr>
            <a:graphicFrameLocks noChangeAspect="1"/>
          </p:cNvGraphicFramePr>
          <p:nvPr/>
        </p:nvGraphicFramePr>
        <p:xfrm>
          <a:off x="539552" y="4806538"/>
          <a:ext cx="7980362" cy="1033463"/>
        </p:xfrm>
        <a:graphic>
          <a:graphicData uri="http://schemas.openxmlformats.org/presentationml/2006/ole">
            <mc:AlternateContent xmlns:mc="http://schemas.openxmlformats.org/markup-compatibility/2006">
              <mc:Choice xmlns:v="urn:schemas-microsoft-com:vml" Requires="v">
                <p:oleObj spid="_x0000_s21" name="Equation" r:id="rId18" imgW="2474595" imgH="318135" progId="Equation.3">
                  <p:embed/>
                </p:oleObj>
              </mc:Choice>
              <mc:Fallback>
                <p:oleObj name="Equation" r:id="rId18" imgW="2474595" imgH="318135" progId="Equation.3">
                  <p:embed/>
                  <p:pic>
                    <p:nvPicPr>
                      <p:cNvPr id="0" name="Object 3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39552" y="4806538"/>
                        <a:ext cx="7980362" cy="1033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文本框 21"/>
          <p:cNvSpPr txBox="1"/>
          <p:nvPr/>
        </p:nvSpPr>
        <p:spPr>
          <a:xfrm>
            <a:off x="8063880" y="5749617"/>
            <a:ext cx="1080120" cy="461665"/>
          </a:xfrm>
          <a:prstGeom prst="rect">
            <a:avLst/>
          </a:prstGeom>
          <a:noFill/>
        </p:spPr>
        <p:txBody>
          <a:bodyPr wrap="square" rtlCol="0">
            <a:spAutoFit/>
          </a:bodyPr>
          <a:lstStyle/>
          <a:p>
            <a:r>
              <a:rPr lang="zh-CN" altLang="en-US" b="1" dirty="0"/>
              <a:t>得证</a:t>
            </a:r>
            <a:endParaRPr lang="en-GB" b="1" dirty="0"/>
          </a:p>
        </p:txBody>
      </p:sp>
      <p:sp>
        <p:nvSpPr>
          <p:cNvPr id="23" name="Rectangle 1315"/>
          <p:cNvSpPr>
            <a:spLocks noChangeArrowheads="1"/>
          </p:cNvSpPr>
          <p:nvPr/>
        </p:nvSpPr>
        <p:spPr bwMode="auto">
          <a:xfrm>
            <a:off x="4800600" y="0"/>
            <a:ext cx="4343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§3  Convergence of Iterative methods</a:t>
            </a:r>
            <a:endParaRPr lang="en-US" altLang="zh-CN" sz="1800" b="1"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a:spLocks noChangeAspect="1"/>
          </p:cNvSpPr>
          <p:nvPr>
            <p:custDataLst>
              <p:tags r:id="rId1"/>
            </p:custDataLst>
          </p:nvPr>
        </p:nvSpPr>
        <p:spPr>
          <a:xfrm>
            <a:off x="1114425" y="2850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0" name="矩形 9"/>
          <p:cNvSpPr>
            <a:spLocks noChangeAspect="1"/>
          </p:cNvSpPr>
          <p:nvPr>
            <p:custDataLst>
              <p:tags r:id="rId2"/>
            </p:custDataLst>
          </p:nvPr>
        </p:nvSpPr>
        <p:spPr>
          <a:xfrm>
            <a:off x="1114425" y="37076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1" name="矩形 10"/>
          <p:cNvSpPr>
            <a:spLocks noChangeAspect="1"/>
          </p:cNvSpPr>
          <p:nvPr>
            <p:custDataLst>
              <p:tags r:id="rId3"/>
            </p:custDataLst>
          </p:nvPr>
        </p:nvSpPr>
        <p:spPr>
          <a:xfrm>
            <a:off x="1114425" y="45648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C</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2" name="矩形 11"/>
          <p:cNvSpPr>
            <a:spLocks noChangeAspect="1"/>
          </p:cNvSpPr>
          <p:nvPr>
            <p:custDataLst>
              <p:tags r:id="rId4"/>
            </p:custDataLst>
          </p:nvPr>
        </p:nvSpPr>
        <p:spPr>
          <a:xfrm>
            <a:off x="1114425" y="54221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D</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3" name="矩形: 圆角 12"/>
          <p:cNvSpPr/>
          <p:nvPr>
            <p:custDataLst>
              <p:tags r:id="rId5"/>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提交</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20" name="Rectangle 1"/>
          <p:cNvSpPr>
            <a:spLocks noChangeArrowheads="1"/>
          </p:cNvSpPr>
          <p:nvPr/>
        </p:nvSpPr>
        <p:spPr bwMode="auto">
          <a:xfrm>
            <a:off x="395536" y="1296421"/>
            <a:ext cx="8712968" cy="999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30000"/>
              </a:lnSpc>
              <a:spcBef>
                <a:spcPct val="0"/>
              </a:spcBef>
              <a:spcAft>
                <a:spcPct val="0"/>
              </a:spcAft>
              <a:buClrTx/>
              <a:buSzTx/>
              <a:buFontTx/>
              <a:buNone/>
            </a:pPr>
            <a:r>
              <a:rPr kumimoji="0" lang="zh-CN" altLang="zh-CN" b="1" i="0" u="none" strike="noStrike" cap="none" normalizeH="0" baseline="0" dirty="0">
                <a:ln>
                  <a:noFill/>
                </a:ln>
                <a:solidFill>
                  <a:srgbClr val="333333"/>
                </a:solidFill>
                <a:effectLst/>
                <a:cs typeface="Arial" panose="020B0604020202020204" pitchFamily="34" charset="0"/>
              </a:rPr>
              <a:t>求解线性方程组Ax=b的迭代格式为</a:t>
            </a:r>
            <a:r>
              <a:rPr kumimoji="0" lang="zh-CN" altLang="zh-CN" b="1" i="0" u="none" strike="noStrike" cap="none" normalizeH="0" baseline="0" dirty="0">
                <a:ln>
                  <a:noFill/>
                </a:ln>
                <a:solidFill>
                  <a:schemeClr val="tx1"/>
                </a:solidFill>
                <a:effectLst/>
              </a:rPr>
              <a:t>                         </a:t>
            </a:r>
            <a:r>
              <a:rPr kumimoji="0" lang="zh-CN" altLang="zh-CN" b="1" i="0" u="none" strike="noStrike" cap="none" normalizeH="0" baseline="0" dirty="0">
                <a:ln>
                  <a:noFill/>
                </a:ln>
                <a:solidFill>
                  <a:srgbClr val="333333"/>
                </a:solidFill>
                <a:effectLst/>
                <a:cs typeface="Arial" panose="020B0604020202020204" pitchFamily="34" charset="0"/>
              </a:rPr>
              <a:t>(k=0,1,⋯)，则满足（   ）</a:t>
            </a:r>
            <a:r>
              <a:rPr kumimoji="0" lang="zh-CN" altLang="en-US" b="1" i="0" u="none" strike="noStrike" cap="none" normalizeH="0" baseline="0" dirty="0">
                <a:ln>
                  <a:noFill/>
                </a:ln>
                <a:solidFill>
                  <a:srgbClr val="333333"/>
                </a:solidFill>
                <a:effectLst/>
                <a:cs typeface="Arial" panose="020B0604020202020204" pitchFamily="34" charset="0"/>
              </a:rPr>
              <a:t>，</a:t>
            </a:r>
            <a:r>
              <a:rPr kumimoji="0" lang="zh-CN" altLang="zh-CN" b="1" i="0" u="none" strike="noStrike" cap="none" normalizeH="0" baseline="0" dirty="0">
                <a:ln>
                  <a:noFill/>
                </a:ln>
                <a:solidFill>
                  <a:srgbClr val="333333"/>
                </a:solidFill>
                <a:effectLst/>
                <a:cs typeface="Arial" panose="020B0604020202020204" pitchFamily="34" charset="0"/>
              </a:rPr>
              <a:t>迭代格式收敛.</a:t>
            </a:r>
            <a:r>
              <a:rPr kumimoji="0" lang="zh-CN" altLang="zh-CN" b="1" i="0" u="none" strike="noStrike" cap="none" normalizeH="0" baseline="0" dirty="0">
                <a:ln>
                  <a:noFill/>
                </a:ln>
                <a:solidFill>
                  <a:schemeClr val="tx1"/>
                </a:solidFill>
                <a:effectLst/>
              </a:rPr>
              <a:t> </a:t>
            </a:r>
            <a:endParaRPr kumimoji="0" lang="zh-CN" altLang="zh-CN" b="1" i="0" u="none" strike="noStrike" cap="none" normalizeH="0" baseline="0" dirty="0">
              <a:ln>
                <a:noFill/>
              </a:ln>
              <a:solidFill>
                <a:schemeClr val="tx1"/>
              </a:solidFill>
              <a:effectLst/>
            </a:endParaRPr>
          </a:p>
        </p:txBody>
      </p:sp>
      <p:pic>
        <p:nvPicPr>
          <p:cNvPr id="17920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6096" y="1420007"/>
            <a:ext cx="1800200" cy="349553"/>
          </a:xfrm>
          <a:prstGeom prst="rect">
            <a:avLst/>
          </a:prstGeom>
          <a:noFill/>
          <a:extLst>
            <a:ext uri="{909E8E84-426E-40DD-AFC4-6F175D3DCCD1}">
              <a14:hiddenFill xmlns:a14="http://schemas.microsoft.com/office/drawing/2010/main">
                <a:solidFill>
                  <a:srgbClr val="FFFFFF"/>
                </a:solidFill>
              </a14:hiddenFill>
            </a:ext>
          </a:extLst>
        </p:spPr>
      </p:pic>
      <p:sp>
        <p:nvSpPr>
          <p:cNvPr id="22" name="文本框 21"/>
          <p:cNvSpPr txBox="1"/>
          <p:nvPr>
            <p:custDataLst>
              <p:tags r:id="rId7"/>
            </p:custDataLst>
          </p:nvPr>
        </p:nvSpPr>
        <p:spPr>
          <a:xfrm>
            <a:off x="1828800" y="2786063"/>
            <a:ext cx="6400800" cy="642938"/>
          </a:xfrm>
          <a:prstGeom prst="rect">
            <a:avLst/>
          </a:prstGeom>
          <a:noFill/>
        </p:spPr>
        <p:txBody>
          <a:bodyPr vert="horz" rtlCol="0" anchor="ctr" anchorCtr="0">
            <a:noAutofit/>
          </a:bodyPr>
          <a:lstStyle/>
          <a:p>
            <a:r>
              <a:rPr lang="en-US" altLang="zh-CN" sz="2000" b="0" i="0" dirty="0">
                <a:solidFill>
                  <a:srgbClr val="333333"/>
                </a:solidFill>
                <a:effectLst/>
                <a:latin typeface="-apple-system"/>
              </a:rPr>
              <a:t>||M||&lt;1</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23" name="文本框 22"/>
          <p:cNvSpPr txBox="1"/>
          <p:nvPr>
            <p:custDataLst>
              <p:tags r:id="rId8"/>
            </p:custDataLst>
          </p:nvPr>
        </p:nvSpPr>
        <p:spPr>
          <a:xfrm>
            <a:off x="1828800" y="3625896"/>
            <a:ext cx="6400800" cy="642938"/>
          </a:xfrm>
          <a:prstGeom prst="rect">
            <a:avLst/>
          </a:prstGeom>
          <a:noFill/>
        </p:spPr>
        <p:txBody>
          <a:bodyPr vert="horz" rtlCol="0" anchor="ctr" anchorCtr="0">
            <a:noAutofit/>
          </a:bodyPr>
          <a:lstStyle/>
          <a:p>
            <a:r>
              <a:rPr lang="en-US" altLang="zh-CN" sz="2000" b="0" i="0" dirty="0">
                <a:solidFill>
                  <a:srgbClr val="333333"/>
                </a:solidFill>
                <a:effectLst/>
                <a:latin typeface="-apple-system"/>
              </a:rPr>
              <a:t>||A||&lt;1</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24" name="文本框 23"/>
          <p:cNvSpPr txBox="1"/>
          <p:nvPr>
            <p:custDataLst>
              <p:tags r:id="rId9"/>
            </p:custDataLst>
          </p:nvPr>
        </p:nvSpPr>
        <p:spPr>
          <a:xfrm>
            <a:off x="1828800" y="4500563"/>
            <a:ext cx="6400800" cy="642938"/>
          </a:xfrm>
          <a:prstGeom prst="rect">
            <a:avLst/>
          </a:prstGeom>
          <a:noFill/>
        </p:spPr>
        <p:txBody>
          <a:bodyPr vert="horz" rtlCol="0" anchor="ctr" anchorCtr="0">
            <a:noAutofit/>
          </a:bodyPr>
          <a:lstStyle/>
          <a:p>
            <a:r>
              <a:rPr lang="el-GR" altLang="zh-CN" sz="2000" b="0" i="0" dirty="0">
                <a:solidFill>
                  <a:srgbClr val="333333"/>
                </a:solidFill>
                <a:effectLst/>
                <a:latin typeface="-apple-system"/>
              </a:rPr>
              <a:t>ρ(</a:t>
            </a:r>
            <a:r>
              <a:rPr lang="en-US" altLang="zh-CN" sz="2000" b="0" i="0" dirty="0">
                <a:solidFill>
                  <a:srgbClr val="333333"/>
                </a:solidFill>
                <a:effectLst/>
                <a:latin typeface="-apple-system"/>
              </a:rPr>
              <a:t>M)&lt;1</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25" name="文本框 24"/>
          <p:cNvSpPr txBox="1"/>
          <p:nvPr>
            <p:custDataLst>
              <p:tags r:id="rId10"/>
            </p:custDataLst>
          </p:nvPr>
        </p:nvSpPr>
        <p:spPr>
          <a:xfrm>
            <a:off x="1828800" y="5357813"/>
            <a:ext cx="6400800" cy="642938"/>
          </a:xfrm>
          <a:prstGeom prst="rect">
            <a:avLst/>
          </a:prstGeom>
          <a:noFill/>
        </p:spPr>
        <p:txBody>
          <a:bodyPr vert="horz" rtlCol="0" anchor="ctr" anchorCtr="0">
            <a:noAutofit/>
          </a:bodyPr>
          <a:lstStyle/>
          <a:p>
            <a:r>
              <a:rPr lang="el-GR" altLang="zh-CN" sz="2000" b="0" i="0" dirty="0">
                <a:solidFill>
                  <a:srgbClr val="333333"/>
                </a:solidFill>
                <a:effectLst/>
                <a:latin typeface="-apple-system"/>
              </a:rPr>
              <a:t>ρ(</a:t>
            </a:r>
            <a:r>
              <a:rPr lang="en-US" altLang="zh-CN" sz="2000" b="0" i="0" dirty="0">
                <a:solidFill>
                  <a:srgbClr val="333333"/>
                </a:solidFill>
                <a:effectLst/>
                <a:latin typeface="-apple-system"/>
              </a:rPr>
              <a:t>A)&lt;1</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grpSp>
        <p:nvGrpSpPr>
          <p:cNvPr id="18" name="组合 17"/>
          <p:cNvGrpSpPr/>
          <p:nvPr>
            <p:custDataLst>
              <p:tags r:id="rId11"/>
            </p:custDataLst>
          </p:nvPr>
        </p:nvGrpSpPr>
        <p:grpSpPr>
          <a:xfrm>
            <a:off x="0" y="0"/>
            <a:ext cx="9144000" cy="635000"/>
            <a:chOff x="0" y="0"/>
            <a:chExt cx="9144000" cy="635000"/>
          </a:xfrm>
        </p:grpSpPr>
        <p:sp>
          <p:nvSpPr>
            <p:cNvPr id="14" name="TitleBackground"/>
            <p:cNvSpPr/>
            <p:nvPr>
              <p:custDataLst>
                <p:tags r:id="rId12"/>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p:cNvSpPr/>
            <p:nvPr>
              <p:custDataLst>
                <p:tags r:id="rId1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多选题</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7" name="TipText"/>
            <p:cNvSpPr txBox="1"/>
            <p:nvPr>
              <p:custDataLst>
                <p:tags r:id="rId15"/>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2</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endParaRPr lang="zh-CN" altLang="en-US" sz="2000">
                <a:solidFill>
                  <a:srgbClr val="808080"/>
                </a:solidFill>
                <a:latin typeface="微软雅黑" panose="020B0503020204020204" charset="-122"/>
                <a:ea typeface="微软雅黑" panose="020B0503020204020204" charset="-122"/>
                <a:sym typeface="微软雅黑" panose="020B0503020204020204" charset="-122"/>
              </a:endParaRPr>
            </a:p>
          </p:txBody>
        </p:sp>
      </p:grpSp>
      <p:pic>
        <p:nvPicPr>
          <p:cNvPr id="3" name="图片 2"/>
          <p:cNvPicPr/>
          <p:nvPr>
            <p:custDataLst>
              <p:tags r:id="rId16"/>
            </p:custDataLst>
          </p:nvPr>
        </p:nvPicPr>
        <p:blipFill>
          <a:blip r:embed="rId17">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8"/>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471" name="Group 7"/>
          <p:cNvGrpSpPr/>
          <p:nvPr/>
        </p:nvGrpSpPr>
        <p:grpSpPr bwMode="auto">
          <a:xfrm>
            <a:off x="683568" y="1869327"/>
            <a:ext cx="6248400" cy="1160464"/>
            <a:chOff x="480" y="1584"/>
            <a:chExt cx="3936" cy="731"/>
          </a:xfrm>
        </p:grpSpPr>
        <p:grpSp>
          <p:nvGrpSpPr>
            <p:cNvPr id="62472" name="Group 8"/>
            <p:cNvGrpSpPr/>
            <p:nvPr/>
          </p:nvGrpSpPr>
          <p:grpSpPr bwMode="auto">
            <a:xfrm>
              <a:off x="480" y="1584"/>
              <a:ext cx="697" cy="731"/>
              <a:chOff x="384" y="1968"/>
              <a:chExt cx="697" cy="637"/>
            </a:xfrm>
          </p:grpSpPr>
          <p:pic>
            <p:nvPicPr>
              <p:cNvPr id="62473" name="Picture 9" descr="LIGHT"/>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84" y="1968"/>
                <a:ext cx="381" cy="637"/>
              </a:xfrm>
              <a:prstGeom prst="rect">
                <a:avLst/>
              </a:prstGeom>
              <a:noFill/>
              <a:extLst>
                <a:ext uri="{909E8E84-426E-40DD-AFC4-6F175D3DCCD1}">
                  <a14:hiddenFill xmlns:a14="http://schemas.microsoft.com/office/drawing/2010/main">
                    <a:solidFill>
                      <a:srgbClr val="FFFFFF"/>
                    </a:solidFill>
                  </a14:hiddenFill>
                </a:ext>
              </a:extLst>
            </p:spPr>
          </p:pic>
          <p:sp>
            <p:nvSpPr>
              <p:cNvPr id="62474" name="Text Box 10"/>
              <p:cNvSpPr txBox="1">
                <a:spLocks noChangeArrowheads="1"/>
              </p:cNvSpPr>
              <p:nvPr/>
            </p:nvSpPr>
            <p:spPr bwMode="auto">
              <a:xfrm>
                <a:off x="745" y="2057"/>
                <a:ext cx="336" cy="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sz="2400" b="1" dirty="0">
                    <a:solidFill>
                      <a:schemeClr val="accent2"/>
                    </a:solidFill>
                  </a:rPr>
                  <a:t>思路</a:t>
                </a:r>
                <a:endParaRPr kumimoji="0" lang="zh-CN" altLang="en-US" sz="2400" b="1" dirty="0">
                  <a:solidFill>
                    <a:schemeClr val="accent2"/>
                  </a:solidFill>
                </a:endParaRPr>
              </a:p>
            </p:txBody>
          </p:sp>
        </p:grpSp>
        <p:sp>
          <p:nvSpPr>
            <p:cNvPr id="62475" name="Text Box 11"/>
            <p:cNvSpPr txBox="1">
              <a:spLocks noChangeArrowheads="1"/>
            </p:cNvSpPr>
            <p:nvPr/>
          </p:nvSpPr>
          <p:spPr bwMode="auto">
            <a:xfrm>
              <a:off x="1200" y="1680"/>
              <a:ext cx="32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1035050" indent="-457200">
                <a:defRPr kumimoji="1" sz="2400">
                  <a:solidFill>
                    <a:schemeClr val="tx1"/>
                  </a:solidFill>
                  <a:latin typeface="Times New Roman" panose="02020603050405020304" pitchFamily="18" charset="0"/>
                  <a:ea typeface="宋体" panose="02010600030101010101" pitchFamily="2" charset="-122"/>
                </a:defRPr>
              </a:lvl2pPr>
              <a:lvl3pPr marL="1682750" indent="-457200">
                <a:defRPr kumimoji="1" sz="2400">
                  <a:solidFill>
                    <a:schemeClr val="tx1"/>
                  </a:solidFill>
                  <a:latin typeface="Times New Roman" panose="02020603050405020304" pitchFamily="18" charset="0"/>
                  <a:ea typeface="宋体" panose="02010600030101010101" pitchFamily="2" charset="-122"/>
                </a:defRPr>
              </a:lvl3pPr>
              <a:lvl4pPr marL="2330450" indent="-457200">
                <a:defRPr kumimoji="1" sz="2400">
                  <a:solidFill>
                    <a:schemeClr val="tx1"/>
                  </a:solidFill>
                  <a:latin typeface="Times New Roman" panose="02020603050405020304" pitchFamily="18" charset="0"/>
                  <a:ea typeface="宋体" panose="02010600030101010101" pitchFamily="2" charset="-122"/>
                </a:defRPr>
              </a:lvl4pPr>
              <a:lvl5pPr marL="2978150" indent="-457200">
                <a:defRPr kumimoji="1" sz="2400">
                  <a:solidFill>
                    <a:schemeClr val="tx1"/>
                  </a:solidFill>
                  <a:latin typeface="Times New Roman" panose="02020603050405020304" pitchFamily="18" charset="0"/>
                  <a:ea typeface="宋体" panose="02010600030101010101" pitchFamily="2" charset="-122"/>
                </a:defRPr>
              </a:lvl5pPr>
              <a:lvl6pPr marL="343535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89255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434975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80695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en-US" altLang="en-US" b="1">
                <a:ea typeface="楷体_GB2312" pitchFamily="49" charset="-122"/>
              </a:endParaRPr>
            </a:p>
          </p:txBody>
        </p:sp>
      </p:grpSp>
      <p:grpSp>
        <p:nvGrpSpPr>
          <p:cNvPr id="62556" name="Group 92"/>
          <p:cNvGrpSpPr/>
          <p:nvPr/>
        </p:nvGrpSpPr>
        <p:grpSpPr bwMode="auto">
          <a:xfrm>
            <a:off x="1738068" y="1915095"/>
            <a:ext cx="6934200" cy="1243013"/>
            <a:chOff x="1200" y="1536"/>
            <a:chExt cx="4368" cy="783"/>
          </a:xfrm>
        </p:grpSpPr>
        <mc:AlternateContent xmlns:mc="http://schemas.openxmlformats.org/markup-compatibility/2006">
          <mc:Choice xmlns:a14="http://schemas.microsoft.com/office/drawing/2010/main" Requires="a14">
            <p:sp>
              <p:nvSpPr>
                <p:cNvPr id="62479" name="Text Box 15"/>
                <p:cNvSpPr txBox="1">
                  <a:spLocks noChangeArrowheads="1"/>
                </p:cNvSpPr>
                <p:nvPr/>
              </p:nvSpPr>
              <p:spPr bwMode="auto">
                <a:xfrm>
                  <a:off x="1200" y="1776"/>
                  <a:ext cx="4368" cy="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dirty="0"/>
                    <a:t>立</a:t>
                  </a:r>
                  <a:r>
                    <a:rPr lang="zh-CN" altLang="en-US" sz="2400" b="1" dirty="0">
                      <a:solidFill>
                        <a:srgbClr val="FF0000"/>
                      </a:solidFill>
                    </a:rPr>
                    <a:t>向量迭代公式 </a:t>
                  </a:r>
                  <a14:m>
                    <m:oMath xmlns:m="http://schemas.openxmlformats.org/officeDocument/2006/math">
                      <m:sSup>
                        <m:sSupPr>
                          <m:ctrlPr>
                            <a:rPr lang="en-US" altLang="zh-CN" b="1" i="1" dirty="0" smtClean="0">
                              <a:latin typeface="Cambria Math" panose="02040503050406030204" pitchFamily="18" charset="0"/>
                            </a:rPr>
                          </m:ctrlPr>
                        </m:sSupPr>
                        <m:e>
                          <m:r>
                            <a:rPr lang="en-US" altLang="zh-CN" b="1" i="1" dirty="0">
                              <a:latin typeface="Cambria Math" panose="02040503050406030204" pitchFamily="18" charset="0"/>
                            </a:rPr>
                            <m:t>𝒙</m:t>
                          </m:r>
                        </m:e>
                        <m:sup>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𝒌</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𝟏</m:t>
                          </m:r>
                          <m:r>
                            <a:rPr lang="en-US" altLang="zh-CN" b="1" i="1" dirty="0" smtClean="0">
                              <a:latin typeface="Cambria Math" panose="02040503050406030204" pitchFamily="18" charset="0"/>
                            </a:rPr>
                            <m:t>)</m:t>
                          </m:r>
                        </m:sup>
                      </m:sSup>
                      <m:r>
                        <a:rPr lang="en-US" altLang="zh-CN" b="1" i="1" dirty="0">
                          <a:latin typeface="Cambria Math" panose="02040503050406030204" pitchFamily="18" charset="0"/>
                        </a:rPr>
                        <m:t>=</m:t>
                      </m:r>
                      <m:r>
                        <a:rPr lang="en-US" altLang="zh-CN" b="1" i="1" dirty="0">
                          <a:latin typeface="Cambria Math" panose="02040503050406030204" pitchFamily="18" charset="0"/>
                        </a:rPr>
                        <m:t>𝑩</m:t>
                      </m:r>
                      <m:sSup>
                        <m:sSupPr>
                          <m:ctrlPr>
                            <a:rPr lang="en-US" altLang="zh-CN" b="1" i="1" dirty="0" smtClean="0">
                              <a:latin typeface="Cambria Math" panose="02040503050406030204" pitchFamily="18" charset="0"/>
                            </a:rPr>
                          </m:ctrlPr>
                        </m:sSupPr>
                        <m:e>
                          <m:r>
                            <a:rPr lang="en-US" altLang="zh-CN" b="1" i="1" dirty="0">
                              <a:latin typeface="Cambria Math" panose="02040503050406030204" pitchFamily="18" charset="0"/>
                            </a:rPr>
                            <m:t>𝒙</m:t>
                          </m:r>
                        </m:e>
                        <m:sup>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𝒌</m:t>
                          </m:r>
                          <m:r>
                            <a:rPr lang="en-US" altLang="zh-CN" b="1" i="1" dirty="0" smtClean="0">
                              <a:latin typeface="Cambria Math" panose="02040503050406030204" pitchFamily="18" charset="0"/>
                            </a:rPr>
                            <m:t>)</m:t>
                          </m:r>
                        </m:sup>
                      </m:sSup>
                      <m:r>
                        <a:rPr lang="en-US" altLang="zh-CN" b="1" i="1" dirty="0">
                          <a:latin typeface="Cambria Math" panose="02040503050406030204" pitchFamily="18" charset="0"/>
                        </a:rPr>
                        <m:t>+</m:t>
                      </m:r>
                      <m:r>
                        <a:rPr lang="en-US" altLang="zh-CN" b="1" i="1" dirty="0" smtClean="0">
                          <a:latin typeface="Cambria Math" panose="02040503050406030204" pitchFamily="18" charset="0"/>
                        </a:rPr>
                        <m:t>𝒈</m:t>
                      </m:r>
                      <m:r>
                        <a:rPr lang="en-US" altLang="zh-CN" b="1" i="1" dirty="0">
                          <a:latin typeface="Cambria Math" panose="02040503050406030204" pitchFamily="18" charset="0"/>
                        </a:rPr>
                        <m:t> </m:t>
                      </m:r>
                    </m:oMath>
                  </a14:m>
                  <a:r>
                    <a:rPr lang="zh-CN" altLang="en-US" sz="2400" b="1" dirty="0"/>
                    <a:t>。从初值 </a:t>
                  </a:r>
                  <a14:m>
                    <m:oMath xmlns:m="http://schemas.openxmlformats.org/officeDocument/2006/math">
                      <m:sSup>
                        <m:sSupPr>
                          <m:ctrlPr>
                            <a:rPr lang="en-US" altLang="zh-CN" b="1" i="1" dirty="0">
                              <a:latin typeface="Cambria Math" panose="02040503050406030204" pitchFamily="18" charset="0"/>
                            </a:rPr>
                          </m:ctrlPr>
                        </m:sSupPr>
                        <m:e>
                          <m:r>
                            <a:rPr lang="en-US" altLang="zh-CN" b="1" i="1" dirty="0">
                              <a:latin typeface="Cambria Math" panose="02040503050406030204" pitchFamily="18" charset="0"/>
                            </a:rPr>
                            <m:t>𝒙</m:t>
                          </m:r>
                        </m:e>
                        <m:sup>
                          <m:r>
                            <a:rPr lang="en-US" altLang="zh-CN" b="1" i="1" dirty="0">
                              <a:latin typeface="Cambria Math" panose="02040503050406030204" pitchFamily="18" charset="0"/>
                            </a:rPr>
                            <m:t>(</m:t>
                          </m:r>
                          <m:r>
                            <a:rPr lang="en-US" altLang="zh-CN" b="1" i="1" dirty="0" smtClean="0">
                              <a:latin typeface="Cambria Math" panose="02040503050406030204" pitchFamily="18" charset="0"/>
                            </a:rPr>
                            <m:t>𝟎</m:t>
                          </m:r>
                          <m:r>
                            <a:rPr lang="en-US" altLang="zh-CN" b="1" i="1" dirty="0">
                              <a:latin typeface="Cambria Math" panose="02040503050406030204" pitchFamily="18" charset="0"/>
                            </a:rPr>
                            <m:t>)</m:t>
                          </m:r>
                        </m:sup>
                      </m:sSup>
                    </m:oMath>
                  </a14:m>
                  <a:r>
                    <a:rPr lang="zh-CN" altLang="en-US" sz="2400" b="1" dirty="0"/>
                    <a:t>出发，得到</a:t>
                  </a:r>
                  <a14:m>
                    <m:oMath xmlns:m="http://schemas.openxmlformats.org/officeDocument/2006/math">
                      <m:sSup>
                        <m:sSupPr>
                          <m:ctrlPr>
                            <a:rPr lang="en-US" altLang="zh-CN" b="1" i="1" dirty="0">
                              <a:latin typeface="Cambria Math" panose="02040503050406030204" pitchFamily="18" charset="0"/>
                            </a:rPr>
                          </m:ctrlPr>
                        </m:sSupPr>
                        <m:e>
                          <m:r>
                            <a:rPr lang="en-US" altLang="zh-CN" b="1" i="1" dirty="0" smtClean="0">
                              <a:latin typeface="Cambria Math" panose="02040503050406030204" pitchFamily="18" charset="0"/>
                            </a:rPr>
                            <m:t>{</m:t>
                          </m:r>
                          <m:r>
                            <a:rPr lang="en-US" altLang="zh-CN" b="1" i="1" dirty="0">
                              <a:latin typeface="Cambria Math" panose="02040503050406030204" pitchFamily="18" charset="0"/>
                            </a:rPr>
                            <m:t>𝒙</m:t>
                          </m:r>
                        </m:e>
                        <m:sup>
                          <m:r>
                            <a:rPr lang="en-US" altLang="zh-CN" b="1" i="1" dirty="0">
                              <a:latin typeface="Cambria Math" panose="02040503050406030204" pitchFamily="18" charset="0"/>
                            </a:rPr>
                            <m:t>(</m:t>
                          </m:r>
                          <m:r>
                            <a:rPr lang="en-US" altLang="zh-CN" b="1" i="1" dirty="0">
                              <a:latin typeface="Cambria Math" panose="02040503050406030204" pitchFamily="18" charset="0"/>
                            </a:rPr>
                            <m:t>𝒌</m:t>
                          </m:r>
                          <m:r>
                            <a:rPr lang="en-US" altLang="zh-CN" b="1" i="1" dirty="0">
                              <a:latin typeface="Cambria Math" panose="02040503050406030204" pitchFamily="18" charset="0"/>
                            </a:rPr>
                            <m:t>)</m:t>
                          </m:r>
                        </m:sup>
                      </m:sSup>
                      <m:r>
                        <a:rPr lang="en-US" altLang="zh-CN" b="1" i="1" dirty="0" smtClean="0">
                          <a:latin typeface="Cambria Math" panose="02040503050406030204" pitchFamily="18" charset="0"/>
                        </a:rPr>
                        <m:t>}</m:t>
                      </m:r>
                    </m:oMath>
                  </a14:m>
                  <a:r>
                    <a:rPr lang="zh-CN" altLang="en-US" sz="2400" b="1" dirty="0"/>
                    <a:t>序列 。</a:t>
                  </a:r>
                  <a:endParaRPr lang="zh-CN" altLang="en-US" sz="2400" b="1" dirty="0"/>
                </a:p>
              </p:txBody>
            </p:sp>
          </mc:Choice>
          <mc:Fallback>
            <p:sp>
              <p:nvSpPr>
                <p:cNvPr id="62479" name="Text Box 15"/>
                <p:cNvSpPr txBox="1">
                  <a:spLocks noRot="1" noChangeAspect="1" noMove="1" noResize="1" noEditPoints="1" noAdjustHandles="1" noChangeArrowheads="1" noChangeShapeType="1" noTextEdit="1"/>
                </p:cNvSpPr>
                <p:nvPr/>
              </p:nvSpPr>
              <p:spPr bwMode="auto">
                <a:xfrm>
                  <a:off x="1200" y="1776"/>
                  <a:ext cx="4368" cy="543"/>
                </a:xfrm>
                <a:prstGeom prst="rect">
                  <a:avLst/>
                </a:prstGeom>
                <a:blipFill rotWithShape="1">
                  <a:blip r:embed="rId2"/>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2477" name="Text Box 13"/>
                <p:cNvSpPr txBox="1">
                  <a:spLocks noChangeArrowheads="1"/>
                </p:cNvSpPr>
                <p:nvPr/>
              </p:nvSpPr>
              <p:spPr bwMode="auto">
                <a:xfrm>
                  <a:off x="1632" y="1536"/>
                  <a:ext cx="3744" cy="29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r>
                    <a:rPr lang="zh-CN" altLang="en-US" sz="2400" b="1" dirty="0"/>
                    <a:t>将</a:t>
                  </a:r>
                  <a14:m>
                    <m:oMath xmlns:m="http://schemas.openxmlformats.org/officeDocument/2006/math">
                      <m:r>
                        <a:rPr lang="en-US" altLang="zh-CN" sz="2400" b="1" i="1" dirty="0" smtClean="0">
                          <a:latin typeface="Cambria Math" panose="02040503050406030204" pitchFamily="18" charset="0"/>
                        </a:rPr>
                        <m:t>𝑨𝒙</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𝒃</m:t>
                      </m:r>
                      <m:r>
                        <a:rPr lang="zh-CN" altLang="en-US" sz="2400" b="1" i="1" dirty="0" smtClean="0">
                          <a:latin typeface="Cambria Math" panose="02040503050406030204" pitchFamily="18" charset="0"/>
                        </a:rPr>
                        <m:t> </m:t>
                      </m:r>
                    </m:oMath>
                  </a14:m>
                  <a:r>
                    <a:rPr lang="zh-CN" altLang="en-US" sz="2400" b="1" dirty="0"/>
                    <a:t> 等价改写为</a:t>
                  </a:r>
                  <a14:m>
                    <m:oMath xmlns:m="http://schemas.openxmlformats.org/officeDocument/2006/math">
                      <m:r>
                        <a:rPr lang="en-US" altLang="zh-CN" b="1" i="1" dirty="0">
                          <a:latin typeface="Cambria Math" panose="02040503050406030204" pitchFamily="18" charset="0"/>
                        </a:rPr>
                        <m:t>𝒙</m:t>
                      </m:r>
                      <m:r>
                        <a:rPr lang="en-US" altLang="zh-CN" b="1" i="1" dirty="0">
                          <a:latin typeface="Cambria Math" panose="02040503050406030204" pitchFamily="18" charset="0"/>
                        </a:rPr>
                        <m:t>=</m:t>
                      </m:r>
                      <m:r>
                        <a:rPr lang="en-US" altLang="zh-CN" b="1" i="1" dirty="0" smtClean="0">
                          <a:latin typeface="Cambria Math" panose="02040503050406030204" pitchFamily="18" charset="0"/>
                        </a:rPr>
                        <m:t>𝑩𝒙</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𝒈</m:t>
                      </m:r>
                    </m:oMath>
                  </a14:m>
                  <a:r>
                    <a:rPr lang="zh-CN" altLang="en-US" sz="2400" b="1" dirty="0"/>
                    <a:t>  形式，建</a:t>
                  </a:r>
                  <a:endParaRPr lang="zh-CN" altLang="en-US" sz="2400" b="1" dirty="0"/>
                </a:p>
              </p:txBody>
            </p:sp>
          </mc:Choice>
          <mc:Fallback>
            <p:sp>
              <p:nvSpPr>
                <p:cNvPr id="62477" name="Text Box 13"/>
                <p:cNvSpPr txBox="1">
                  <a:spLocks noRot="1" noChangeAspect="1" noMove="1" noResize="1" noEditPoints="1" noAdjustHandles="1" noChangeArrowheads="1" noChangeShapeType="1" noTextEdit="1"/>
                </p:cNvSpPr>
                <p:nvPr/>
              </p:nvSpPr>
              <p:spPr bwMode="auto">
                <a:xfrm>
                  <a:off x="1632" y="1536"/>
                  <a:ext cx="3744" cy="291"/>
                </a:xfrm>
                <a:prstGeom prst="rect">
                  <a:avLst/>
                </a:prstGeom>
                <a:blipFill rotWithShape="1">
                  <a:blip r:embed="rId3"/>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grpSp>
        <p:nvGrpSpPr>
          <p:cNvPr id="62500" name="Group 36"/>
          <p:cNvGrpSpPr/>
          <p:nvPr/>
        </p:nvGrpSpPr>
        <p:grpSpPr bwMode="auto">
          <a:xfrm>
            <a:off x="706865" y="3925834"/>
            <a:ext cx="1981200" cy="1295400"/>
            <a:chOff x="528" y="3024"/>
            <a:chExt cx="1248" cy="816"/>
          </a:xfrm>
        </p:grpSpPr>
        <p:grpSp>
          <p:nvGrpSpPr>
            <p:cNvPr id="62501" name="Group 37"/>
            <p:cNvGrpSpPr/>
            <p:nvPr/>
          </p:nvGrpSpPr>
          <p:grpSpPr bwMode="auto">
            <a:xfrm flipH="1">
              <a:off x="528" y="3024"/>
              <a:ext cx="576" cy="816"/>
              <a:chOff x="448" y="2989"/>
              <a:chExt cx="818" cy="1133"/>
            </a:xfrm>
          </p:grpSpPr>
          <p:grpSp>
            <p:nvGrpSpPr>
              <p:cNvPr id="62502" name="Group 38"/>
              <p:cNvGrpSpPr/>
              <p:nvPr/>
            </p:nvGrpSpPr>
            <p:grpSpPr bwMode="auto">
              <a:xfrm>
                <a:off x="448" y="2989"/>
                <a:ext cx="694" cy="689"/>
                <a:chOff x="448" y="2989"/>
                <a:chExt cx="694" cy="689"/>
              </a:xfrm>
            </p:grpSpPr>
            <p:grpSp>
              <p:nvGrpSpPr>
                <p:cNvPr id="62503" name="Group 39"/>
                <p:cNvGrpSpPr/>
                <p:nvPr/>
              </p:nvGrpSpPr>
              <p:grpSpPr bwMode="auto">
                <a:xfrm>
                  <a:off x="461" y="2998"/>
                  <a:ext cx="681" cy="679"/>
                  <a:chOff x="461" y="2998"/>
                  <a:chExt cx="681" cy="679"/>
                </a:xfrm>
              </p:grpSpPr>
              <p:grpSp>
                <p:nvGrpSpPr>
                  <p:cNvPr id="62504" name="Group 40"/>
                  <p:cNvGrpSpPr/>
                  <p:nvPr/>
                </p:nvGrpSpPr>
                <p:grpSpPr bwMode="auto">
                  <a:xfrm>
                    <a:off x="461" y="2998"/>
                    <a:ext cx="681" cy="679"/>
                    <a:chOff x="461" y="2998"/>
                    <a:chExt cx="681" cy="679"/>
                  </a:xfrm>
                </p:grpSpPr>
                <p:sp>
                  <p:nvSpPr>
                    <p:cNvPr id="62505" name="Freeform 41"/>
                    <p:cNvSpPr/>
                    <p:nvPr/>
                  </p:nvSpPr>
                  <p:spPr bwMode="auto">
                    <a:xfrm>
                      <a:off x="461" y="2998"/>
                      <a:ext cx="578" cy="394"/>
                    </a:xfrm>
                    <a:custGeom>
                      <a:avLst/>
                      <a:gdLst>
                        <a:gd name="T0" fmla="*/ 24 w 1155"/>
                        <a:gd name="T1" fmla="*/ 788 h 788"/>
                        <a:gd name="T2" fmla="*/ 7 w 1155"/>
                        <a:gd name="T3" fmla="*/ 695 h 788"/>
                        <a:gd name="T4" fmla="*/ 0 w 1155"/>
                        <a:gd name="T5" fmla="*/ 605 h 788"/>
                        <a:gd name="T6" fmla="*/ 3 w 1155"/>
                        <a:gd name="T7" fmla="*/ 543 h 788"/>
                        <a:gd name="T8" fmla="*/ 14 w 1155"/>
                        <a:gd name="T9" fmla="*/ 487 h 788"/>
                        <a:gd name="T10" fmla="*/ 31 w 1155"/>
                        <a:gd name="T11" fmla="*/ 425 h 788"/>
                        <a:gd name="T12" fmla="*/ 58 w 1155"/>
                        <a:gd name="T13" fmla="*/ 362 h 788"/>
                        <a:gd name="T14" fmla="*/ 93 w 1155"/>
                        <a:gd name="T15" fmla="*/ 297 h 788"/>
                        <a:gd name="T16" fmla="*/ 128 w 1155"/>
                        <a:gd name="T17" fmla="*/ 245 h 788"/>
                        <a:gd name="T18" fmla="*/ 169 w 1155"/>
                        <a:gd name="T19" fmla="*/ 193 h 788"/>
                        <a:gd name="T20" fmla="*/ 217 w 1155"/>
                        <a:gd name="T21" fmla="*/ 148 h 788"/>
                        <a:gd name="T22" fmla="*/ 266 w 1155"/>
                        <a:gd name="T23" fmla="*/ 110 h 788"/>
                        <a:gd name="T24" fmla="*/ 318 w 1155"/>
                        <a:gd name="T25" fmla="*/ 79 h 788"/>
                        <a:gd name="T26" fmla="*/ 381 w 1155"/>
                        <a:gd name="T27" fmla="*/ 52 h 788"/>
                        <a:gd name="T28" fmla="*/ 454 w 1155"/>
                        <a:gd name="T29" fmla="*/ 27 h 788"/>
                        <a:gd name="T30" fmla="*/ 516 w 1155"/>
                        <a:gd name="T31" fmla="*/ 10 h 788"/>
                        <a:gd name="T32" fmla="*/ 592 w 1155"/>
                        <a:gd name="T33" fmla="*/ 0 h 788"/>
                        <a:gd name="T34" fmla="*/ 689 w 1155"/>
                        <a:gd name="T35" fmla="*/ 0 h 788"/>
                        <a:gd name="T36" fmla="*/ 761 w 1155"/>
                        <a:gd name="T37" fmla="*/ 14 h 788"/>
                        <a:gd name="T38" fmla="*/ 848 w 1155"/>
                        <a:gd name="T39" fmla="*/ 34 h 788"/>
                        <a:gd name="T40" fmla="*/ 934 w 1155"/>
                        <a:gd name="T41" fmla="*/ 72 h 788"/>
                        <a:gd name="T42" fmla="*/ 1010 w 1155"/>
                        <a:gd name="T43" fmla="*/ 117 h 788"/>
                        <a:gd name="T44" fmla="*/ 1062 w 1155"/>
                        <a:gd name="T45" fmla="*/ 162 h 788"/>
                        <a:gd name="T46" fmla="*/ 1114 w 1155"/>
                        <a:gd name="T47" fmla="*/ 214 h 788"/>
                        <a:gd name="T48" fmla="*/ 1155 w 1155"/>
                        <a:gd name="T49" fmla="*/ 266 h 788"/>
                        <a:gd name="T50" fmla="*/ 1045 w 1155"/>
                        <a:gd name="T51" fmla="*/ 183 h 788"/>
                        <a:gd name="T52" fmla="*/ 986 w 1155"/>
                        <a:gd name="T53" fmla="*/ 148 h 788"/>
                        <a:gd name="T54" fmla="*/ 924 w 1155"/>
                        <a:gd name="T55" fmla="*/ 124 h 788"/>
                        <a:gd name="T56" fmla="*/ 844 w 1155"/>
                        <a:gd name="T57" fmla="*/ 100 h 788"/>
                        <a:gd name="T58" fmla="*/ 768 w 1155"/>
                        <a:gd name="T59" fmla="*/ 90 h 788"/>
                        <a:gd name="T60" fmla="*/ 685 w 1155"/>
                        <a:gd name="T61" fmla="*/ 86 h 788"/>
                        <a:gd name="T62" fmla="*/ 623 w 1155"/>
                        <a:gd name="T63" fmla="*/ 90 h 788"/>
                        <a:gd name="T64" fmla="*/ 557 w 1155"/>
                        <a:gd name="T65" fmla="*/ 100 h 788"/>
                        <a:gd name="T66" fmla="*/ 492 w 1155"/>
                        <a:gd name="T67" fmla="*/ 117 h 788"/>
                        <a:gd name="T68" fmla="*/ 429 w 1155"/>
                        <a:gd name="T69" fmla="*/ 138 h 788"/>
                        <a:gd name="T70" fmla="*/ 360 w 1155"/>
                        <a:gd name="T71" fmla="*/ 172 h 788"/>
                        <a:gd name="T72" fmla="*/ 307 w 1155"/>
                        <a:gd name="T73" fmla="*/ 204 h 788"/>
                        <a:gd name="T74" fmla="*/ 262 w 1155"/>
                        <a:gd name="T75" fmla="*/ 242 h 788"/>
                        <a:gd name="T76" fmla="*/ 211 w 1155"/>
                        <a:gd name="T77" fmla="*/ 283 h 788"/>
                        <a:gd name="T78" fmla="*/ 169 w 1155"/>
                        <a:gd name="T79" fmla="*/ 328 h 788"/>
                        <a:gd name="T80" fmla="*/ 128 w 1155"/>
                        <a:gd name="T81" fmla="*/ 390 h 788"/>
                        <a:gd name="T82" fmla="*/ 90 w 1155"/>
                        <a:gd name="T83" fmla="*/ 456 h 788"/>
                        <a:gd name="T84" fmla="*/ 65 w 1155"/>
                        <a:gd name="T85" fmla="*/ 518 h 788"/>
                        <a:gd name="T86" fmla="*/ 45 w 1155"/>
                        <a:gd name="T87" fmla="*/ 592 h 788"/>
                        <a:gd name="T88" fmla="*/ 31 w 1155"/>
                        <a:gd name="T89" fmla="*/ 681 h 788"/>
                        <a:gd name="T90" fmla="*/ 24 w 1155"/>
                        <a:gd name="T91"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5" h="788">
                          <a:moveTo>
                            <a:pt x="24" y="788"/>
                          </a:moveTo>
                          <a:lnTo>
                            <a:pt x="7" y="695"/>
                          </a:lnTo>
                          <a:lnTo>
                            <a:pt x="0" y="605"/>
                          </a:lnTo>
                          <a:lnTo>
                            <a:pt x="3" y="543"/>
                          </a:lnTo>
                          <a:lnTo>
                            <a:pt x="14" y="487"/>
                          </a:lnTo>
                          <a:lnTo>
                            <a:pt x="31" y="425"/>
                          </a:lnTo>
                          <a:lnTo>
                            <a:pt x="58" y="362"/>
                          </a:lnTo>
                          <a:lnTo>
                            <a:pt x="93" y="297"/>
                          </a:lnTo>
                          <a:lnTo>
                            <a:pt x="128" y="245"/>
                          </a:lnTo>
                          <a:lnTo>
                            <a:pt x="169" y="193"/>
                          </a:lnTo>
                          <a:lnTo>
                            <a:pt x="217" y="148"/>
                          </a:lnTo>
                          <a:lnTo>
                            <a:pt x="266" y="110"/>
                          </a:lnTo>
                          <a:lnTo>
                            <a:pt x="318" y="79"/>
                          </a:lnTo>
                          <a:lnTo>
                            <a:pt x="381" y="52"/>
                          </a:lnTo>
                          <a:lnTo>
                            <a:pt x="454" y="27"/>
                          </a:lnTo>
                          <a:lnTo>
                            <a:pt x="516" y="10"/>
                          </a:lnTo>
                          <a:lnTo>
                            <a:pt x="592" y="0"/>
                          </a:lnTo>
                          <a:lnTo>
                            <a:pt x="689" y="0"/>
                          </a:lnTo>
                          <a:lnTo>
                            <a:pt x="761" y="14"/>
                          </a:lnTo>
                          <a:lnTo>
                            <a:pt x="848" y="34"/>
                          </a:lnTo>
                          <a:lnTo>
                            <a:pt x="934" y="72"/>
                          </a:lnTo>
                          <a:lnTo>
                            <a:pt x="1010" y="117"/>
                          </a:lnTo>
                          <a:lnTo>
                            <a:pt x="1062" y="162"/>
                          </a:lnTo>
                          <a:lnTo>
                            <a:pt x="1114" y="214"/>
                          </a:lnTo>
                          <a:lnTo>
                            <a:pt x="1155" y="266"/>
                          </a:lnTo>
                          <a:lnTo>
                            <a:pt x="1045" y="183"/>
                          </a:lnTo>
                          <a:lnTo>
                            <a:pt x="986" y="148"/>
                          </a:lnTo>
                          <a:lnTo>
                            <a:pt x="924" y="124"/>
                          </a:lnTo>
                          <a:lnTo>
                            <a:pt x="844" y="100"/>
                          </a:lnTo>
                          <a:lnTo>
                            <a:pt x="768" y="90"/>
                          </a:lnTo>
                          <a:lnTo>
                            <a:pt x="685" y="86"/>
                          </a:lnTo>
                          <a:lnTo>
                            <a:pt x="623" y="90"/>
                          </a:lnTo>
                          <a:lnTo>
                            <a:pt x="557" y="100"/>
                          </a:lnTo>
                          <a:lnTo>
                            <a:pt x="492" y="117"/>
                          </a:lnTo>
                          <a:lnTo>
                            <a:pt x="429" y="138"/>
                          </a:lnTo>
                          <a:lnTo>
                            <a:pt x="360" y="172"/>
                          </a:lnTo>
                          <a:lnTo>
                            <a:pt x="307" y="204"/>
                          </a:lnTo>
                          <a:lnTo>
                            <a:pt x="262" y="242"/>
                          </a:lnTo>
                          <a:lnTo>
                            <a:pt x="211" y="283"/>
                          </a:lnTo>
                          <a:lnTo>
                            <a:pt x="169" y="328"/>
                          </a:lnTo>
                          <a:lnTo>
                            <a:pt x="128" y="390"/>
                          </a:lnTo>
                          <a:lnTo>
                            <a:pt x="90" y="456"/>
                          </a:lnTo>
                          <a:lnTo>
                            <a:pt x="65" y="518"/>
                          </a:lnTo>
                          <a:lnTo>
                            <a:pt x="45" y="592"/>
                          </a:lnTo>
                          <a:lnTo>
                            <a:pt x="31" y="681"/>
                          </a:lnTo>
                          <a:lnTo>
                            <a:pt x="24" y="788"/>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en-GB"/>
                    </a:p>
                  </p:txBody>
                </p:sp>
                <p:sp>
                  <p:nvSpPr>
                    <p:cNvPr id="62506" name="Freeform 42"/>
                    <p:cNvSpPr/>
                    <p:nvPr/>
                  </p:nvSpPr>
                  <p:spPr bwMode="auto">
                    <a:xfrm>
                      <a:off x="505" y="3193"/>
                      <a:ext cx="637" cy="484"/>
                    </a:xfrm>
                    <a:custGeom>
                      <a:avLst/>
                      <a:gdLst>
                        <a:gd name="T0" fmla="*/ 0 w 1274"/>
                        <a:gd name="T1" fmla="*/ 588 h 968"/>
                        <a:gd name="T2" fmla="*/ 73 w 1274"/>
                        <a:gd name="T3" fmla="*/ 671 h 968"/>
                        <a:gd name="T4" fmla="*/ 152 w 1274"/>
                        <a:gd name="T5" fmla="*/ 744 h 968"/>
                        <a:gd name="T6" fmla="*/ 225 w 1274"/>
                        <a:gd name="T7" fmla="*/ 785 h 968"/>
                        <a:gd name="T8" fmla="*/ 330 w 1274"/>
                        <a:gd name="T9" fmla="*/ 830 h 968"/>
                        <a:gd name="T10" fmla="*/ 413 w 1274"/>
                        <a:gd name="T11" fmla="*/ 854 h 968"/>
                        <a:gd name="T12" fmla="*/ 489 w 1274"/>
                        <a:gd name="T13" fmla="*/ 865 h 968"/>
                        <a:gd name="T14" fmla="*/ 578 w 1274"/>
                        <a:gd name="T15" fmla="*/ 865 h 968"/>
                        <a:gd name="T16" fmla="*/ 644 w 1274"/>
                        <a:gd name="T17" fmla="*/ 858 h 968"/>
                        <a:gd name="T18" fmla="*/ 724 w 1274"/>
                        <a:gd name="T19" fmla="*/ 844 h 968"/>
                        <a:gd name="T20" fmla="*/ 803 w 1274"/>
                        <a:gd name="T21" fmla="*/ 820 h 968"/>
                        <a:gd name="T22" fmla="*/ 869 w 1274"/>
                        <a:gd name="T23" fmla="*/ 785 h 968"/>
                        <a:gd name="T24" fmla="*/ 931 w 1274"/>
                        <a:gd name="T25" fmla="*/ 747 h 968"/>
                        <a:gd name="T26" fmla="*/ 986 w 1274"/>
                        <a:gd name="T27" fmla="*/ 709 h 968"/>
                        <a:gd name="T28" fmla="*/ 1041 w 1274"/>
                        <a:gd name="T29" fmla="*/ 654 h 968"/>
                        <a:gd name="T30" fmla="*/ 1097 w 1274"/>
                        <a:gd name="T31" fmla="*/ 592 h 968"/>
                        <a:gd name="T32" fmla="*/ 1139 w 1274"/>
                        <a:gd name="T33" fmla="*/ 533 h 968"/>
                        <a:gd name="T34" fmla="*/ 1164 w 1274"/>
                        <a:gd name="T35" fmla="*/ 474 h 968"/>
                        <a:gd name="T36" fmla="*/ 1195 w 1274"/>
                        <a:gd name="T37" fmla="*/ 381 h 968"/>
                        <a:gd name="T38" fmla="*/ 1215 w 1274"/>
                        <a:gd name="T39" fmla="*/ 284 h 968"/>
                        <a:gd name="T40" fmla="*/ 1219 w 1274"/>
                        <a:gd name="T41" fmla="*/ 198 h 968"/>
                        <a:gd name="T42" fmla="*/ 1205 w 1274"/>
                        <a:gd name="T43" fmla="*/ 104 h 968"/>
                        <a:gd name="T44" fmla="*/ 1174 w 1274"/>
                        <a:gd name="T45" fmla="*/ 0 h 968"/>
                        <a:gd name="T46" fmla="*/ 1205 w 1274"/>
                        <a:gd name="T47" fmla="*/ 55 h 968"/>
                        <a:gd name="T48" fmla="*/ 1240 w 1274"/>
                        <a:gd name="T49" fmla="*/ 135 h 968"/>
                        <a:gd name="T50" fmla="*/ 1257 w 1274"/>
                        <a:gd name="T51" fmla="*/ 208 h 968"/>
                        <a:gd name="T52" fmla="*/ 1274 w 1274"/>
                        <a:gd name="T53" fmla="*/ 278 h 968"/>
                        <a:gd name="T54" fmla="*/ 1271 w 1274"/>
                        <a:gd name="T55" fmla="*/ 336 h 968"/>
                        <a:gd name="T56" fmla="*/ 1267 w 1274"/>
                        <a:gd name="T57" fmla="*/ 416 h 968"/>
                        <a:gd name="T58" fmla="*/ 1226 w 1274"/>
                        <a:gd name="T59" fmla="*/ 568 h 968"/>
                        <a:gd name="T60" fmla="*/ 1184 w 1274"/>
                        <a:gd name="T61" fmla="*/ 651 h 968"/>
                        <a:gd name="T62" fmla="*/ 1132 w 1274"/>
                        <a:gd name="T63" fmla="*/ 723 h 968"/>
                        <a:gd name="T64" fmla="*/ 1076 w 1274"/>
                        <a:gd name="T65" fmla="*/ 785 h 968"/>
                        <a:gd name="T66" fmla="*/ 1021 w 1274"/>
                        <a:gd name="T67" fmla="*/ 830 h 968"/>
                        <a:gd name="T68" fmla="*/ 945 w 1274"/>
                        <a:gd name="T69" fmla="*/ 882 h 968"/>
                        <a:gd name="T70" fmla="*/ 869 w 1274"/>
                        <a:gd name="T71" fmla="*/ 917 h 968"/>
                        <a:gd name="T72" fmla="*/ 796 w 1274"/>
                        <a:gd name="T73" fmla="*/ 941 h 968"/>
                        <a:gd name="T74" fmla="*/ 703 w 1274"/>
                        <a:gd name="T75" fmla="*/ 965 h 968"/>
                        <a:gd name="T76" fmla="*/ 634 w 1274"/>
                        <a:gd name="T77" fmla="*/ 968 h 968"/>
                        <a:gd name="T78" fmla="*/ 558 w 1274"/>
                        <a:gd name="T79" fmla="*/ 968 h 968"/>
                        <a:gd name="T80" fmla="*/ 482 w 1274"/>
                        <a:gd name="T81" fmla="*/ 955 h 968"/>
                        <a:gd name="T82" fmla="*/ 399 w 1274"/>
                        <a:gd name="T83" fmla="*/ 937 h 968"/>
                        <a:gd name="T84" fmla="*/ 343 w 1274"/>
                        <a:gd name="T85" fmla="*/ 917 h 968"/>
                        <a:gd name="T86" fmla="*/ 270 w 1274"/>
                        <a:gd name="T87" fmla="*/ 879 h 968"/>
                        <a:gd name="T88" fmla="*/ 207 w 1274"/>
                        <a:gd name="T89" fmla="*/ 844 h 968"/>
                        <a:gd name="T90" fmla="*/ 149 w 1274"/>
                        <a:gd name="T91" fmla="*/ 796 h 968"/>
                        <a:gd name="T92" fmla="*/ 87 w 1274"/>
                        <a:gd name="T93" fmla="*/ 730 h 968"/>
                        <a:gd name="T94" fmla="*/ 28 w 1274"/>
                        <a:gd name="T95" fmla="*/ 647 h 968"/>
                        <a:gd name="T96" fmla="*/ 0 w 1274"/>
                        <a:gd name="T97" fmla="*/ 58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74" h="968">
                          <a:moveTo>
                            <a:pt x="0" y="588"/>
                          </a:moveTo>
                          <a:lnTo>
                            <a:pt x="73" y="671"/>
                          </a:lnTo>
                          <a:lnTo>
                            <a:pt x="152" y="744"/>
                          </a:lnTo>
                          <a:lnTo>
                            <a:pt x="225" y="785"/>
                          </a:lnTo>
                          <a:lnTo>
                            <a:pt x="330" y="830"/>
                          </a:lnTo>
                          <a:lnTo>
                            <a:pt x="413" y="854"/>
                          </a:lnTo>
                          <a:lnTo>
                            <a:pt x="489" y="865"/>
                          </a:lnTo>
                          <a:lnTo>
                            <a:pt x="578" y="865"/>
                          </a:lnTo>
                          <a:lnTo>
                            <a:pt x="644" y="858"/>
                          </a:lnTo>
                          <a:lnTo>
                            <a:pt x="724" y="844"/>
                          </a:lnTo>
                          <a:lnTo>
                            <a:pt x="803" y="820"/>
                          </a:lnTo>
                          <a:lnTo>
                            <a:pt x="869" y="785"/>
                          </a:lnTo>
                          <a:lnTo>
                            <a:pt x="931" y="747"/>
                          </a:lnTo>
                          <a:lnTo>
                            <a:pt x="986" y="709"/>
                          </a:lnTo>
                          <a:lnTo>
                            <a:pt x="1041" y="654"/>
                          </a:lnTo>
                          <a:lnTo>
                            <a:pt x="1097" y="592"/>
                          </a:lnTo>
                          <a:lnTo>
                            <a:pt x="1139" y="533"/>
                          </a:lnTo>
                          <a:lnTo>
                            <a:pt x="1164" y="474"/>
                          </a:lnTo>
                          <a:lnTo>
                            <a:pt x="1195" y="381"/>
                          </a:lnTo>
                          <a:lnTo>
                            <a:pt x="1215" y="284"/>
                          </a:lnTo>
                          <a:lnTo>
                            <a:pt x="1219" y="198"/>
                          </a:lnTo>
                          <a:lnTo>
                            <a:pt x="1205" y="104"/>
                          </a:lnTo>
                          <a:lnTo>
                            <a:pt x="1174" y="0"/>
                          </a:lnTo>
                          <a:lnTo>
                            <a:pt x="1205" y="55"/>
                          </a:lnTo>
                          <a:lnTo>
                            <a:pt x="1240" y="135"/>
                          </a:lnTo>
                          <a:lnTo>
                            <a:pt x="1257" y="208"/>
                          </a:lnTo>
                          <a:lnTo>
                            <a:pt x="1274" y="278"/>
                          </a:lnTo>
                          <a:lnTo>
                            <a:pt x="1271" y="336"/>
                          </a:lnTo>
                          <a:lnTo>
                            <a:pt x="1267" y="416"/>
                          </a:lnTo>
                          <a:lnTo>
                            <a:pt x="1226" y="568"/>
                          </a:lnTo>
                          <a:lnTo>
                            <a:pt x="1184" y="651"/>
                          </a:lnTo>
                          <a:lnTo>
                            <a:pt x="1132" y="723"/>
                          </a:lnTo>
                          <a:lnTo>
                            <a:pt x="1076" y="785"/>
                          </a:lnTo>
                          <a:lnTo>
                            <a:pt x="1021" y="830"/>
                          </a:lnTo>
                          <a:lnTo>
                            <a:pt x="945" y="882"/>
                          </a:lnTo>
                          <a:lnTo>
                            <a:pt x="869" y="917"/>
                          </a:lnTo>
                          <a:lnTo>
                            <a:pt x="796" y="941"/>
                          </a:lnTo>
                          <a:lnTo>
                            <a:pt x="703" y="965"/>
                          </a:lnTo>
                          <a:lnTo>
                            <a:pt x="634" y="968"/>
                          </a:lnTo>
                          <a:lnTo>
                            <a:pt x="558" y="968"/>
                          </a:lnTo>
                          <a:lnTo>
                            <a:pt x="482" y="955"/>
                          </a:lnTo>
                          <a:lnTo>
                            <a:pt x="399" y="937"/>
                          </a:lnTo>
                          <a:lnTo>
                            <a:pt x="343" y="917"/>
                          </a:lnTo>
                          <a:lnTo>
                            <a:pt x="270" y="879"/>
                          </a:lnTo>
                          <a:lnTo>
                            <a:pt x="207" y="844"/>
                          </a:lnTo>
                          <a:lnTo>
                            <a:pt x="149" y="796"/>
                          </a:lnTo>
                          <a:lnTo>
                            <a:pt x="87" y="730"/>
                          </a:lnTo>
                          <a:lnTo>
                            <a:pt x="28" y="647"/>
                          </a:lnTo>
                          <a:lnTo>
                            <a:pt x="0" y="588"/>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en-GB"/>
                    </a:p>
                  </p:txBody>
                </p:sp>
              </p:grpSp>
              <p:grpSp>
                <p:nvGrpSpPr>
                  <p:cNvPr id="62507" name="Group 43"/>
                  <p:cNvGrpSpPr/>
                  <p:nvPr/>
                </p:nvGrpSpPr>
                <p:grpSpPr bwMode="auto">
                  <a:xfrm>
                    <a:off x="465" y="3007"/>
                    <a:ext cx="675" cy="641"/>
                    <a:chOff x="465" y="3007"/>
                    <a:chExt cx="675" cy="641"/>
                  </a:xfrm>
                </p:grpSpPr>
                <p:sp>
                  <p:nvSpPr>
                    <p:cNvPr id="62508" name="Freeform 44"/>
                    <p:cNvSpPr/>
                    <p:nvPr/>
                  </p:nvSpPr>
                  <p:spPr bwMode="auto">
                    <a:xfrm>
                      <a:off x="503" y="3488"/>
                      <a:ext cx="166" cy="160"/>
                    </a:xfrm>
                    <a:custGeom>
                      <a:avLst/>
                      <a:gdLst>
                        <a:gd name="T0" fmla="*/ 0 w 330"/>
                        <a:gd name="T1" fmla="*/ 0 h 320"/>
                        <a:gd name="T2" fmla="*/ 34 w 330"/>
                        <a:gd name="T3" fmla="*/ 64 h 320"/>
                        <a:gd name="T4" fmla="*/ 68 w 330"/>
                        <a:gd name="T5" fmla="*/ 114 h 320"/>
                        <a:gd name="T6" fmla="*/ 104 w 330"/>
                        <a:gd name="T7" fmla="*/ 159 h 320"/>
                        <a:gd name="T8" fmla="*/ 159 w 330"/>
                        <a:gd name="T9" fmla="*/ 213 h 320"/>
                        <a:gd name="T10" fmla="*/ 200 w 330"/>
                        <a:gd name="T11" fmla="*/ 247 h 320"/>
                        <a:gd name="T12" fmla="*/ 253 w 330"/>
                        <a:gd name="T13" fmla="*/ 281 h 320"/>
                        <a:gd name="T14" fmla="*/ 330 w 330"/>
                        <a:gd name="T15" fmla="*/ 320 h 320"/>
                        <a:gd name="T16" fmla="*/ 244 w 330"/>
                        <a:gd name="T17" fmla="*/ 202 h 320"/>
                        <a:gd name="T18" fmla="*/ 196 w 330"/>
                        <a:gd name="T19" fmla="*/ 175 h 320"/>
                        <a:gd name="T20" fmla="*/ 161 w 330"/>
                        <a:gd name="T21" fmla="*/ 150 h 320"/>
                        <a:gd name="T22" fmla="*/ 110 w 330"/>
                        <a:gd name="T23" fmla="*/ 116 h 320"/>
                        <a:gd name="T24" fmla="*/ 71 w 330"/>
                        <a:gd name="T25" fmla="*/ 79 h 320"/>
                        <a:gd name="T26" fmla="*/ 40 w 330"/>
                        <a:gd name="T27" fmla="*/ 48 h 320"/>
                        <a:gd name="T28" fmla="*/ 0 w 330"/>
                        <a:gd name="T29"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0" h="320">
                          <a:moveTo>
                            <a:pt x="0" y="0"/>
                          </a:moveTo>
                          <a:lnTo>
                            <a:pt x="34" y="64"/>
                          </a:lnTo>
                          <a:lnTo>
                            <a:pt x="68" y="114"/>
                          </a:lnTo>
                          <a:lnTo>
                            <a:pt x="104" y="159"/>
                          </a:lnTo>
                          <a:lnTo>
                            <a:pt x="159" y="213"/>
                          </a:lnTo>
                          <a:lnTo>
                            <a:pt x="200" y="247"/>
                          </a:lnTo>
                          <a:lnTo>
                            <a:pt x="253" y="281"/>
                          </a:lnTo>
                          <a:lnTo>
                            <a:pt x="330" y="320"/>
                          </a:lnTo>
                          <a:lnTo>
                            <a:pt x="244" y="202"/>
                          </a:lnTo>
                          <a:lnTo>
                            <a:pt x="196" y="175"/>
                          </a:lnTo>
                          <a:lnTo>
                            <a:pt x="161" y="150"/>
                          </a:lnTo>
                          <a:lnTo>
                            <a:pt x="110" y="116"/>
                          </a:lnTo>
                          <a:lnTo>
                            <a:pt x="71" y="79"/>
                          </a:lnTo>
                          <a:lnTo>
                            <a:pt x="40" y="48"/>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GB"/>
                    </a:p>
                  </p:txBody>
                </p:sp>
                <p:sp>
                  <p:nvSpPr>
                    <p:cNvPr id="62509" name="Freeform 45"/>
                    <p:cNvSpPr/>
                    <p:nvPr/>
                  </p:nvSpPr>
                  <p:spPr bwMode="auto">
                    <a:xfrm>
                      <a:off x="1081" y="3190"/>
                      <a:ext cx="59" cy="314"/>
                    </a:xfrm>
                    <a:custGeom>
                      <a:avLst/>
                      <a:gdLst>
                        <a:gd name="T0" fmla="*/ 22 w 119"/>
                        <a:gd name="T1" fmla="*/ 0 h 629"/>
                        <a:gd name="T2" fmla="*/ 45 w 119"/>
                        <a:gd name="T3" fmla="*/ 43 h 629"/>
                        <a:gd name="T4" fmla="*/ 60 w 119"/>
                        <a:gd name="T5" fmla="*/ 80 h 629"/>
                        <a:gd name="T6" fmla="*/ 76 w 119"/>
                        <a:gd name="T7" fmla="*/ 118 h 629"/>
                        <a:gd name="T8" fmla="*/ 88 w 119"/>
                        <a:gd name="T9" fmla="*/ 154 h 629"/>
                        <a:gd name="T10" fmla="*/ 97 w 119"/>
                        <a:gd name="T11" fmla="*/ 189 h 629"/>
                        <a:gd name="T12" fmla="*/ 114 w 119"/>
                        <a:gd name="T13" fmla="*/ 250 h 629"/>
                        <a:gd name="T14" fmla="*/ 119 w 119"/>
                        <a:gd name="T15" fmla="*/ 310 h 629"/>
                        <a:gd name="T16" fmla="*/ 115 w 119"/>
                        <a:gd name="T17" fmla="*/ 402 h 629"/>
                        <a:gd name="T18" fmla="*/ 107 w 119"/>
                        <a:gd name="T19" fmla="*/ 464 h 629"/>
                        <a:gd name="T20" fmla="*/ 95 w 119"/>
                        <a:gd name="T21" fmla="*/ 515 h 629"/>
                        <a:gd name="T22" fmla="*/ 75 w 119"/>
                        <a:gd name="T23" fmla="*/ 568 h 629"/>
                        <a:gd name="T24" fmla="*/ 49 w 119"/>
                        <a:gd name="T25" fmla="*/ 629 h 629"/>
                        <a:gd name="T26" fmla="*/ 0 w 119"/>
                        <a:gd name="T27" fmla="*/ 510 h 629"/>
                        <a:gd name="T28" fmla="*/ 22 w 119"/>
                        <a:gd name="T29" fmla="*/ 458 h 629"/>
                        <a:gd name="T30" fmla="*/ 32 w 119"/>
                        <a:gd name="T31" fmla="*/ 431 h 629"/>
                        <a:gd name="T32" fmla="*/ 45 w 119"/>
                        <a:gd name="T33" fmla="*/ 395 h 629"/>
                        <a:gd name="T34" fmla="*/ 53 w 119"/>
                        <a:gd name="T35" fmla="*/ 358 h 629"/>
                        <a:gd name="T36" fmla="*/ 60 w 119"/>
                        <a:gd name="T37" fmla="*/ 302 h 629"/>
                        <a:gd name="T38" fmla="*/ 64 w 119"/>
                        <a:gd name="T39" fmla="*/ 255 h 629"/>
                        <a:gd name="T40" fmla="*/ 64 w 119"/>
                        <a:gd name="T41" fmla="*/ 184 h 629"/>
                        <a:gd name="T42" fmla="*/ 53 w 119"/>
                        <a:gd name="T43" fmla="*/ 121 h 629"/>
                        <a:gd name="T44" fmla="*/ 42 w 119"/>
                        <a:gd name="T45" fmla="*/ 69 h 629"/>
                        <a:gd name="T46" fmla="*/ 35 w 119"/>
                        <a:gd name="T47" fmla="*/ 42 h 629"/>
                        <a:gd name="T48" fmla="*/ 22 w 119"/>
                        <a:gd name="T49" fmla="*/ 0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9" h="629">
                          <a:moveTo>
                            <a:pt x="22" y="0"/>
                          </a:moveTo>
                          <a:lnTo>
                            <a:pt x="45" y="43"/>
                          </a:lnTo>
                          <a:lnTo>
                            <a:pt x="60" y="80"/>
                          </a:lnTo>
                          <a:lnTo>
                            <a:pt x="76" y="118"/>
                          </a:lnTo>
                          <a:lnTo>
                            <a:pt x="88" y="154"/>
                          </a:lnTo>
                          <a:lnTo>
                            <a:pt x="97" y="189"/>
                          </a:lnTo>
                          <a:lnTo>
                            <a:pt x="114" y="250"/>
                          </a:lnTo>
                          <a:lnTo>
                            <a:pt x="119" y="310"/>
                          </a:lnTo>
                          <a:lnTo>
                            <a:pt x="115" y="402"/>
                          </a:lnTo>
                          <a:lnTo>
                            <a:pt x="107" y="464"/>
                          </a:lnTo>
                          <a:lnTo>
                            <a:pt x="95" y="515"/>
                          </a:lnTo>
                          <a:lnTo>
                            <a:pt x="75" y="568"/>
                          </a:lnTo>
                          <a:lnTo>
                            <a:pt x="49" y="629"/>
                          </a:lnTo>
                          <a:lnTo>
                            <a:pt x="0" y="510"/>
                          </a:lnTo>
                          <a:lnTo>
                            <a:pt x="22" y="458"/>
                          </a:lnTo>
                          <a:lnTo>
                            <a:pt x="32" y="431"/>
                          </a:lnTo>
                          <a:lnTo>
                            <a:pt x="45" y="395"/>
                          </a:lnTo>
                          <a:lnTo>
                            <a:pt x="53" y="358"/>
                          </a:lnTo>
                          <a:lnTo>
                            <a:pt x="60" y="302"/>
                          </a:lnTo>
                          <a:lnTo>
                            <a:pt x="64" y="255"/>
                          </a:lnTo>
                          <a:lnTo>
                            <a:pt x="64" y="184"/>
                          </a:lnTo>
                          <a:lnTo>
                            <a:pt x="53" y="121"/>
                          </a:lnTo>
                          <a:lnTo>
                            <a:pt x="42" y="69"/>
                          </a:lnTo>
                          <a:lnTo>
                            <a:pt x="35" y="42"/>
                          </a:lnTo>
                          <a:lnTo>
                            <a:pt x="22"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GB"/>
                    </a:p>
                  </p:txBody>
                </p:sp>
                <p:sp>
                  <p:nvSpPr>
                    <p:cNvPr id="62510" name="Freeform 46"/>
                    <p:cNvSpPr/>
                    <p:nvPr/>
                  </p:nvSpPr>
                  <p:spPr bwMode="auto">
                    <a:xfrm>
                      <a:off x="771" y="3007"/>
                      <a:ext cx="235" cy="95"/>
                    </a:xfrm>
                    <a:custGeom>
                      <a:avLst/>
                      <a:gdLst>
                        <a:gd name="T0" fmla="*/ 0 w 470"/>
                        <a:gd name="T1" fmla="*/ 0 h 190"/>
                        <a:gd name="T2" fmla="*/ 36 w 470"/>
                        <a:gd name="T3" fmla="*/ 69 h 190"/>
                        <a:gd name="T4" fmla="*/ 91 w 470"/>
                        <a:gd name="T5" fmla="*/ 66 h 190"/>
                        <a:gd name="T6" fmla="*/ 142 w 470"/>
                        <a:gd name="T7" fmla="*/ 69 h 190"/>
                        <a:gd name="T8" fmla="*/ 189 w 470"/>
                        <a:gd name="T9" fmla="*/ 76 h 190"/>
                        <a:gd name="T10" fmla="*/ 233 w 470"/>
                        <a:gd name="T11" fmla="*/ 84 h 190"/>
                        <a:gd name="T12" fmla="*/ 277 w 470"/>
                        <a:gd name="T13" fmla="*/ 96 h 190"/>
                        <a:gd name="T14" fmla="*/ 307 w 470"/>
                        <a:gd name="T15" fmla="*/ 105 h 190"/>
                        <a:gd name="T16" fmla="*/ 346 w 470"/>
                        <a:gd name="T17" fmla="*/ 121 h 190"/>
                        <a:gd name="T18" fmla="*/ 391 w 470"/>
                        <a:gd name="T19" fmla="*/ 143 h 190"/>
                        <a:gd name="T20" fmla="*/ 470 w 470"/>
                        <a:gd name="T21" fmla="*/ 190 h 190"/>
                        <a:gd name="T22" fmla="*/ 424 w 470"/>
                        <a:gd name="T23" fmla="*/ 142 h 190"/>
                        <a:gd name="T24" fmla="*/ 392 w 470"/>
                        <a:gd name="T25" fmla="*/ 118 h 190"/>
                        <a:gd name="T26" fmla="*/ 349 w 470"/>
                        <a:gd name="T27" fmla="*/ 90 h 190"/>
                        <a:gd name="T28" fmla="*/ 323 w 470"/>
                        <a:gd name="T29" fmla="*/ 74 h 190"/>
                        <a:gd name="T30" fmla="*/ 264 w 470"/>
                        <a:gd name="T31" fmla="*/ 46 h 190"/>
                        <a:gd name="T32" fmla="*/ 226 w 470"/>
                        <a:gd name="T33" fmla="*/ 32 h 190"/>
                        <a:gd name="T34" fmla="*/ 195 w 470"/>
                        <a:gd name="T35" fmla="*/ 22 h 190"/>
                        <a:gd name="T36" fmla="*/ 166 w 470"/>
                        <a:gd name="T37" fmla="*/ 15 h 190"/>
                        <a:gd name="T38" fmla="*/ 121 w 470"/>
                        <a:gd name="T39" fmla="*/ 7 h 190"/>
                        <a:gd name="T40" fmla="*/ 74 w 470"/>
                        <a:gd name="T41" fmla="*/ 1 h 190"/>
                        <a:gd name="T42" fmla="*/ 21 w 470"/>
                        <a:gd name="T43" fmla="*/ 0 h 190"/>
                        <a:gd name="T44" fmla="*/ 0 w 470"/>
                        <a:gd name="T4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0" h="190">
                          <a:moveTo>
                            <a:pt x="0" y="0"/>
                          </a:moveTo>
                          <a:lnTo>
                            <a:pt x="36" y="69"/>
                          </a:lnTo>
                          <a:lnTo>
                            <a:pt x="91" y="66"/>
                          </a:lnTo>
                          <a:lnTo>
                            <a:pt x="142" y="69"/>
                          </a:lnTo>
                          <a:lnTo>
                            <a:pt x="189" y="76"/>
                          </a:lnTo>
                          <a:lnTo>
                            <a:pt x="233" y="84"/>
                          </a:lnTo>
                          <a:lnTo>
                            <a:pt x="277" y="96"/>
                          </a:lnTo>
                          <a:lnTo>
                            <a:pt x="307" y="105"/>
                          </a:lnTo>
                          <a:lnTo>
                            <a:pt x="346" y="121"/>
                          </a:lnTo>
                          <a:lnTo>
                            <a:pt x="391" y="143"/>
                          </a:lnTo>
                          <a:lnTo>
                            <a:pt x="470" y="190"/>
                          </a:lnTo>
                          <a:lnTo>
                            <a:pt x="424" y="142"/>
                          </a:lnTo>
                          <a:lnTo>
                            <a:pt x="392" y="118"/>
                          </a:lnTo>
                          <a:lnTo>
                            <a:pt x="349" y="90"/>
                          </a:lnTo>
                          <a:lnTo>
                            <a:pt x="323" y="74"/>
                          </a:lnTo>
                          <a:lnTo>
                            <a:pt x="264" y="46"/>
                          </a:lnTo>
                          <a:lnTo>
                            <a:pt x="226" y="32"/>
                          </a:lnTo>
                          <a:lnTo>
                            <a:pt x="195" y="22"/>
                          </a:lnTo>
                          <a:lnTo>
                            <a:pt x="166" y="15"/>
                          </a:lnTo>
                          <a:lnTo>
                            <a:pt x="121" y="7"/>
                          </a:lnTo>
                          <a:lnTo>
                            <a:pt x="74" y="1"/>
                          </a:lnTo>
                          <a:lnTo>
                            <a:pt x="21" y="0"/>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GB"/>
                    </a:p>
                  </p:txBody>
                </p:sp>
                <p:sp>
                  <p:nvSpPr>
                    <p:cNvPr id="62511" name="Freeform 47"/>
                    <p:cNvSpPr/>
                    <p:nvPr/>
                  </p:nvSpPr>
                  <p:spPr bwMode="auto">
                    <a:xfrm>
                      <a:off x="465" y="3141"/>
                      <a:ext cx="75" cy="222"/>
                    </a:xfrm>
                    <a:custGeom>
                      <a:avLst/>
                      <a:gdLst>
                        <a:gd name="T0" fmla="*/ 0 w 150"/>
                        <a:gd name="T1" fmla="*/ 342 h 446"/>
                        <a:gd name="T2" fmla="*/ 3 w 150"/>
                        <a:gd name="T3" fmla="*/ 308 h 446"/>
                        <a:gd name="T4" fmla="*/ 6 w 150"/>
                        <a:gd name="T5" fmla="*/ 270 h 446"/>
                        <a:gd name="T6" fmla="*/ 16 w 150"/>
                        <a:gd name="T7" fmla="*/ 209 h 446"/>
                        <a:gd name="T8" fmla="*/ 27 w 150"/>
                        <a:gd name="T9" fmla="*/ 160 h 446"/>
                        <a:gd name="T10" fmla="*/ 44 w 150"/>
                        <a:gd name="T11" fmla="*/ 117 h 446"/>
                        <a:gd name="T12" fmla="*/ 64 w 150"/>
                        <a:gd name="T13" fmla="*/ 72 h 446"/>
                        <a:gd name="T14" fmla="*/ 83 w 150"/>
                        <a:gd name="T15" fmla="*/ 37 h 446"/>
                        <a:gd name="T16" fmla="*/ 106 w 150"/>
                        <a:gd name="T17" fmla="*/ 0 h 446"/>
                        <a:gd name="T18" fmla="*/ 150 w 150"/>
                        <a:gd name="T19" fmla="*/ 58 h 446"/>
                        <a:gd name="T20" fmla="*/ 124 w 150"/>
                        <a:gd name="T21" fmla="*/ 92 h 446"/>
                        <a:gd name="T22" fmla="*/ 106 w 150"/>
                        <a:gd name="T23" fmla="*/ 124 h 446"/>
                        <a:gd name="T24" fmla="*/ 91 w 150"/>
                        <a:gd name="T25" fmla="*/ 152 h 446"/>
                        <a:gd name="T26" fmla="*/ 69 w 150"/>
                        <a:gd name="T27" fmla="*/ 193 h 446"/>
                        <a:gd name="T28" fmla="*/ 55 w 150"/>
                        <a:gd name="T29" fmla="*/ 228 h 446"/>
                        <a:gd name="T30" fmla="*/ 47 w 150"/>
                        <a:gd name="T31" fmla="*/ 263 h 446"/>
                        <a:gd name="T32" fmla="*/ 37 w 150"/>
                        <a:gd name="T33" fmla="*/ 297 h 446"/>
                        <a:gd name="T34" fmla="*/ 30 w 150"/>
                        <a:gd name="T35" fmla="*/ 335 h 446"/>
                        <a:gd name="T36" fmla="*/ 24 w 150"/>
                        <a:gd name="T37" fmla="*/ 381 h 446"/>
                        <a:gd name="T38" fmla="*/ 19 w 150"/>
                        <a:gd name="T39" fmla="*/ 427 h 446"/>
                        <a:gd name="T40" fmla="*/ 11 w 150"/>
                        <a:gd name="T41" fmla="*/ 446 h 446"/>
                        <a:gd name="T42" fmla="*/ 0 w 150"/>
                        <a:gd name="T43" fmla="*/ 342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0" h="446">
                          <a:moveTo>
                            <a:pt x="0" y="342"/>
                          </a:moveTo>
                          <a:lnTo>
                            <a:pt x="3" y="308"/>
                          </a:lnTo>
                          <a:lnTo>
                            <a:pt x="6" y="270"/>
                          </a:lnTo>
                          <a:lnTo>
                            <a:pt x="16" y="209"/>
                          </a:lnTo>
                          <a:lnTo>
                            <a:pt x="27" y="160"/>
                          </a:lnTo>
                          <a:lnTo>
                            <a:pt x="44" y="117"/>
                          </a:lnTo>
                          <a:lnTo>
                            <a:pt x="64" y="72"/>
                          </a:lnTo>
                          <a:lnTo>
                            <a:pt x="83" y="37"/>
                          </a:lnTo>
                          <a:lnTo>
                            <a:pt x="106" y="0"/>
                          </a:lnTo>
                          <a:lnTo>
                            <a:pt x="150" y="58"/>
                          </a:lnTo>
                          <a:lnTo>
                            <a:pt x="124" y="92"/>
                          </a:lnTo>
                          <a:lnTo>
                            <a:pt x="106" y="124"/>
                          </a:lnTo>
                          <a:lnTo>
                            <a:pt x="91" y="152"/>
                          </a:lnTo>
                          <a:lnTo>
                            <a:pt x="69" y="193"/>
                          </a:lnTo>
                          <a:lnTo>
                            <a:pt x="55" y="228"/>
                          </a:lnTo>
                          <a:lnTo>
                            <a:pt x="47" y="263"/>
                          </a:lnTo>
                          <a:lnTo>
                            <a:pt x="37" y="297"/>
                          </a:lnTo>
                          <a:lnTo>
                            <a:pt x="30" y="335"/>
                          </a:lnTo>
                          <a:lnTo>
                            <a:pt x="24" y="381"/>
                          </a:lnTo>
                          <a:lnTo>
                            <a:pt x="19" y="427"/>
                          </a:lnTo>
                          <a:lnTo>
                            <a:pt x="11" y="446"/>
                          </a:lnTo>
                          <a:lnTo>
                            <a:pt x="0" y="342"/>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GB"/>
                    </a:p>
                  </p:txBody>
                </p:sp>
              </p:grpSp>
            </p:grpSp>
            <p:sp>
              <p:nvSpPr>
                <p:cNvPr id="62512" name="Oval 48"/>
                <p:cNvSpPr>
                  <a:spLocks noChangeArrowheads="1"/>
                </p:cNvSpPr>
                <p:nvPr/>
              </p:nvSpPr>
              <p:spPr bwMode="auto">
                <a:xfrm>
                  <a:off x="476" y="3041"/>
                  <a:ext cx="666" cy="637"/>
                </a:xfrm>
                <a:prstGeom prst="ellipse">
                  <a:avLst/>
                </a:prstGeom>
                <a:noFill/>
                <a:ln w="14288">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GB"/>
                </a:p>
              </p:txBody>
            </p:sp>
            <p:grpSp>
              <p:nvGrpSpPr>
                <p:cNvPr id="62513" name="Group 49"/>
                <p:cNvGrpSpPr/>
                <p:nvPr/>
              </p:nvGrpSpPr>
              <p:grpSpPr bwMode="auto">
                <a:xfrm>
                  <a:off x="448" y="2989"/>
                  <a:ext cx="666" cy="638"/>
                  <a:chOff x="448" y="2989"/>
                  <a:chExt cx="666" cy="638"/>
                </a:xfrm>
              </p:grpSpPr>
              <p:sp>
                <p:nvSpPr>
                  <p:cNvPr id="62514" name="Oval 50"/>
                  <p:cNvSpPr>
                    <a:spLocks noChangeArrowheads="1"/>
                  </p:cNvSpPr>
                  <p:nvPr/>
                </p:nvSpPr>
                <p:spPr bwMode="auto">
                  <a:xfrm>
                    <a:off x="456" y="2998"/>
                    <a:ext cx="650" cy="622"/>
                  </a:xfrm>
                  <a:prstGeom prst="ellipse">
                    <a:avLst/>
                  </a:prstGeom>
                  <a:noFill/>
                  <a:ln w="36513">
                    <a:solidFill>
                      <a:srgbClr val="9F9F9F"/>
                    </a:solidFill>
                    <a:rou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62515" name="Oval 51"/>
                  <p:cNvSpPr>
                    <a:spLocks noChangeArrowheads="1"/>
                  </p:cNvSpPr>
                  <p:nvPr/>
                </p:nvSpPr>
                <p:spPr bwMode="auto">
                  <a:xfrm>
                    <a:off x="448" y="2989"/>
                    <a:ext cx="666" cy="638"/>
                  </a:xfrm>
                  <a:prstGeom prst="ellipse">
                    <a:avLst/>
                  </a:prstGeom>
                  <a:noFill/>
                  <a:ln w="14288">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62516" name="Oval 52"/>
                  <p:cNvSpPr>
                    <a:spLocks noChangeArrowheads="1"/>
                  </p:cNvSpPr>
                  <p:nvPr/>
                </p:nvSpPr>
                <p:spPr bwMode="auto">
                  <a:xfrm>
                    <a:off x="467" y="3007"/>
                    <a:ext cx="628" cy="603"/>
                  </a:xfrm>
                  <a:prstGeom prst="ellipse">
                    <a:avLst/>
                  </a:pr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GB"/>
                  </a:p>
                </p:txBody>
              </p:sp>
            </p:grpSp>
          </p:grpSp>
          <p:grpSp>
            <p:nvGrpSpPr>
              <p:cNvPr id="62517" name="Group 53"/>
              <p:cNvGrpSpPr/>
              <p:nvPr/>
            </p:nvGrpSpPr>
            <p:grpSpPr bwMode="auto">
              <a:xfrm>
                <a:off x="925" y="3589"/>
                <a:ext cx="341" cy="533"/>
                <a:chOff x="925" y="3589"/>
                <a:chExt cx="341" cy="533"/>
              </a:xfrm>
            </p:grpSpPr>
            <p:sp>
              <p:nvSpPr>
                <p:cNvPr id="62518" name="Freeform 54"/>
                <p:cNvSpPr/>
                <p:nvPr/>
              </p:nvSpPr>
              <p:spPr bwMode="auto">
                <a:xfrm>
                  <a:off x="928" y="3617"/>
                  <a:ext cx="325" cy="465"/>
                </a:xfrm>
                <a:custGeom>
                  <a:avLst/>
                  <a:gdLst>
                    <a:gd name="T0" fmla="*/ 0 w 649"/>
                    <a:gd name="T1" fmla="*/ 69 h 930"/>
                    <a:gd name="T2" fmla="*/ 461 w 649"/>
                    <a:gd name="T3" fmla="*/ 930 h 930"/>
                    <a:gd name="T4" fmla="*/ 649 w 649"/>
                    <a:gd name="T5" fmla="*/ 834 h 930"/>
                    <a:gd name="T6" fmla="*/ 186 w 649"/>
                    <a:gd name="T7" fmla="*/ 0 h 930"/>
                    <a:gd name="T8" fmla="*/ 0 w 649"/>
                    <a:gd name="T9" fmla="*/ 69 h 930"/>
                  </a:gdLst>
                  <a:ahLst/>
                  <a:cxnLst>
                    <a:cxn ang="0">
                      <a:pos x="T0" y="T1"/>
                    </a:cxn>
                    <a:cxn ang="0">
                      <a:pos x="T2" y="T3"/>
                    </a:cxn>
                    <a:cxn ang="0">
                      <a:pos x="T4" y="T5"/>
                    </a:cxn>
                    <a:cxn ang="0">
                      <a:pos x="T6" y="T7"/>
                    </a:cxn>
                    <a:cxn ang="0">
                      <a:pos x="T8" y="T9"/>
                    </a:cxn>
                  </a:cxnLst>
                  <a:rect l="0" t="0" r="r" b="b"/>
                  <a:pathLst>
                    <a:path w="649" h="930">
                      <a:moveTo>
                        <a:pt x="0" y="69"/>
                      </a:moveTo>
                      <a:lnTo>
                        <a:pt x="461" y="930"/>
                      </a:lnTo>
                      <a:lnTo>
                        <a:pt x="649" y="834"/>
                      </a:lnTo>
                      <a:lnTo>
                        <a:pt x="186" y="0"/>
                      </a:lnTo>
                      <a:lnTo>
                        <a:pt x="0" y="69"/>
                      </a:lnTo>
                      <a:close/>
                    </a:path>
                  </a:pathLst>
                </a:custGeom>
                <a:solidFill>
                  <a:srgbClr val="5F3F1F"/>
                </a:solidFill>
                <a:ln>
                  <a:noFill/>
                </a:ln>
                <a:extLst>
                  <a:ext uri="{91240B29-F687-4F45-9708-019B960494DF}">
                    <a14:hiddenLine xmlns:a14="http://schemas.microsoft.com/office/drawing/2010/main" w="9525">
                      <a:solidFill>
                        <a:srgbClr val="000000"/>
                      </a:solidFill>
                      <a:round/>
                    </a14:hiddenLine>
                  </a:ext>
                </a:extLst>
              </p:spPr>
              <p:txBody>
                <a:bodyPr/>
                <a:lstStyle/>
                <a:p>
                  <a:endParaRPr lang="en-GB"/>
                </a:p>
              </p:txBody>
            </p:sp>
            <p:sp>
              <p:nvSpPr>
                <p:cNvPr id="62519" name="Arc 55"/>
                <p:cNvSpPr/>
                <p:nvPr/>
              </p:nvSpPr>
              <p:spPr bwMode="auto">
                <a:xfrm>
                  <a:off x="926" y="3589"/>
                  <a:ext cx="99" cy="60"/>
                </a:xfrm>
                <a:custGeom>
                  <a:avLst/>
                  <a:gdLst>
                    <a:gd name="G0" fmla="+- 21600 0 0"/>
                    <a:gd name="G1" fmla="+- 21600 0 0"/>
                    <a:gd name="G2" fmla="+- 21600 0 0"/>
                    <a:gd name="T0" fmla="*/ 811 w 42151"/>
                    <a:gd name="T1" fmla="*/ 27464 h 27464"/>
                    <a:gd name="T2" fmla="*/ 42151 w 42151"/>
                    <a:gd name="T3" fmla="*/ 14950 h 27464"/>
                    <a:gd name="T4" fmla="*/ 21600 w 42151"/>
                    <a:gd name="T5" fmla="*/ 21600 h 27464"/>
                  </a:gdLst>
                  <a:ahLst/>
                  <a:cxnLst>
                    <a:cxn ang="0">
                      <a:pos x="T0" y="T1"/>
                    </a:cxn>
                    <a:cxn ang="0">
                      <a:pos x="T2" y="T3"/>
                    </a:cxn>
                    <a:cxn ang="0">
                      <a:pos x="T4" y="T5"/>
                    </a:cxn>
                  </a:cxnLst>
                  <a:rect l="0" t="0" r="r" b="b"/>
                  <a:pathLst>
                    <a:path w="42151" h="27464" fill="none" extrusionOk="0">
                      <a:moveTo>
                        <a:pt x="811" y="27463"/>
                      </a:moveTo>
                      <a:cubicBezTo>
                        <a:pt x="272" y="25555"/>
                        <a:pt x="0" y="23582"/>
                        <a:pt x="0" y="21600"/>
                      </a:cubicBezTo>
                      <a:cubicBezTo>
                        <a:pt x="0" y="9670"/>
                        <a:pt x="9670" y="0"/>
                        <a:pt x="21600" y="0"/>
                      </a:cubicBezTo>
                      <a:cubicBezTo>
                        <a:pt x="30967" y="0"/>
                        <a:pt x="39266" y="6037"/>
                        <a:pt x="42150" y="14950"/>
                      </a:cubicBezTo>
                    </a:path>
                    <a:path w="42151" h="27464" stroke="0" extrusionOk="0">
                      <a:moveTo>
                        <a:pt x="811" y="27463"/>
                      </a:moveTo>
                      <a:cubicBezTo>
                        <a:pt x="272" y="25555"/>
                        <a:pt x="0" y="23582"/>
                        <a:pt x="0" y="21600"/>
                      </a:cubicBezTo>
                      <a:cubicBezTo>
                        <a:pt x="0" y="9670"/>
                        <a:pt x="9670" y="0"/>
                        <a:pt x="21600" y="0"/>
                      </a:cubicBezTo>
                      <a:cubicBezTo>
                        <a:pt x="30967" y="0"/>
                        <a:pt x="39266" y="6037"/>
                        <a:pt x="42150" y="14950"/>
                      </a:cubicBezTo>
                      <a:lnTo>
                        <a:pt x="21600" y="21600"/>
                      </a:lnTo>
                      <a:close/>
                    </a:path>
                  </a:pathLst>
                </a:custGeom>
                <a:solidFill>
                  <a:srgbClr val="5F3F1F"/>
                </a:solidFill>
                <a:ln w="7938">
                  <a:solidFill>
                    <a:srgbClr val="000000"/>
                  </a:solidFill>
                  <a:round/>
                </a:ln>
              </p:spPr>
              <p:txBody>
                <a:bodyPr/>
                <a:lstStyle/>
                <a:p>
                  <a:endParaRPr lang="en-GB"/>
                </a:p>
              </p:txBody>
            </p:sp>
            <p:sp>
              <p:nvSpPr>
                <p:cNvPr id="62520" name="Arc 56"/>
                <p:cNvSpPr/>
                <p:nvPr/>
              </p:nvSpPr>
              <p:spPr bwMode="auto">
                <a:xfrm>
                  <a:off x="928" y="3596"/>
                  <a:ext cx="99" cy="58"/>
                </a:xfrm>
                <a:custGeom>
                  <a:avLst/>
                  <a:gdLst>
                    <a:gd name="G0" fmla="+- 21600 0 0"/>
                    <a:gd name="G1" fmla="+- 21600 0 0"/>
                    <a:gd name="G2" fmla="+- 21600 0 0"/>
                    <a:gd name="T0" fmla="*/ 157 w 42111"/>
                    <a:gd name="T1" fmla="*/ 24200 h 24200"/>
                    <a:gd name="T2" fmla="*/ 42111 w 42111"/>
                    <a:gd name="T3" fmla="*/ 14829 h 24200"/>
                    <a:gd name="T4" fmla="*/ 21600 w 42111"/>
                    <a:gd name="T5" fmla="*/ 21600 h 24200"/>
                  </a:gdLst>
                  <a:ahLst/>
                  <a:cxnLst>
                    <a:cxn ang="0">
                      <a:pos x="T0" y="T1"/>
                    </a:cxn>
                    <a:cxn ang="0">
                      <a:pos x="T2" y="T3"/>
                    </a:cxn>
                    <a:cxn ang="0">
                      <a:pos x="T4" y="T5"/>
                    </a:cxn>
                  </a:cxnLst>
                  <a:rect l="0" t="0" r="r" b="b"/>
                  <a:pathLst>
                    <a:path w="42111" h="24200" fill="none" extrusionOk="0">
                      <a:moveTo>
                        <a:pt x="157" y="24199"/>
                      </a:moveTo>
                      <a:cubicBezTo>
                        <a:pt x="52" y="23337"/>
                        <a:pt x="0" y="22469"/>
                        <a:pt x="0" y="21600"/>
                      </a:cubicBezTo>
                      <a:cubicBezTo>
                        <a:pt x="0" y="9670"/>
                        <a:pt x="9670" y="0"/>
                        <a:pt x="21600" y="0"/>
                      </a:cubicBezTo>
                      <a:cubicBezTo>
                        <a:pt x="30920" y="0"/>
                        <a:pt x="39189" y="5978"/>
                        <a:pt x="42111" y="14828"/>
                      </a:cubicBezTo>
                    </a:path>
                    <a:path w="42111" h="24200" stroke="0" extrusionOk="0">
                      <a:moveTo>
                        <a:pt x="157" y="24199"/>
                      </a:moveTo>
                      <a:cubicBezTo>
                        <a:pt x="52" y="23337"/>
                        <a:pt x="0" y="22469"/>
                        <a:pt x="0" y="21600"/>
                      </a:cubicBezTo>
                      <a:cubicBezTo>
                        <a:pt x="0" y="9670"/>
                        <a:pt x="9670" y="0"/>
                        <a:pt x="21600" y="0"/>
                      </a:cubicBezTo>
                      <a:cubicBezTo>
                        <a:pt x="30920" y="0"/>
                        <a:pt x="39189" y="5978"/>
                        <a:pt x="42111" y="14828"/>
                      </a:cubicBezTo>
                      <a:lnTo>
                        <a:pt x="21600" y="21600"/>
                      </a:lnTo>
                      <a:close/>
                    </a:path>
                  </a:pathLst>
                </a:custGeom>
                <a:solidFill>
                  <a:srgbClr val="5F3F1F"/>
                </a:solidFill>
                <a:ln>
                  <a:noFill/>
                </a:ln>
                <a:extLst>
                  <a:ext uri="{91240B29-F687-4F45-9708-019B960494DF}">
                    <a14:hiddenLine xmlns:a14="http://schemas.microsoft.com/office/drawing/2010/main" w="9525">
                      <a:solidFill>
                        <a:srgbClr val="000000"/>
                      </a:solidFill>
                      <a:round/>
                    </a14:hiddenLine>
                  </a:ext>
                </a:extLst>
              </p:spPr>
              <p:txBody>
                <a:bodyPr/>
                <a:lstStyle/>
                <a:p>
                  <a:endParaRPr lang="en-GB"/>
                </a:p>
              </p:txBody>
            </p:sp>
            <p:sp>
              <p:nvSpPr>
                <p:cNvPr id="62521" name="Freeform 57"/>
                <p:cNvSpPr/>
                <p:nvPr/>
              </p:nvSpPr>
              <p:spPr bwMode="auto">
                <a:xfrm>
                  <a:off x="925" y="3597"/>
                  <a:ext cx="62" cy="119"/>
                </a:xfrm>
                <a:custGeom>
                  <a:avLst/>
                  <a:gdLst>
                    <a:gd name="T0" fmla="*/ 3 w 123"/>
                    <a:gd name="T1" fmla="*/ 111 h 239"/>
                    <a:gd name="T2" fmla="*/ 0 w 123"/>
                    <a:gd name="T3" fmla="*/ 95 h 239"/>
                    <a:gd name="T4" fmla="*/ 0 w 123"/>
                    <a:gd name="T5" fmla="*/ 80 h 239"/>
                    <a:gd name="T6" fmla="*/ 2 w 123"/>
                    <a:gd name="T7" fmla="*/ 67 h 239"/>
                    <a:gd name="T8" fmla="*/ 7 w 123"/>
                    <a:gd name="T9" fmla="*/ 49 h 239"/>
                    <a:gd name="T10" fmla="*/ 14 w 123"/>
                    <a:gd name="T11" fmla="*/ 34 h 239"/>
                    <a:gd name="T12" fmla="*/ 24 w 123"/>
                    <a:gd name="T13" fmla="*/ 20 h 239"/>
                    <a:gd name="T14" fmla="*/ 36 w 123"/>
                    <a:gd name="T15" fmla="*/ 8 h 239"/>
                    <a:gd name="T16" fmla="*/ 47 w 123"/>
                    <a:gd name="T17" fmla="*/ 0 h 239"/>
                    <a:gd name="T18" fmla="*/ 123 w 123"/>
                    <a:gd name="T19" fmla="*/ 129 h 239"/>
                    <a:gd name="T20" fmla="*/ 109 w 123"/>
                    <a:gd name="T21" fmla="*/ 137 h 239"/>
                    <a:gd name="T22" fmla="*/ 100 w 123"/>
                    <a:gd name="T23" fmla="*/ 146 h 239"/>
                    <a:gd name="T24" fmla="*/ 91 w 123"/>
                    <a:gd name="T25" fmla="*/ 156 h 239"/>
                    <a:gd name="T26" fmla="*/ 84 w 123"/>
                    <a:gd name="T27" fmla="*/ 167 h 239"/>
                    <a:gd name="T28" fmla="*/ 76 w 123"/>
                    <a:gd name="T29" fmla="*/ 188 h 239"/>
                    <a:gd name="T30" fmla="*/ 71 w 123"/>
                    <a:gd name="T31" fmla="*/ 216 h 239"/>
                    <a:gd name="T32" fmla="*/ 71 w 123"/>
                    <a:gd name="T33" fmla="*/ 239 h 239"/>
                    <a:gd name="T34" fmla="*/ 3 w 123"/>
                    <a:gd name="T35" fmla="*/ 111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 h="239">
                      <a:moveTo>
                        <a:pt x="3" y="111"/>
                      </a:moveTo>
                      <a:lnTo>
                        <a:pt x="0" y="95"/>
                      </a:lnTo>
                      <a:lnTo>
                        <a:pt x="0" y="80"/>
                      </a:lnTo>
                      <a:lnTo>
                        <a:pt x="2" y="67"/>
                      </a:lnTo>
                      <a:lnTo>
                        <a:pt x="7" y="49"/>
                      </a:lnTo>
                      <a:lnTo>
                        <a:pt x="14" y="34"/>
                      </a:lnTo>
                      <a:lnTo>
                        <a:pt x="24" y="20"/>
                      </a:lnTo>
                      <a:lnTo>
                        <a:pt x="36" y="8"/>
                      </a:lnTo>
                      <a:lnTo>
                        <a:pt x="47" y="0"/>
                      </a:lnTo>
                      <a:lnTo>
                        <a:pt x="123" y="129"/>
                      </a:lnTo>
                      <a:lnTo>
                        <a:pt x="109" y="137"/>
                      </a:lnTo>
                      <a:lnTo>
                        <a:pt x="100" y="146"/>
                      </a:lnTo>
                      <a:lnTo>
                        <a:pt x="91" y="156"/>
                      </a:lnTo>
                      <a:lnTo>
                        <a:pt x="84" y="167"/>
                      </a:lnTo>
                      <a:lnTo>
                        <a:pt x="76" y="188"/>
                      </a:lnTo>
                      <a:lnTo>
                        <a:pt x="71" y="216"/>
                      </a:lnTo>
                      <a:lnTo>
                        <a:pt x="71" y="239"/>
                      </a:lnTo>
                      <a:lnTo>
                        <a:pt x="3" y="111"/>
                      </a:lnTo>
                      <a:close/>
                    </a:path>
                  </a:pathLst>
                </a:custGeom>
                <a:solidFill>
                  <a:srgbClr val="3F1F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GB"/>
                </a:p>
              </p:txBody>
            </p:sp>
            <p:sp>
              <p:nvSpPr>
                <p:cNvPr id="62522" name="Arc 58"/>
                <p:cNvSpPr/>
                <p:nvPr/>
              </p:nvSpPr>
              <p:spPr bwMode="auto">
                <a:xfrm>
                  <a:off x="925" y="3593"/>
                  <a:ext cx="51" cy="57"/>
                </a:xfrm>
                <a:custGeom>
                  <a:avLst/>
                  <a:gdLst>
                    <a:gd name="G0" fmla="+- 21600 0 0"/>
                    <a:gd name="G1" fmla="+- 20159 0 0"/>
                    <a:gd name="G2" fmla="+- 21600 0 0"/>
                    <a:gd name="T0" fmla="*/ 725 w 21600"/>
                    <a:gd name="T1" fmla="*/ 25707 h 25707"/>
                    <a:gd name="T2" fmla="*/ 13843 w 21600"/>
                    <a:gd name="T3" fmla="*/ 0 h 25707"/>
                    <a:gd name="T4" fmla="*/ 21600 w 21600"/>
                    <a:gd name="T5" fmla="*/ 20159 h 25707"/>
                  </a:gdLst>
                  <a:ahLst/>
                  <a:cxnLst>
                    <a:cxn ang="0">
                      <a:pos x="T0" y="T1"/>
                    </a:cxn>
                    <a:cxn ang="0">
                      <a:pos x="T2" y="T3"/>
                    </a:cxn>
                    <a:cxn ang="0">
                      <a:pos x="T4" y="T5"/>
                    </a:cxn>
                  </a:cxnLst>
                  <a:rect l="0" t="0" r="r" b="b"/>
                  <a:pathLst>
                    <a:path w="21600" h="25707" fill="none" extrusionOk="0">
                      <a:moveTo>
                        <a:pt x="724" y="25707"/>
                      </a:moveTo>
                      <a:cubicBezTo>
                        <a:pt x="243" y="23896"/>
                        <a:pt x="0" y="22031"/>
                        <a:pt x="0" y="20159"/>
                      </a:cubicBezTo>
                      <a:cubicBezTo>
                        <a:pt x="0" y="11222"/>
                        <a:pt x="5502" y="3209"/>
                        <a:pt x="13842" y="-1"/>
                      </a:cubicBezTo>
                    </a:path>
                    <a:path w="21600" h="25707" stroke="0" extrusionOk="0">
                      <a:moveTo>
                        <a:pt x="724" y="25707"/>
                      </a:moveTo>
                      <a:cubicBezTo>
                        <a:pt x="243" y="23896"/>
                        <a:pt x="0" y="22031"/>
                        <a:pt x="0" y="20159"/>
                      </a:cubicBezTo>
                      <a:cubicBezTo>
                        <a:pt x="0" y="11222"/>
                        <a:pt x="5502" y="3209"/>
                        <a:pt x="13842" y="-1"/>
                      </a:cubicBezTo>
                      <a:lnTo>
                        <a:pt x="21600" y="20159"/>
                      </a:lnTo>
                      <a:close/>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62523" name="Arc 59"/>
                <p:cNvSpPr/>
                <p:nvPr/>
              </p:nvSpPr>
              <p:spPr bwMode="auto">
                <a:xfrm>
                  <a:off x="962" y="3654"/>
                  <a:ext cx="99" cy="59"/>
                </a:xfrm>
                <a:custGeom>
                  <a:avLst/>
                  <a:gdLst>
                    <a:gd name="G0" fmla="+- 21600 0 0"/>
                    <a:gd name="G1" fmla="+- 21600 0 0"/>
                    <a:gd name="G2" fmla="+- 21600 0 0"/>
                    <a:gd name="T0" fmla="*/ 697 w 42323"/>
                    <a:gd name="T1" fmla="*/ 27042 h 27042"/>
                    <a:gd name="T2" fmla="*/ 42323 w 42323"/>
                    <a:gd name="T3" fmla="*/ 15506 h 27042"/>
                    <a:gd name="T4" fmla="*/ 21600 w 42323"/>
                    <a:gd name="T5" fmla="*/ 21600 h 27042"/>
                  </a:gdLst>
                  <a:ahLst/>
                  <a:cxnLst>
                    <a:cxn ang="0">
                      <a:pos x="T0" y="T1"/>
                    </a:cxn>
                    <a:cxn ang="0">
                      <a:pos x="T2" y="T3"/>
                    </a:cxn>
                    <a:cxn ang="0">
                      <a:pos x="T4" y="T5"/>
                    </a:cxn>
                  </a:cxnLst>
                  <a:rect l="0" t="0" r="r" b="b"/>
                  <a:pathLst>
                    <a:path w="42323" h="27042" fill="none" extrusionOk="0">
                      <a:moveTo>
                        <a:pt x="696" y="27042"/>
                      </a:moveTo>
                      <a:cubicBezTo>
                        <a:pt x="234" y="25265"/>
                        <a:pt x="0" y="23436"/>
                        <a:pt x="0" y="21600"/>
                      </a:cubicBezTo>
                      <a:cubicBezTo>
                        <a:pt x="0" y="9670"/>
                        <a:pt x="9670" y="0"/>
                        <a:pt x="21600" y="0"/>
                      </a:cubicBezTo>
                      <a:cubicBezTo>
                        <a:pt x="31182" y="0"/>
                        <a:pt x="39619" y="6313"/>
                        <a:pt x="42322" y="15506"/>
                      </a:cubicBezTo>
                    </a:path>
                    <a:path w="42323" h="27042" stroke="0" extrusionOk="0">
                      <a:moveTo>
                        <a:pt x="696" y="27042"/>
                      </a:moveTo>
                      <a:cubicBezTo>
                        <a:pt x="234" y="25265"/>
                        <a:pt x="0" y="23436"/>
                        <a:pt x="0" y="21600"/>
                      </a:cubicBezTo>
                      <a:cubicBezTo>
                        <a:pt x="0" y="9670"/>
                        <a:pt x="9670" y="0"/>
                        <a:pt x="21600" y="0"/>
                      </a:cubicBezTo>
                      <a:cubicBezTo>
                        <a:pt x="31182" y="0"/>
                        <a:pt x="39619" y="6313"/>
                        <a:pt x="42322" y="15506"/>
                      </a:cubicBezTo>
                      <a:lnTo>
                        <a:pt x="21600" y="21600"/>
                      </a:lnTo>
                      <a:close/>
                    </a:path>
                  </a:pathLst>
                </a:custGeom>
                <a:solidFill>
                  <a:srgbClr val="7F3F00"/>
                </a:solidFill>
                <a:ln w="7938">
                  <a:solidFill>
                    <a:srgbClr val="000000"/>
                  </a:solidFill>
                  <a:round/>
                </a:ln>
              </p:spPr>
              <p:txBody>
                <a:bodyPr/>
                <a:lstStyle/>
                <a:p>
                  <a:endParaRPr lang="en-GB"/>
                </a:p>
              </p:txBody>
            </p:sp>
            <p:grpSp>
              <p:nvGrpSpPr>
                <p:cNvPr id="62524" name="Group 60"/>
                <p:cNvGrpSpPr/>
                <p:nvPr/>
              </p:nvGrpSpPr>
              <p:grpSpPr bwMode="auto">
                <a:xfrm>
                  <a:off x="965" y="3664"/>
                  <a:ext cx="105" cy="68"/>
                  <a:chOff x="965" y="3664"/>
                  <a:chExt cx="105" cy="68"/>
                </a:xfrm>
              </p:grpSpPr>
              <p:grpSp>
                <p:nvGrpSpPr>
                  <p:cNvPr id="62525" name="Group 61"/>
                  <p:cNvGrpSpPr/>
                  <p:nvPr/>
                </p:nvGrpSpPr>
                <p:grpSpPr bwMode="auto">
                  <a:xfrm>
                    <a:off x="965" y="3664"/>
                    <a:ext cx="100" cy="58"/>
                    <a:chOff x="965" y="3664"/>
                    <a:chExt cx="100" cy="58"/>
                  </a:xfrm>
                </p:grpSpPr>
                <p:sp>
                  <p:nvSpPr>
                    <p:cNvPr id="62526" name="Arc 62"/>
                    <p:cNvSpPr/>
                    <p:nvPr/>
                  </p:nvSpPr>
                  <p:spPr bwMode="auto">
                    <a:xfrm>
                      <a:off x="965" y="3664"/>
                      <a:ext cx="100" cy="58"/>
                    </a:xfrm>
                    <a:custGeom>
                      <a:avLst/>
                      <a:gdLst>
                        <a:gd name="G0" fmla="+- 21600 0 0"/>
                        <a:gd name="G1" fmla="+- 21600 0 0"/>
                        <a:gd name="G2" fmla="+- 21600 0 0"/>
                        <a:gd name="T0" fmla="*/ 602 w 42574"/>
                        <a:gd name="T1" fmla="*/ 26665 h 26665"/>
                        <a:gd name="T2" fmla="*/ 42574 w 42574"/>
                        <a:gd name="T3" fmla="*/ 16436 h 26665"/>
                        <a:gd name="T4" fmla="*/ 21600 w 42574"/>
                        <a:gd name="T5" fmla="*/ 21600 h 26665"/>
                      </a:gdLst>
                      <a:ahLst/>
                      <a:cxnLst>
                        <a:cxn ang="0">
                          <a:pos x="T0" y="T1"/>
                        </a:cxn>
                        <a:cxn ang="0">
                          <a:pos x="T2" y="T3"/>
                        </a:cxn>
                        <a:cxn ang="0">
                          <a:pos x="T4" y="T5"/>
                        </a:cxn>
                      </a:cxnLst>
                      <a:rect l="0" t="0" r="r" b="b"/>
                      <a:pathLst>
                        <a:path w="42574" h="26665" fill="none" extrusionOk="0">
                          <a:moveTo>
                            <a:pt x="602" y="26664"/>
                          </a:moveTo>
                          <a:cubicBezTo>
                            <a:pt x="202" y="25006"/>
                            <a:pt x="0" y="23306"/>
                            <a:pt x="0" y="21600"/>
                          </a:cubicBezTo>
                          <a:cubicBezTo>
                            <a:pt x="0" y="9670"/>
                            <a:pt x="9670" y="0"/>
                            <a:pt x="21600" y="0"/>
                          </a:cubicBezTo>
                          <a:cubicBezTo>
                            <a:pt x="31540" y="0"/>
                            <a:pt x="40197" y="6784"/>
                            <a:pt x="42573" y="16436"/>
                          </a:cubicBezTo>
                        </a:path>
                        <a:path w="42574" h="26665" stroke="0" extrusionOk="0">
                          <a:moveTo>
                            <a:pt x="602" y="26664"/>
                          </a:moveTo>
                          <a:cubicBezTo>
                            <a:pt x="202" y="25006"/>
                            <a:pt x="0" y="23306"/>
                            <a:pt x="0" y="21600"/>
                          </a:cubicBezTo>
                          <a:cubicBezTo>
                            <a:pt x="0" y="9670"/>
                            <a:pt x="9670" y="0"/>
                            <a:pt x="21600" y="0"/>
                          </a:cubicBezTo>
                          <a:cubicBezTo>
                            <a:pt x="31540" y="0"/>
                            <a:pt x="40197" y="6784"/>
                            <a:pt x="42573" y="16436"/>
                          </a:cubicBezTo>
                          <a:lnTo>
                            <a:pt x="21600" y="21600"/>
                          </a:lnTo>
                          <a:close/>
                        </a:path>
                      </a:pathLst>
                    </a:custGeom>
                    <a:solidFill>
                      <a:srgbClr val="5F3F1F"/>
                    </a:solidFill>
                    <a:ln>
                      <a:noFill/>
                    </a:ln>
                    <a:extLst>
                      <a:ext uri="{91240B29-F687-4F45-9708-019B960494DF}">
                        <a14:hiddenLine xmlns:a14="http://schemas.microsoft.com/office/drawing/2010/main" w="9525">
                          <a:solidFill>
                            <a:srgbClr val="000000"/>
                          </a:solidFill>
                          <a:round/>
                        </a14:hiddenLine>
                      </a:ext>
                    </a:extLst>
                  </p:spPr>
                  <p:txBody>
                    <a:bodyPr/>
                    <a:lstStyle/>
                    <a:p>
                      <a:endParaRPr lang="en-GB"/>
                    </a:p>
                  </p:txBody>
                </p:sp>
                <p:sp>
                  <p:nvSpPr>
                    <p:cNvPr id="62527" name="Arc 63"/>
                    <p:cNvSpPr/>
                    <p:nvPr/>
                  </p:nvSpPr>
                  <p:spPr bwMode="auto">
                    <a:xfrm>
                      <a:off x="965" y="3670"/>
                      <a:ext cx="51" cy="52"/>
                    </a:xfrm>
                    <a:custGeom>
                      <a:avLst/>
                      <a:gdLst>
                        <a:gd name="G0" fmla="+- 21600 0 0"/>
                        <a:gd name="G1" fmla="+- 18968 0 0"/>
                        <a:gd name="G2" fmla="+- 21600 0 0"/>
                        <a:gd name="T0" fmla="*/ 602 w 21600"/>
                        <a:gd name="T1" fmla="*/ 24033 h 24033"/>
                        <a:gd name="T2" fmla="*/ 11266 w 21600"/>
                        <a:gd name="T3" fmla="*/ 0 h 24033"/>
                        <a:gd name="T4" fmla="*/ 21600 w 21600"/>
                        <a:gd name="T5" fmla="*/ 18968 h 24033"/>
                      </a:gdLst>
                      <a:ahLst/>
                      <a:cxnLst>
                        <a:cxn ang="0">
                          <a:pos x="T0" y="T1"/>
                        </a:cxn>
                        <a:cxn ang="0">
                          <a:pos x="T2" y="T3"/>
                        </a:cxn>
                        <a:cxn ang="0">
                          <a:pos x="T4" y="T5"/>
                        </a:cxn>
                      </a:cxnLst>
                      <a:rect l="0" t="0" r="r" b="b"/>
                      <a:pathLst>
                        <a:path w="21600" h="24033" fill="none" extrusionOk="0">
                          <a:moveTo>
                            <a:pt x="602" y="24032"/>
                          </a:moveTo>
                          <a:cubicBezTo>
                            <a:pt x="202" y="22374"/>
                            <a:pt x="0" y="20674"/>
                            <a:pt x="0" y="18968"/>
                          </a:cubicBezTo>
                          <a:cubicBezTo>
                            <a:pt x="0" y="11059"/>
                            <a:pt x="4321" y="3783"/>
                            <a:pt x="11266" y="0"/>
                          </a:cubicBezTo>
                        </a:path>
                        <a:path w="21600" h="24033" stroke="0" extrusionOk="0">
                          <a:moveTo>
                            <a:pt x="602" y="24032"/>
                          </a:moveTo>
                          <a:cubicBezTo>
                            <a:pt x="202" y="22374"/>
                            <a:pt x="0" y="20674"/>
                            <a:pt x="0" y="18968"/>
                          </a:cubicBezTo>
                          <a:cubicBezTo>
                            <a:pt x="0" y="11059"/>
                            <a:pt x="4321" y="3783"/>
                            <a:pt x="11266" y="0"/>
                          </a:cubicBezTo>
                          <a:lnTo>
                            <a:pt x="21600" y="18968"/>
                          </a:lnTo>
                          <a:close/>
                        </a:path>
                      </a:pathLst>
                    </a:custGeom>
                    <a:solidFill>
                      <a:srgbClr val="3F1F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GB"/>
                    </a:p>
                  </p:txBody>
                </p:sp>
                <p:sp>
                  <p:nvSpPr>
                    <p:cNvPr id="62528" name="Arc 64"/>
                    <p:cNvSpPr/>
                    <p:nvPr/>
                  </p:nvSpPr>
                  <p:spPr bwMode="auto">
                    <a:xfrm>
                      <a:off x="966" y="3664"/>
                      <a:ext cx="99" cy="58"/>
                    </a:xfrm>
                    <a:custGeom>
                      <a:avLst/>
                      <a:gdLst>
                        <a:gd name="G0" fmla="+- 21600 0 0"/>
                        <a:gd name="G1" fmla="+- 21600 0 0"/>
                        <a:gd name="G2" fmla="+- 21600 0 0"/>
                        <a:gd name="T0" fmla="*/ 491 w 42323"/>
                        <a:gd name="T1" fmla="*/ 26180 h 26180"/>
                        <a:gd name="T2" fmla="*/ 42323 w 42323"/>
                        <a:gd name="T3" fmla="*/ 15506 h 26180"/>
                        <a:gd name="T4" fmla="*/ 21600 w 42323"/>
                        <a:gd name="T5" fmla="*/ 21600 h 26180"/>
                      </a:gdLst>
                      <a:ahLst/>
                      <a:cxnLst>
                        <a:cxn ang="0">
                          <a:pos x="T0" y="T1"/>
                        </a:cxn>
                        <a:cxn ang="0">
                          <a:pos x="T2" y="T3"/>
                        </a:cxn>
                        <a:cxn ang="0">
                          <a:pos x="T4" y="T5"/>
                        </a:cxn>
                      </a:cxnLst>
                      <a:rect l="0" t="0" r="r" b="b"/>
                      <a:pathLst>
                        <a:path w="42323" h="26180" fill="none" extrusionOk="0">
                          <a:moveTo>
                            <a:pt x="491" y="26179"/>
                          </a:moveTo>
                          <a:cubicBezTo>
                            <a:pt x="164" y="24675"/>
                            <a:pt x="0" y="23139"/>
                            <a:pt x="0" y="21600"/>
                          </a:cubicBezTo>
                          <a:cubicBezTo>
                            <a:pt x="0" y="9670"/>
                            <a:pt x="9670" y="0"/>
                            <a:pt x="21600" y="0"/>
                          </a:cubicBezTo>
                          <a:cubicBezTo>
                            <a:pt x="31182" y="0"/>
                            <a:pt x="39619" y="6313"/>
                            <a:pt x="42322" y="15506"/>
                          </a:cubicBezTo>
                        </a:path>
                        <a:path w="42323" h="26180" stroke="0" extrusionOk="0">
                          <a:moveTo>
                            <a:pt x="491" y="26179"/>
                          </a:moveTo>
                          <a:cubicBezTo>
                            <a:pt x="164" y="24675"/>
                            <a:pt x="0" y="23139"/>
                            <a:pt x="0" y="21600"/>
                          </a:cubicBezTo>
                          <a:cubicBezTo>
                            <a:pt x="0" y="9670"/>
                            <a:pt x="9670" y="0"/>
                            <a:pt x="21600" y="0"/>
                          </a:cubicBezTo>
                          <a:cubicBezTo>
                            <a:pt x="31182" y="0"/>
                            <a:pt x="39619" y="6313"/>
                            <a:pt x="42322" y="15506"/>
                          </a:cubicBezTo>
                          <a:lnTo>
                            <a:pt x="21600" y="21600"/>
                          </a:lnTo>
                          <a:close/>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GB"/>
                    </a:p>
                  </p:txBody>
                </p:sp>
              </p:grpSp>
              <p:sp>
                <p:nvSpPr>
                  <p:cNvPr id="62529" name="Arc 65"/>
                  <p:cNvSpPr/>
                  <p:nvPr/>
                </p:nvSpPr>
                <p:spPr bwMode="auto">
                  <a:xfrm>
                    <a:off x="971" y="3674"/>
                    <a:ext cx="99" cy="58"/>
                  </a:xfrm>
                  <a:custGeom>
                    <a:avLst/>
                    <a:gdLst>
                      <a:gd name="G0" fmla="+- 21600 0 0"/>
                      <a:gd name="G1" fmla="+- 21600 0 0"/>
                      <a:gd name="G2" fmla="+- 21600 0 0"/>
                      <a:gd name="T0" fmla="*/ 491 w 42357"/>
                      <a:gd name="T1" fmla="*/ 26180 h 26180"/>
                      <a:gd name="T2" fmla="*/ 42357 w 42357"/>
                      <a:gd name="T3" fmla="*/ 15623 h 26180"/>
                      <a:gd name="T4" fmla="*/ 21600 w 42357"/>
                      <a:gd name="T5" fmla="*/ 21600 h 26180"/>
                    </a:gdLst>
                    <a:ahLst/>
                    <a:cxnLst>
                      <a:cxn ang="0">
                        <a:pos x="T0" y="T1"/>
                      </a:cxn>
                      <a:cxn ang="0">
                        <a:pos x="T2" y="T3"/>
                      </a:cxn>
                      <a:cxn ang="0">
                        <a:pos x="T4" y="T5"/>
                      </a:cxn>
                    </a:cxnLst>
                    <a:rect l="0" t="0" r="r" b="b"/>
                    <a:pathLst>
                      <a:path w="42357" h="26180" fill="none" extrusionOk="0">
                        <a:moveTo>
                          <a:pt x="491" y="26179"/>
                        </a:moveTo>
                        <a:cubicBezTo>
                          <a:pt x="164" y="24675"/>
                          <a:pt x="0" y="23139"/>
                          <a:pt x="0" y="21600"/>
                        </a:cubicBezTo>
                        <a:cubicBezTo>
                          <a:pt x="0" y="9670"/>
                          <a:pt x="9670" y="0"/>
                          <a:pt x="21600" y="0"/>
                        </a:cubicBezTo>
                        <a:cubicBezTo>
                          <a:pt x="31227" y="0"/>
                          <a:pt x="39692" y="6371"/>
                          <a:pt x="42356" y="15623"/>
                        </a:cubicBezTo>
                      </a:path>
                      <a:path w="42357" h="26180" stroke="0" extrusionOk="0">
                        <a:moveTo>
                          <a:pt x="491" y="26179"/>
                        </a:moveTo>
                        <a:cubicBezTo>
                          <a:pt x="164" y="24675"/>
                          <a:pt x="0" y="23139"/>
                          <a:pt x="0" y="21600"/>
                        </a:cubicBezTo>
                        <a:cubicBezTo>
                          <a:pt x="0" y="9670"/>
                          <a:pt x="9670" y="0"/>
                          <a:pt x="21600" y="0"/>
                        </a:cubicBezTo>
                        <a:cubicBezTo>
                          <a:pt x="31227" y="0"/>
                          <a:pt x="39692" y="6371"/>
                          <a:pt x="42356" y="15623"/>
                        </a:cubicBezTo>
                        <a:lnTo>
                          <a:pt x="21600" y="21600"/>
                        </a:lnTo>
                        <a:close/>
                      </a:path>
                    </a:pathLst>
                  </a:custGeom>
                  <a:solidFill>
                    <a:srgbClr val="7F3F00"/>
                  </a:solidFill>
                  <a:ln w="7938">
                    <a:solidFill>
                      <a:srgbClr val="000000"/>
                    </a:solidFill>
                    <a:round/>
                  </a:ln>
                </p:spPr>
                <p:txBody>
                  <a:bodyPr/>
                  <a:lstStyle/>
                  <a:p>
                    <a:endParaRPr lang="en-GB"/>
                  </a:p>
                </p:txBody>
              </p:sp>
            </p:grpSp>
            <p:grpSp>
              <p:nvGrpSpPr>
                <p:cNvPr id="62530" name="Group 66"/>
                <p:cNvGrpSpPr/>
                <p:nvPr/>
              </p:nvGrpSpPr>
              <p:grpSpPr bwMode="auto">
                <a:xfrm>
                  <a:off x="975" y="3683"/>
                  <a:ext cx="105" cy="68"/>
                  <a:chOff x="975" y="3683"/>
                  <a:chExt cx="105" cy="68"/>
                </a:xfrm>
              </p:grpSpPr>
              <p:grpSp>
                <p:nvGrpSpPr>
                  <p:cNvPr id="62531" name="Group 67"/>
                  <p:cNvGrpSpPr/>
                  <p:nvPr/>
                </p:nvGrpSpPr>
                <p:grpSpPr bwMode="auto">
                  <a:xfrm>
                    <a:off x="975" y="3683"/>
                    <a:ext cx="100" cy="58"/>
                    <a:chOff x="975" y="3683"/>
                    <a:chExt cx="100" cy="58"/>
                  </a:xfrm>
                </p:grpSpPr>
                <p:sp>
                  <p:nvSpPr>
                    <p:cNvPr id="62532" name="Arc 68"/>
                    <p:cNvSpPr/>
                    <p:nvPr/>
                  </p:nvSpPr>
                  <p:spPr bwMode="auto">
                    <a:xfrm>
                      <a:off x="975" y="3684"/>
                      <a:ext cx="100" cy="57"/>
                    </a:xfrm>
                    <a:custGeom>
                      <a:avLst/>
                      <a:gdLst>
                        <a:gd name="G0" fmla="+- 21600 0 0"/>
                        <a:gd name="G1" fmla="+- 21600 0 0"/>
                        <a:gd name="G2" fmla="+- 21600 0 0"/>
                        <a:gd name="T0" fmla="*/ 501 w 42574"/>
                        <a:gd name="T1" fmla="*/ 26227 h 26227"/>
                        <a:gd name="T2" fmla="*/ 42574 w 42574"/>
                        <a:gd name="T3" fmla="*/ 16436 h 26227"/>
                        <a:gd name="T4" fmla="*/ 21600 w 42574"/>
                        <a:gd name="T5" fmla="*/ 21600 h 26227"/>
                      </a:gdLst>
                      <a:ahLst/>
                      <a:cxnLst>
                        <a:cxn ang="0">
                          <a:pos x="T0" y="T1"/>
                        </a:cxn>
                        <a:cxn ang="0">
                          <a:pos x="T2" y="T3"/>
                        </a:cxn>
                        <a:cxn ang="0">
                          <a:pos x="T4" y="T5"/>
                        </a:cxn>
                      </a:cxnLst>
                      <a:rect l="0" t="0" r="r" b="b"/>
                      <a:pathLst>
                        <a:path w="42574" h="26227" fill="none" extrusionOk="0">
                          <a:moveTo>
                            <a:pt x="501" y="26226"/>
                          </a:moveTo>
                          <a:cubicBezTo>
                            <a:pt x="168" y="24707"/>
                            <a:pt x="0" y="23155"/>
                            <a:pt x="0" y="21600"/>
                          </a:cubicBezTo>
                          <a:cubicBezTo>
                            <a:pt x="0" y="9670"/>
                            <a:pt x="9670" y="0"/>
                            <a:pt x="21600" y="0"/>
                          </a:cubicBezTo>
                          <a:cubicBezTo>
                            <a:pt x="31540" y="0"/>
                            <a:pt x="40197" y="6784"/>
                            <a:pt x="42573" y="16436"/>
                          </a:cubicBezTo>
                        </a:path>
                        <a:path w="42574" h="26227" stroke="0" extrusionOk="0">
                          <a:moveTo>
                            <a:pt x="501" y="26226"/>
                          </a:moveTo>
                          <a:cubicBezTo>
                            <a:pt x="168" y="24707"/>
                            <a:pt x="0" y="23155"/>
                            <a:pt x="0" y="21600"/>
                          </a:cubicBezTo>
                          <a:cubicBezTo>
                            <a:pt x="0" y="9670"/>
                            <a:pt x="9670" y="0"/>
                            <a:pt x="21600" y="0"/>
                          </a:cubicBezTo>
                          <a:cubicBezTo>
                            <a:pt x="31540" y="0"/>
                            <a:pt x="40197" y="6784"/>
                            <a:pt x="42573" y="16436"/>
                          </a:cubicBezTo>
                          <a:lnTo>
                            <a:pt x="21600" y="21600"/>
                          </a:lnTo>
                          <a:close/>
                        </a:path>
                      </a:pathLst>
                    </a:custGeom>
                    <a:solidFill>
                      <a:srgbClr val="5F3F1F"/>
                    </a:solidFill>
                    <a:ln>
                      <a:noFill/>
                    </a:ln>
                    <a:extLst>
                      <a:ext uri="{91240B29-F687-4F45-9708-019B960494DF}">
                        <a14:hiddenLine xmlns:a14="http://schemas.microsoft.com/office/drawing/2010/main" w="9525">
                          <a:solidFill>
                            <a:srgbClr val="000000"/>
                          </a:solidFill>
                          <a:round/>
                        </a14:hiddenLine>
                      </a:ext>
                    </a:extLst>
                  </p:spPr>
                  <p:txBody>
                    <a:bodyPr/>
                    <a:lstStyle/>
                    <a:p>
                      <a:endParaRPr lang="en-GB"/>
                    </a:p>
                  </p:txBody>
                </p:sp>
                <p:sp>
                  <p:nvSpPr>
                    <p:cNvPr id="62533" name="Arc 69"/>
                    <p:cNvSpPr/>
                    <p:nvPr/>
                  </p:nvSpPr>
                  <p:spPr bwMode="auto">
                    <a:xfrm>
                      <a:off x="975" y="3690"/>
                      <a:ext cx="51" cy="51"/>
                    </a:xfrm>
                    <a:custGeom>
                      <a:avLst/>
                      <a:gdLst>
                        <a:gd name="G0" fmla="+- 21600 0 0"/>
                        <a:gd name="G1" fmla="+- 18968 0 0"/>
                        <a:gd name="G2" fmla="+- 21600 0 0"/>
                        <a:gd name="T0" fmla="*/ 501 w 21600"/>
                        <a:gd name="T1" fmla="*/ 23595 h 23595"/>
                        <a:gd name="T2" fmla="*/ 11266 w 21600"/>
                        <a:gd name="T3" fmla="*/ 0 h 23595"/>
                        <a:gd name="T4" fmla="*/ 21600 w 21600"/>
                        <a:gd name="T5" fmla="*/ 18968 h 23595"/>
                      </a:gdLst>
                      <a:ahLst/>
                      <a:cxnLst>
                        <a:cxn ang="0">
                          <a:pos x="T0" y="T1"/>
                        </a:cxn>
                        <a:cxn ang="0">
                          <a:pos x="T2" y="T3"/>
                        </a:cxn>
                        <a:cxn ang="0">
                          <a:pos x="T4" y="T5"/>
                        </a:cxn>
                      </a:cxnLst>
                      <a:rect l="0" t="0" r="r" b="b"/>
                      <a:pathLst>
                        <a:path w="21600" h="23595" fill="none" extrusionOk="0">
                          <a:moveTo>
                            <a:pt x="501" y="23594"/>
                          </a:moveTo>
                          <a:cubicBezTo>
                            <a:pt x="168" y="22075"/>
                            <a:pt x="0" y="20523"/>
                            <a:pt x="0" y="18968"/>
                          </a:cubicBezTo>
                          <a:cubicBezTo>
                            <a:pt x="0" y="11059"/>
                            <a:pt x="4321" y="3783"/>
                            <a:pt x="11266" y="0"/>
                          </a:cubicBezTo>
                        </a:path>
                        <a:path w="21600" h="23595" stroke="0" extrusionOk="0">
                          <a:moveTo>
                            <a:pt x="501" y="23594"/>
                          </a:moveTo>
                          <a:cubicBezTo>
                            <a:pt x="168" y="22075"/>
                            <a:pt x="0" y="20523"/>
                            <a:pt x="0" y="18968"/>
                          </a:cubicBezTo>
                          <a:cubicBezTo>
                            <a:pt x="0" y="11059"/>
                            <a:pt x="4321" y="3783"/>
                            <a:pt x="11266" y="0"/>
                          </a:cubicBezTo>
                          <a:lnTo>
                            <a:pt x="21600" y="18968"/>
                          </a:lnTo>
                          <a:close/>
                        </a:path>
                      </a:pathLst>
                    </a:custGeom>
                    <a:solidFill>
                      <a:srgbClr val="3F1F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GB"/>
                    </a:p>
                  </p:txBody>
                </p:sp>
                <p:sp>
                  <p:nvSpPr>
                    <p:cNvPr id="62534" name="Arc 70"/>
                    <p:cNvSpPr/>
                    <p:nvPr/>
                  </p:nvSpPr>
                  <p:spPr bwMode="auto">
                    <a:xfrm>
                      <a:off x="975" y="3683"/>
                      <a:ext cx="100" cy="58"/>
                    </a:xfrm>
                    <a:custGeom>
                      <a:avLst/>
                      <a:gdLst>
                        <a:gd name="G0" fmla="+- 21600 0 0"/>
                        <a:gd name="G1" fmla="+- 21600 0 0"/>
                        <a:gd name="G2" fmla="+- 21600 0 0"/>
                        <a:gd name="T0" fmla="*/ 501 w 42462"/>
                        <a:gd name="T1" fmla="*/ 26223 h 26223"/>
                        <a:gd name="T2" fmla="*/ 42462 w 42462"/>
                        <a:gd name="T3" fmla="*/ 16000 h 26223"/>
                        <a:gd name="T4" fmla="*/ 21600 w 42462"/>
                        <a:gd name="T5" fmla="*/ 21600 h 26223"/>
                      </a:gdLst>
                      <a:ahLst/>
                      <a:cxnLst>
                        <a:cxn ang="0">
                          <a:pos x="T0" y="T1"/>
                        </a:cxn>
                        <a:cxn ang="0">
                          <a:pos x="T2" y="T3"/>
                        </a:cxn>
                        <a:cxn ang="0">
                          <a:pos x="T4" y="T5"/>
                        </a:cxn>
                      </a:cxnLst>
                      <a:rect l="0" t="0" r="r" b="b"/>
                      <a:pathLst>
                        <a:path w="42462" h="26223" fill="none" extrusionOk="0">
                          <a:moveTo>
                            <a:pt x="500" y="26223"/>
                          </a:moveTo>
                          <a:cubicBezTo>
                            <a:pt x="167" y="24704"/>
                            <a:pt x="0" y="23154"/>
                            <a:pt x="0" y="21600"/>
                          </a:cubicBezTo>
                          <a:cubicBezTo>
                            <a:pt x="0" y="9670"/>
                            <a:pt x="9670" y="0"/>
                            <a:pt x="21600" y="0"/>
                          </a:cubicBezTo>
                          <a:cubicBezTo>
                            <a:pt x="31372" y="0"/>
                            <a:pt x="39927" y="6561"/>
                            <a:pt x="42461" y="16000"/>
                          </a:cubicBezTo>
                        </a:path>
                        <a:path w="42462" h="26223" stroke="0" extrusionOk="0">
                          <a:moveTo>
                            <a:pt x="500" y="26223"/>
                          </a:moveTo>
                          <a:cubicBezTo>
                            <a:pt x="167" y="24704"/>
                            <a:pt x="0" y="23154"/>
                            <a:pt x="0" y="21600"/>
                          </a:cubicBezTo>
                          <a:cubicBezTo>
                            <a:pt x="0" y="9670"/>
                            <a:pt x="9670" y="0"/>
                            <a:pt x="21600" y="0"/>
                          </a:cubicBezTo>
                          <a:cubicBezTo>
                            <a:pt x="31372" y="0"/>
                            <a:pt x="39927" y="6561"/>
                            <a:pt x="42461" y="16000"/>
                          </a:cubicBezTo>
                          <a:lnTo>
                            <a:pt x="21600" y="21600"/>
                          </a:lnTo>
                          <a:close/>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GB"/>
                    </a:p>
                  </p:txBody>
                </p:sp>
              </p:grpSp>
              <p:sp>
                <p:nvSpPr>
                  <p:cNvPr id="62535" name="Arc 71"/>
                  <p:cNvSpPr/>
                  <p:nvPr/>
                </p:nvSpPr>
                <p:spPr bwMode="auto">
                  <a:xfrm>
                    <a:off x="981" y="3694"/>
                    <a:ext cx="99" cy="57"/>
                  </a:xfrm>
                  <a:custGeom>
                    <a:avLst/>
                    <a:gdLst>
                      <a:gd name="G0" fmla="+- 21600 0 0"/>
                      <a:gd name="G1" fmla="+- 21600 0 0"/>
                      <a:gd name="G2" fmla="+- 21600 0 0"/>
                      <a:gd name="T0" fmla="*/ 400 w 42446"/>
                      <a:gd name="T1" fmla="*/ 25740 h 25740"/>
                      <a:gd name="T2" fmla="*/ 42446 w 42446"/>
                      <a:gd name="T3" fmla="*/ 15942 h 25740"/>
                      <a:gd name="T4" fmla="*/ 21600 w 42446"/>
                      <a:gd name="T5" fmla="*/ 21600 h 25740"/>
                    </a:gdLst>
                    <a:ahLst/>
                    <a:cxnLst>
                      <a:cxn ang="0">
                        <a:pos x="T0" y="T1"/>
                      </a:cxn>
                      <a:cxn ang="0">
                        <a:pos x="T2" y="T3"/>
                      </a:cxn>
                      <a:cxn ang="0">
                        <a:pos x="T4" y="T5"/>
                      </a:cxn>
                    </a:cxnLst>
                    <a:rect l="0" t="0" r="r" b="b"/>
                    <a:pathLst>
                      <a:path w="42446" h="25740" fill="none" extrusionOk="0">
                        <a:moveTo>
                          <a:pt x="400" y="25739"/>
                        </a:moveTo>
                        <a:cubicBezTo>
                          <a:pt x="134" y="24376"/>
                          <a:pt x="0" y="22989"/>
                          <a:pt x="0" y="21600"/>
                        </a:cubicBezTo>
                        <a:cubicBezTo>
                          <a:pt x="0" y="9670"/>
                          <a:pt x="9670" y="0"/>
                          <a:pt x="21600" y="0"/>
                        </a:cubicBezTo>
                        <a:cubicBezTo>
                          <a:pt x="31350" y="0"/>
                          <a:pt x="39891" y="6532"/>
                          <a:pt x="42445" y="15942"/>
                        </a:cubicBezTo>
                      </a:path>
                      <a:path w="42446" h="25740" stroke="0" extrusionOk="0">
                        <a:moveTo>
                          <a:pt x="400" y="25739"/>
                        </a:moveTo>
                        <a:cubicBezTo>
                          <a:pt x="134" y="24376"/>
                          <a:pt x="0" y="22989"/>
                          <a:pt x="0" y="21600"/>
                        </a:cubicBezTo>
                        <a:cubicBezTo>
                          <a:pt x="0" y="9670"/>
                          <a:pt x="9670" y="0"/>
                          <a:pt x="21600" y="0"/>
                        </a:cubicBezTo>
                        <a:cubicBezTo>
                          <a:pt x="31350" y="0"/>
                          <a:pt x="39891" y="6532"/>
                          <a:pt x="42445" y="15942"/>
                        </a:cubicBezTo>
                        <a:lnTo>
                          <a:pt x="21600" y="21600"/>
                        </a:lnTo>
                        <a:close/>
                      </a:path>
                    </a:pathLst>
                  </a:custGeom>
                  <a:solidFill>
                    <a:srgbClr val="7F3F00"/>
                  </a:solidFill>
                  <a:ln w="7938">
                    <a:solidFill>
                      <a:srgbClr val="000000"/>
                    </a:solidFill>
                    <a:round/>
                  </a:ln>
                </p:spPr>
                <p:txBody>
                  <a:bodyPr/>
                  <a:lstStyle/>
                  <a:p>
                    <a:endParaRPr lang="en-GB"/>
                  </a:p>
                </p:txBody>
              </p:sp>
            </p:grpSp>
            <p:grpSp>
              <p:nvGrpSpPr>
                <p:cNvPr id="62536" name="Group 72"/>
                <p:cNvGrpSpPr/>
                <p:nvPr/>
              </p:nvGrpSpPr>
              <p:grpSpPr bwMode="auto">
                <a:xfrm>
                  <a:off x="985" y="3702"/>
                  <a:ext cx="100" cy="56"/>
                  <a:chOff x="985" y="3702"/>
                  <a:chExt cx="100" cy="56"/>
                </a:xfrm>
              </p:grpSpPr>
              <p:sp>
                <p:nvSpPr>
                  <p:cNvPr id="62537" name="Arc 73"/>
                  <p:cNvSpPr/>
                  <p:nvPr/>
                </p:nvSpPr>
                <p:spPr bwMode="auto">
                  <a:xfrm>
                    <a:off x="985" y="3702"/>
                    <a:ext cx="100" cy="56"/>
                  </a:xfrm>
                  <a:custGeom>
                    <a:avLst/>
                    <a:gdLst>
                      <a:gd name="G0" fmla="+- 21600 0 0"/>
                      <a:gd name="G1" fmla="+- 21600 0 0"/>
                      <a:gd name="G2" fmla="+- 21600 0 0"/>
                      <a:gd name="T0" fmla="*/ 409 w 42699"/>
                      <a:gd name="T1" fmla="*/ 25782 h 25782"/>
                      <a:gd name="T2" fmla="*/ 42699 w 42699"/>
                      <a:gd name="T3" fmla="*/ 16973 h 25782"/>
                      <a:gd name="T4" fmla="*/ 21600 w 42699"/>
                      <a:gd name="T5" fmla="*/ 21600 h 25782"/>
                    </a:gdLst>
                    <a:ahLst/>
                    <a:cxnLst>
                      <a:cxn ang="0">
                        <a:pos x="T0" y="T1"/>
                      </a:cxn>
                      <a:cxn ang="0">
                        <a:pos x="T2" y="T3"/>
                      </a:cxn>
                      <a:cxn ang="0">
                        <a:pos x="T4" y="T5"/>
                      </a:cxn>
                    </a:cxnLst>
                    <a:rect l="0" t="0" r="r" b="b"/>
                    <a:pathLst>
                      <a:path w="42699" h="25782" fill="none" extrusionOk="0">
                        <a:moveTo>
                          <a:pt x="408" y="25782"/>
                        </a:moveTo>
                        <a:cubicBezTo>
                          <a:pt x="136" y="24404"/>
                          <a:pt x="0" y="23003"/>
                          <a:pt x="0" y="21600"/>
                        </a:cubicBezTo>
                        <a:cubicBezTo>
                          <a:pt x="0" y="9670"/>
                          <a:pt x="9670" y="0"/>
                          <a:pt x="21600" y="0"/>
                        </a:cubicBezTo>
                        <a:cubicBezTo>
                          <a:pt x="31746" y="0"/>
                          <a:pt x="40525" y="7062"/>
                          <a:pt x="42698" y="16973"/>
                        </a:cubicBezTo>
                      </a:path>
                      <a:path w="42699" h="25782" stroke="0" extrusionOk="0">
                        <a:moveTo>
                          <a:pt x="408" y="25782"/>
                        </a:moveTo>
                        <a:cubicBezTo>
                          <a:pt x="136" y="24404"/>
                          <a:pt x="0" y="23003"/>
                          <a:pt x="0" y="21600"/>
                        </a:cubicBezTo>
                        <a:cubicBezTo>
                          <a:pt x="0" y="9670"/>
                          <a:pt x="9670" y="0"/>
                          <a:pt x="21600" y="0"/>
                        </a:cubicBezTo>
                        <a:cubicBezTo>
                          <a:pt x="31746" y="0"/>
                          <a:pt x="40525" y="7062"/>
                          <a:pt x="42698" y="16973"/>
                        </a:cubicBezTo>
                        <a:lnTo>
                          <a:pt x="21600" y="21600"/>
                        </a:lnTo>
                        <a:close/>
                      </a:path>
                    </a:pathLst>
                  </a:custGeom>
                  <a:solidFill>
                    <a:srgbClr val="5F3F1F"/>
                  </a:solidFill>
                  <a:ln>
                    <a:noFill/>
                  </a:ln>
                  <a:extLst>
                    <a:ext uri="{91240B29-F687-4F45-9708-019B960494DF}">
                      <a14:hiddenLine xmlns:a14="http://schemas.microsoft.com/office/drawing/2010/main" w="9525">
                        <a:solidFill>
                          <a:srgbClr val="000000"/>
                        </a:solidFill>
                        <a:round/>
                      </a14:hiddenLine>
                    </a:ext>
                  </a:extLst>
                </p:spPr>
                <p:txBody>
                  <a:bodyPr/>
                  <a:lstStyle/>
                  <a:p>
                    <a:endParaRPr lang="en-GB"/>
                  </a:p>
                </p:txBody>
              </p:sp>
              <p:sp>
                <p:nvSpPr>
                  <p:cNvPr id="62538" name="Arc 74"/>
                  <p:cNvSpPr/>
                  <p:nvPr/>
                </p:nvSpPr>
                <p:spPr bwMode="auto">
                  <a:xfrm>
                    <a:off x="985" y="3708"/>
                    <a:ext cx="51" cy="50"/>
                  </a:xfrm>
                  <a:custGeom>
                    <a:avLst/>
                    <a:gdLst>
                      <a:gd name="G0" fmla="+- 21600 0 0"/>
                      <a:gd name="G1" fmla="+- 18968 0 0"/>
                      <a:gd name="G2" fmla="+- 21600 0 0"/>
                      <a:gd name="T0" fmla="*/ 409 w 21600"/>
                      <a:gd name="T1" fmla="*/ 23150 h 23150"/>
                      <a:gd name="T2" fmla="*/ 11266 w 21600"/>
                      <a:gd name="T3" fmla="*/ 0 h 23150"/>
                      <a:gd name="T4" fmla="*/ 21600 w 21600"/>
                      <a:gd name="T5" fmla="*/ 18968 h 23150"/>
                    </a:gdLst>
                    <a:ahLst/>
                    <a:cxnLst>
                      <a:cxn ang="0">
                        <a:pos x="T0" y="T1"/>
                      </a:cxn>
                      <a:cxn ang="0">
                        <a:pos x="T2" y="T3"/>
                      </a:cxn>
                      <a:cxn ang="0">
                        <a:pos x="T4" y="T5"/>
                      </a:cxn>
                    </a:cxnLst>
                    <a:rect l="0" t="0" r="r" b="b"/>
                    <a:pathLst>
                      <a:path w="21600" h="23150" fill="none" extrusionOk="0">
                        <a:moveTo>
                          <a:pt x="408" y="23150"/>
                        </a:moveTo>
                        <a:cubicBezTo>
                          <a:pt x="136" y="21772"/>
                          <a:pt x="0" y="20371"/>
                          <a:pt x="0" y="18968"/>
                        </a:cubicBezTo>
                        <a:cubicBezTo>
                          <a:pt x="0" y="11059"/>
                          <a:pt x="4321" y="3783"/>
                          <a:pt x="11266" y="0"/>
                        </a:cubicBezTo>
                      </a:path>
                      <a:path w="21600" h="23150" stroke="0" extrusionOk="0">
                        <a:moveTo>
                          <a:pt x="408" y="23150"/>
                        </a:moveTo>
                        <a:cubicBezTo>
                          <a:pt x="136" y="21772"/>
                          <a:pt x="0" y="20371"/>
                          <a:pt x="0" y="18968"/>
                        </a:cubicBezTo>
                        <a:cubicBezTo>
                          <a:pt x="0" y="11059"/>
                          <a:pt x="4321" y="3783"/>
                          <a:pt x="11266" y="0"/>
                        </a:cubicBezTo>
                        <a:lnTo>
                          <a:pt x="21600" y="18968"/>
                        </a:lnTo>
                        <a:close/>
                      </a:path>
                    </a:pathLst>
                  </a:custGeom>
                  <a:solidFill>
                    <a:srgbClr val="3F1F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GB"/>
                  </a:p>
                </p:txBody>
              </p:sp>
            </p:grpSp>
            <p:grpSp>
              <p:nvGrpSpPr>
                <p:cNvPr id="62539" name="Group 75"/>
                <p:cNvGrpSpPr/>
                <p:nvPr/>
              </p:nvGrpSpPr>
              <p:grpSpPr bwMode="auto">
                <a:xfrm>
                  <a:off x="986" y="3702"/>
                  <a:ext cx="105" cy="67"/>
                  <a:chOff x="986" y="3702"/>
                  <a:chExt cx="105" cy="67"/>
                </a:xfrm>
              </p:grpSpPr>
              <p:sp>
                <p:nvSpPr>
                  <p:cNvPr id="62540" name="Arc 76"/>
                  <p:cNvSpPr/>
                  <p:nvPr/>
                </p:nvSpPr>
                <p:spPr bwMode="auto">
                  <a:xfrm>
                    <a:off x="986" y="3702"/>
                    <a:ext cx="99" cy="57"/>
                  </a:xfrm>
                  <a:custGeom>
                    <a:avLst/>
                    <a:gdLst>
                      <a:gd name="G0" fmla="+- 21600 0 0"/>
                      <a:gd name="G1" fmla="+- 21600 0 0"/>
                      <a:gd name="G2" fmla="+- 21600 0 0"/>
                      <a:gd name="T0" fmla="*/ 400 w 42475"/>
                      <a:gd name="T1" fmla="*/ 25740 h 25740"/>
                      <a:gd name="T2" fmla="*/ 42475 w 42475"/>
                      <a:gd name="T3" fmla="*/ 16052 h 25740"/>
                      <a:gd name="T4" fmla="*/ 21600 w 42475"/>
                      <a:gd name="T5" fmla="*/ 21600 h 25740"/>
                    </a:gdLst>
                    <a:ahLst/>
                    <a:cxnLst>
                      <a:cxn ang="0">
                        <a:pos x="T0" y="T1"/>
                      </a:cxn>
                      <a:cxn ang="0">
                        <a:pos x="T2" y="T3"/>
                      </a:cxn>
                      <a:cxn ang="0">
                        <a:pos x="T4" y="T5"/>
                      </a:cxn>
                    </a:cxnLst>
                    <a:rect l="0" t="0" r="r" b="b"/>
                    <a:pathLst>
                      <a:path w="42475" h="25740" fill="none" extrusionOk="0">
                        <a:moveTo>
                          <a:pt x="400" y="25739"/>
                        </a:moveTo>
                        <a:cubicBezTo>
                          <a:pt x="134" y="24376"/>
                          <a:pt x="0" y="22989"/>
                          <a:pt x="0" y="21600"/>
                        </a:cubicBezTo>
                        <a:cubicBezTo>
                          <a:pt x="0" y="9670"/>
                          <a:pt x="9670" y="0"/>
                          <a:pt x="21600" y="0"/>
                        </a:cubicBezTo>
                        <a:cubicBezTo>
                          <a:pt x="31392" y="0"/>
                          <a:pt x="39960" y="6587"/>
                          <a:pt x="42475" y="16051"/>
                        </a:cubicBezTo>
                      </a:path>
                      <a:path w="42475" h="25740" stroke="0" extrusionOk="0">
                        <a:moveTo>
                          <a:pt x="400" y="25739"/>
                        </a:moveTo>
                        <a:cubicBezTo>
                          <a:pt x="134" y="24376"/>
                          <a:pt x="0" y="22989"/>
                          <a:pt x="0" y="21600"/>
                        </a:cubicBezTo>
                        <a:cubicBezTo>
                          <a:pt x="0" y="9670"/>
                          <a:pt x="9670" y="0"/>
                          <a:pt x="21600" y="0"/>
                        </a:cubicBezTo>
                        <a:cubicBezTo>
                          <a:pt x="31392" y="0"/>
                          <a:pt x="39960" y="6587"/>
                          <a:pt x="42475" y="16051"/>
                        </a:cubicBezTo>
                        <a:lnTo>
                          <a:pt x="21600" y="21600"/>
                        </a:lnTo>
                        <a:close/>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62541" name="Arc 77"/>
                  <p:cNvSpPr/>
                  <p:nvPr/>
                </p:nvSpPr>
                <p:spPr bwMode="auto">
                  <a:xfrm>
                    <a:off x="991" y="3712"/>
                    <a:ext cx="100" cy="57"/>
                  </a:xfrm>
                  <a:custGeom>
                    <a:avLst/>
                    <a:gdLst>
                      <a:gd name="G0" fmla="+- 21600 0 0"/>
                      <a:gd name="G1" fmla="+- 21600 0 0"/>
                      <a:gd name="G2" fmla="+- 21600 0 0"/>
                      <a:gd name="T0" fmla="*/ 400 w 42586"/>
                      <a:gd name="T1" fmla="*/ 25740 h 25740"/>
                      <a:gd name="T2" fmla="*/ 42586 w 42586"/>
                      <a:gd name="T3" fmla="*/ 16487 h 25740"/>
                      <a:gd name="T4" fmla="*/ 21600 w 42586"/>
                      <a:gd name="T5" fmla="*/ 21600 h 25740"/>
                    </a:gdLst>
                    <a:ahLst/>
                    <a:cxnLst>
                      <a:cxn ang="0">
                        <a:pos x="T0" y="T1"/>
                      </a:cxn>
                      <a:cxn ang="0">
                        <a:pos x="T2" y="T3"/>
                      </a:cxn>
                      <a:cxn ang="0">
                        <a:pos x="T4" y="T5"/>
                      </a:cxn>
                    </a:cxnLst>
                    <a:rect l="0" t="0" r="r" b="b"/>
                    <a:pathLst>
                      <a:path w="42586" h="25740" fill="none" extrusionOk="0">
                        <a:moveTo>
                          <a:pt x="400" y="25739"/>
                        </a:moveTo>
                        <a:cubicBezTo>
                          <a:pt x="134" y="24376"/>
                          <a:pt x="0" y="22989"/>
                          <a:pt x="0" y="21600"/>
                        </a:cubicBezTo>
                        <a:cubicBezTo>
                          <a:pt x="0" y="9670"/>
                          <a:pt x="9670" y="0"/>
                          <a:pt x="21600" y="0"/>
                        </a:cubicBezTo>
                        <a:cubicBezTo>
                          <a:pt x="31559" y="0"/>
                          <a:pt x="40228" y="6810"/>
                          <a:pt x="42586" y="16486"/>
                        </a:cubicBezTo>
                      </a:path>
                      <a:path w="42586" h="25740" stroke="0" extrusionOk="0">
                        <a:moveTo>
                          <a:pt x="400" y="25739"/>
                        </a:moveTo>
                        <a:cubicBezTo>
                          <a:pt x="134" y="24376"/>
                          <a:pt x="0" y="22989"/>
                          <a:pt x="0" y="21600"/>
                        </a:cubicBezTo>
                        <a:cubicBezTo>
                          <a:pt x="0" y="9670"/>
                          <a:pt x="9670" y="0"/>
                          <a:pt x="21600" y="0"/>
                        </a:cubicBezTo>
                        <a:cubicBezTo>
                          <a:pt x="31559" y="0"/>
                          <a:pt x="40228" y="6810"/>
                          <a:pt x="42586" y="16486"/>
                        </a:cubicBezTo>
                        <a:lnTo>
                          <a:pt x="21600" y="21600"/>
                        </a:lnTo>
                        <a:close/>
                      </a:path>
                    </a:pathLst>
                  </a:custGeom>
                  <a:solidFill>
                    <a:srgbClr val="7F3F00"/>
                  </a:solidFill>
                  <a:ln w="7938">
                    <a:solidFill>
                      <a:srgbClr val="000000"/>
                    </a:solidFill>
                    <a:round/>
                  </a:ln>
                </p:spPr>
                <p:txBody>
                  <a:bodyPr/>
                  <a:lstStyle/>
                  <a:p>
                    <a:endParaRPr lang="en-GB"/>
                  </a:p>
                </p:txBody>
              </p:sp>
            </p:grpSp>
            <p:grpSp>
              <p:nvGrpSpPr>
                <p:cNvPr id="62542" name="Group 78"/>
                <p:cNvGrpSpPr/>
                <p:nvPr/>
              </p:nvGrpSpPr>
              <p:grpSpPr bwMode="auto">
                <a:xfrm>
                  <a:off x="928" y="3618"/>
                  <a:ext cx="326" cy="467"/>
                  <a:chOff x="928" y="3618"/>
                  <a:chExt cx="326" cy="467"/>
                </a:xfrm>
              </p:grpSpPr>
              <p:sp>
                <p:nvSpPr>
                  <p:cNvPr id="62543" name="Line 79"/>
                  <p:cNvSpPr>
                    <a:spLocks noChangeShapeType="1"/>
                  </p:cNvSpPr>
                  <p:nvPr/>
                </p:nvSpPr>
                <p:spPr bwMode="auto">
                  <a:xfrm>
                    <a:off x="1023" y="3618"/>
                    <a:ext cx="231" cy="416"/>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endParaRPr lang="en-GB"/>
                  </a:p>
                </p:txBody>
              </p:sp>
              <p:sp>
                <p:nvSpPr>
                  <p:cNvPr id="62544" name="Line 80"/>
                  <p:cNvSpPr>
                    <a:spLocks noChangeShapeType="1"/>
                  </p:cNvSpPr>
                  <p:nvPr/>
                </p:nvSpPr>
                <p:spPr bwMode="auto">
                  <a:xfrm>
                    <a:off x="928" y="3652"/>
                    <a:ext cx="232" cy="433"/>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endParaRPr lang="en-GB"/>
                  </a:p>
                </p:txBody>
              </p:sp>
            </p:grpSp>
            <p:grpSp>
              <p:nvGrpSpPr>
                <p:cNvPr id="62545" name="Group 81"/>
                <p:cNvGrpSpPr/>
                <p:nvPr/>
              </p:nvGrpSpPr>
              <p:grpSpPr bwMode="auto">
                <a:xfrm>
                  <a:off x="996" y="3720"/>
                  <a:ext cx="104" cy="67"/>
                  <a:chOff x="996" y="3720"/>
                  <a:chExt cx="104" cy="67"/>
                </a:xfrm>
              </p:grpSpPr>
              <p:grpSp>
                <p:nvGrpSpPr>
                  <p:cNvPr id="62546" name="Group 82"/>
                  <p:cNvGrpSpPr/>
                  <p:nvPr/>
                </p:nvGrpSpPr>
                <p:grpSpPr bwMode="auto">
                  <a:xfrm>
                    <a:off x="996" y="3720"/>
                    <a:ext cx="100" cy="56"/>
                    <a:chOff x="996" y="3720"/>
                    <a:chExt cx="100" cy="56"/>
                  </a:xfrm>
                </p:grpSpPr>
                <p:sp>
                  <p:nvSpPr>
                    <p:cNvPr id="62547" name="Arc 83"/>
                    <p:cNvSpPr/>
                    <p:nvPr/>
                  </p:nvSpPr>
                  <p:spPr bwMode="auto">
                    <a:xfrm>
                      <a:off x="996" y="3720"/>
                      <a:ext cx="100" cy="56"/>
                    </a:xfrm>
                    <a:custGeom>
                      <a:avLst/>
                      <a:gdLst>
                        <a:gd name="G0" fmla="+- 21600 0 0"/>
                        <a:gd name="G1" fmla="+- 21600 0 0"/>
                        <a:gd name="G2" fmla="+- 21600 0 0"/>
                        <a:gd name="T0" fmla="*/ 318 w 42689"/>
                        <a:gd name="T1" fmla="*/ 25294 h 25294"/>
                        <a:gd name="T2" fmla="*/ 42689 w 42689"/>
                        <a:gd name="T3" fmla="*/ 16929 h 25294"/>
                        <a:gd name="T4" fmla="*/ 21600 w 42689"/>
                        <a:gd name="T5" fmla="*/ 21600 h 25294"/>
                      </a:gdLst>
                      <a:ahLst/>
                      <a:cxnLst>
                        <a:cxn ang="0">
                          <a:pos x="T0" y="T1"/>
                        </a:cxn>
                        <a:cxn ang="0">
                          <a:pos x="T2" y="T3"/>
                        </a:cxn>
                        <a:cxn ang="0">
                          <a:pos x="T4" y="T5"/>
                        </a:cxn>
                      </a:cxnLst>
                      <a:rect l="0" t="0" r="r" b="b"/>
                      <a:pathLst>
                        <a:path w="42689" h="25294" fill="none" extrusionOk="0">
                          <a:moveTo>
                            <a:pt x="318" y="25293"/>
                          </a:moveTo>
                          <a:cubicBezTo>
                            <a:pt x="106" y="24074"/>
                            <a:pt x="0" y="22838"/>
                            <a:pt x="0" y="21600"/>
                          </a:cubicBezTo>
                          <a:cubicBezTo>
                            <a:pt x="0" y="9670"/>
                            <a:pt x="9670" y="0"/>
                            <a:pt x="21600" y="0"/>
                          </a:cubicBezTo>
                          <a:cubicBezTo>
                            <a:pt x="31729" y="0"/>
                            <a:pt x="40498" y="7039"/>
                            <a:pt x="42688" y="16929"/>
                          </a:cubicBezTo>
                        </a:path>
                        <a:path w="42689" h="25294" stroke="0" extrusionOk="0">
                          <a:moveTo>
                            <a:pt x="318" y="25293"/>
                          </a:moveTo>
                          <a:cubicBezTo>
                            <a:pt x="106" y="24074"/>
                            <a:pt x="0" y="22838"/>
                            <a:pt x="0" y="21600"/>
                          </a:cubicBezTo>
                          <a:cubicBezTo>
                            <a:pt x="0" y="9670"/>
                            <a:pt x="9670" y="0"/>
                            <a:pt x="21600" y="0"/>
                          </a:cubicBezTo>
                          <a:cubicBezTo>
                            <a:pt x="31729" y="0"/>
                            <a:pt x="40498" y="7039"/>
                            <a:pt x="42688" y="16929"/>
                          </a:cubicBezTo>
                          <a:lnTo>
                            <a:pt x="21600" y="21600"/>
                          </a:lnTo>
                          <a:close/>
                        </a:path>
                      </a:pathLst>
                    </a:custGeom>
                    <a:solidFill>
                      <a:srgbClr val="5F3F1F"/>
                    </a:solidFill>
                    <a:ln>
                      <a:noFill/>
                    </a:ln>
                    <a:extLst>
                      <a:ext uri="{91240B29-F687-4F45-9708-019B960494DF}">
                        <a14:hiddenLine xmlns:a14="http://schemas.microsoft.com/office/drawing/2010/main" w="9525">
                          <a:solidFill>
                            <a:srgbClr val="000000"/>
                          </a:solidFill>
                          <a:round/>
                        </a14:hiddenLine>
                      </a:ext>
                    </a:extLst>
                  </p:spPr>
                  <p:txBody>
                    <a:bodyPr/>
                    <a:lstStyle/>
                    <a:p>
                      <a:endParaRPr lang="en-GB"/>
                    </a:p>
                  </p:txBody>
                </p:sp>
                <p:sp>
                  <p:nvSpPr>
                    <p:cNvPr id="62548" name="Arc 84"/>
                    <p:cNvSpPr/>
                    <p:nvPr/>
                  </p:nvSpPr>
                  <p:spPr bwMode="auto">
                    <a:xfrm>
                      <a:off x="996" y="3727"/>
                      <a:ext cx="51" cy="49"/>
                    </a:xfrm>
                    <a:custGeom>
                      <a:avLst/>
                      <a:gdLst>
                        <a:gd name="G0" fmla="+- 21600 0 0"/>
                        <a:gd name="G1" fmla="+- 18737 0 0"/>
                        <a:gd name="G2" fmla="+- 21600 0 0"/>
                        <a:gd name="T0" fmla="*/ 318 w 21600"/>
                        <a:gd name="T1" fmla="*/ 22431 h 22431"/>
                        <a:gd name="T2" fmla="*/ 10854 w 21600"/>
                        <a:gd name="T3" fmla="*/ 0 h 22431"/>
                        <a:gd name="T4" fmla="*/ 21600 w 21600"/>
                        <a:gd name="T5" fmla="*/ 18737 h 22431"/>
                      </a:gdLst>
                      <a:ahLst/>
                      <a:cxnLst>
                        <a:cxn ang="0">
                          <a:pos x="T0" y="T1"/>
                        </a:cxn>
                        <a:cxn ang="0">
                          <a:pos x="T2" y="T3"/>
                        </a:cxn>
                        <a:cxn ang="0">
                          <a:pos x="T4" y="T5"/>
                        </a:cxn>
                      </a:cxnLst>
                      <a:rect l="0" t="0" r="r" b="b"/>
                      <a:pathLst>
                        <a:path w="21600" h="22431" fill="none" extrusionOk="0">
                          <a:moveTo>
                            <a:pt x="318" y="22430"/>
                          </a:moveTo>
                          <a:cubicBezTo>
                            <a:pt x="106" y="21211"/>
                            <a:pt x="0" y="19975"/>
                            <a:pt x="0" y="18737"/>
                          </a:cubicBezTo>
                          <a:cubicBezTo>
                            <a:pt x="0" y="10997"/>
                            <a:pt x="4140" y="3850"/>
                            <a:pt x="10853" y="-1"/>
                          </a:cubicBezTo>
                        </a:path>
                        <a:path w="21600" h="22431" stroke="0" extrusionOk="0">
                          <a:moveTo>
                            <a:pt x="318" y="22430"/>
                          </a:moveTo>
                          <a:cubicBezTo>
                            <a:pt x="106" y="21211"/>
                            <a:pt x="0" y="19975"/>
                            <a:pt x="0" y="18737"/>
                          </a:cubicBezTo>
                          <a:cubicBezTo>
                            <a:pt x="0" y="10997"/>
                            <a:pt x="4140" y="3850"/>
                            <a:pt x="10853" y="-1"/>
                          </a:cubicBezTo>
                          <a:lnTo>
                            <a:pt x="21600" y="18737"/>
                          </a:lnTo>
                          <a:close/>
                        </a:path>
                      </a:pathLst>
                    </a:custGeom>
                    <a:solidFill>
                      <a:srgbClr val="3F1F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GB"/>
                    </a:p>
                  </p:txBody>
                </p:sp>
              </p:grpSp>
              <p:sp>
                <p:nvSpPr>
                  <p:cNvPr id="62549" name="Arc 85"/>
                  <p:cNvSpPr/>
                  <p:nvPr/>
                </p:nvSpPr>
                <p:spPr bwMode="auto">
                  <a:xfrm>
                    <a:off x="996" y="3720"/>
                    <a:ext cx="101" cy="57"/>
                  </a:xfrm>
                  <a:custGeom>
                    <a:avLst/>
                    <a:gdLst>
                      <a:gd name="G0" fmla="+- 21600 0 0"/>
                      <a:gd name="G1" fmla="+- 21600 0 0"/>
                      <a:gd name="G2" fmla="+- 21600 0 0"/>
                      <a:gd name="T0" fmla="*/ 408 w 42574"/>
                      <a:gd name="T1" fmla="*/ 25779 h 25779"/>
                      <a:gd name="T2" fmla="*/ 42574 w 42574"/>
                      <a:gd name="T3" fmla="*/ 16439 h 25779"/>
                      <a:gd name="T4" fmla="*/ 21600 w 42574"/>
                      <a:gd name="T5" fmla="*/ 21600 h 25779"/>
                    </a:gdLst>
                    <a:ahLst/>
                    <a:cxnLst>
                      <a:cxn ang="0">
                        <a:pos x="T0" y="T1"/>
                      </a:cxn>
                      <a:cxn ang="0">
                        <a:pos x="T2" y="T3"/>
                      </a:cxn>
                      <a:cxn ang="0">
                        <a:pos x="T4" y="T5"/>
                      </a:cxn>
                    </a:cxnLst>
                    <a:rect l="0" t="0" r="r" b="b"/>
                    <a:pathLst>
                      <a:path w="42574" h="25779" fill="none" extrusionOk="0">
                        <a:moveTo>
                          <a:pt x="408" y="25778"/>
                        </a:moveTo>
                        <a:cubicBezTo>
                          <a:pt x="136" y="24402"/>
                          <a:pt x="0" y="23002"/>
                          <a:pt x="0" y="21600"/>
                        </a:cubicBezTo>
                        <a:cubicBezTo>
                          <a:pt x="0" y="9670"/>
                          <a:pt x="9670" y="0"/>
                          <a:pt x="21600" y="0"/>
                        </a:cubicBezTo>
                        <a:cubicBezTo>
                          <a:pt x="31541" y="0"/>
                          <a:pt x="40198" y="6785"/>
                          <a:pt x="42574" y="16438"/>
                        </a:cubicBezTo>
                      </a:path>
                      <a:path w="42574" h="25779" stroke="0" extrusionOk="0">
                        <a:moveTo>
                          <a:pt x="408" y="25778"/>
                        </a:moveTo>
                        <a:cubicBezTo>
                          <a:pt x="136" y="24402"/>
                          <a:pt x="0" y="23002"/>
                          <a:pt x="0" y="21600"/>
                        </a:cubicBezTo>
                        <a:cubicBezTo>
                          <a:pt x="0" y="9670"/>
                          <a:pt x="9670" y="0"/>
                          <a:pt x="21600" y="0"/>
                        </a:cubicBezTo>
                        <a:cubicBezTo>
                          <a:pt x="31541" y="0"/>
                          <a:pt x="40198" y="6785"/>
                          <a:pt x="42574" y="16438"/>
                        </a:cubicBezTo>
                        <a:lnTo>
                          <a:pt x="21600" y="21600"/>
                        </a:lnTo>
                        <a:close/>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62550" name="Arc 86"/>
                  <p:cNvSpPr/>
                  <p:nvPr/>
                </p:nvSpPr>
                <p:spPr bwMode="auto">
                  <a:xfrm>
                    <a:off x="1001" y="3729"/>
                    <a:ext cx="99" cy="58"/>
                  </a:xfrm>
                  <a:custGeom>
                    <a:avLst/>
                    <a:gdLst>
                      <a:gd name="G0" fmla="+- 21600 0 0"/>
                      <a:gd name="G1" fmla="+- 21600 0 0"/>
                      <a:gd name="G2" fmla="+- 21600 0 0"/>
                      <a:gd name="T0" fmla="*/ 602 w 42461"/>
                      <a:gd name="T1" fmla="*/ 26665 h 26665"/>
                      <a:gd name="T2" fmla="*/ 42461 w 42461"/>
                      <a:gd name="T3" fmla="*/ 15997 h 26665"/>
                      <a:gd name="T4" fmla="*/ 21600 w 42461"/>
                      <a:gd name="T5" fmla="*/ 21600 h 26665"/>
                    </a:gdLst>
                    <a:ahLst/>
                    <a:cxnLst>
                      <a:cxn ang="0">
                        <a:pos x="T0" y="T1"/>
                      </a:cxn>
                      <a:cxn ang="0">
                        <a:pos x="T2" y="T3"/>
                      </a:cxn>
                      <a:cxn ang="0">
                        <a:pos x="T4" y="T5"/>
                      </a:cxn>
                    </a:cxnLst>
                    <a:rect l="0" t="0" r="r" b="b"/>
                    <a:pathLst>
                      <a:path w="42461" h="26665" fill="none" extrusionOk="0">
                        <a:moveTo>
                          <a:pt x="602" y="26664"/>
                        </a:moveTo>
                        <a:cubicBezTo>
                          <a:pt x="202" y="25006"/>
                          <a:pt x="0" y="23306"/>
                          <a:pt x="0" y="21600"/>
                        </a:cubicBezTo>
                        <a:cubicBezTo>
                          <a:pt x="0" y="9670"/>
                          <a:pt x="9670" y="0"/>
                          <a:pt x="21600" y="0"/>
                        </a:cubicBezTo>
                        <a:cubicBezTo>
                          <a:pt x="31371" y="0"/>
                          <a:pt x="39925" y="6560"/>
                          <a:pt x="42460" y="15997"/>
                        </a:cubicBezTo>
                      </a:path>
                      <a:path w="42461" h="26665" stroke="0" extrusionOk="0">
                        <a:moveTo>
                          <a:pt x="602" y="26664"/>
                        </a:moveTo>
                        <a:cubicBezTo>
                          <a:pt x="202" y="25006"/>
                          <a:pt x="0" y="23306"/>
                          <a:pt x="0" y="21600"/>
                        </a:cubicBezTo>
                        <a:cubicBezTo>
                          <a:pt x="0" y="9670"/>
                          <a:pt x="9670" y="0"/>
                          <a:pt x="21600" y="0"/>
                        </a:cubicBezTo>
                        <a:cubicBezTo>
                          <a:pt x="31371" y="0"/>
                          <a:pt x="39925" y="6560"/>
                          <a:pt x="42460" y="15997"/>
                        </a:cubicBezTo>
                        <a:lnTo>
                          <a:pt x="21600" y="21600"/>
                        </a:lnTo>
                        <a:close/>
                      </a:path>
                    </a:pathLst>
                  </a:custGeom>
                  <a:solidFill>
                    <a:srgbClr val="5F3F1F"/>
                  </a:solidFill>
                  <a:ln>
                    <a:noFill/>
                  </a:ln>
                  <a:extLst>
                    <a:ext uri="{91240B29-F687-4F45-9708-019B960494DF}">
                      <a14:hiddenLine xmlns:a14="http://schemas.microsoft.com/office/drawing/2010/main" w="9525">
                        <a:solidFill>
                          <a:srgbClr val="000000"/>
                        </a:solidFill>
                        <a:round/>
                      </a14:hiddenLine>
                    </a:ext>
                  </a:extLst>
                </p:spPr>
                <p:txBody>
                  <a:bodyPr/>
                  <a:lstStyle/>
                  <a:p>
                    <a:endParaRPr lang="en-GB"/>
                  </a:p>
                </p:txBody>
              </p:sp>
            </p:grpSp>
            <p:sp>
              <p:nvSpPr>
                <p:cNvPr id="62551" name="Freeform 87"/>
                <p:cNvSpPr/>
                <p:nvPr/>
              </p:nvSpPr>
              <p:spPr bwMode="auto">
                <a:xfrm>
                  <a:off x="999" y="3731"/>
                  <a:ext cx="200" cy="344"/>
                </a:xfrm>
                <a:custGeom>
                  <a:avLst/>
                  <a:gdLst>
                    <a:gd name="T0" fmla="*/ 51 w 401"/>
                    <a:gd name="T1" fmla="*/ 0 h 687"/>
                    <a:gd name="T2" fmla="*/ 36 w 401"/>
                    <a:gd name="T3" fmla="*/ 9 h 687"/>
                    <a:gd name="T4" fmla="*/ 25 w 401"/>
                    <a:gd name="T5" fmla="*/ 18 h 687"/>
                    <a:gd name="T6" fmla="*/ 14 w 401"/>
                    <a:gd name="T7" fmla="*/ 30 h 687"/>
                    <a:gd name="T8" fmla="*/ 10 w 401"/>
                    <a:gd name="T9" fmla="*/ 41 h 687"/>
                    <a:gd name="T10" fmla="*/ 5 w 401"/>
                    <a:gd name="T11" fmla="*/ 54 h 687"/>
                    <a:gd name="T12" fmla="*/ 2 w 401"/>
                    <a:gd name="T13" fmla="*/ 66 h 687"/>
                    <a:gd name="T14" fmla="*/ 0 w 401"/>
                    <a:gd name="T15" fmla="*/ 81 h 687"/>
                    <a:gd name="T16" fmla="*/ 0 w 401"/>
                    <a:gd name="T17" fmla="*/ 99 h 687"/>
                    <a:gd name="T18" fmla="*/ 311 w 401"/>
                    <a:gd name="T19" fmla="*/ 687 h 687"/>
                    <a:gd name="T20" fmla="*/ 401 w 401"/>
                    <a:gd name="T21" fmla="*/ 625 h 687"/>
                    <a:gd name="T22" fmla="*/ 51 w 401"/>
                    <a:gd name="T23"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1" h="687">
                      <a:moveTo>
                        <a:pt x="51" y="0"/>
                      </a:moveTo>
                      <a:lnTo>
                        <a:pt x="36" y="9"/>
                      </a:lnTo>
                      <a:lnTo>
                        <a:pt x="25" y="18"/>
                      </a:lnTo>
                      <a:lnTo>
                        <a:pt x="14" y="30"/>
                      </a:lnTo>
                      <a:lnTo>
                        <a:pt x="10" y="41"/>
                      </a:lnTo>
                      <a:lnTo>
                        <a:pt x="5" y="54"/>
                      </a:lnTo>
                      <a:lnTo>
                        <a:pt x="2" y="66"/>
                      </a:lnTo>
                      <a:lnTo>
                        <a:pt x="0" y="81"/>
                      </a:lnTo>
                      <a:lnTo>
                        <a:pt x="0" y="99"/>
                      </a:lnTo>
                      <a:lnTo>
                        <a:pt x="311" y="687"/>
                      </a:lnTo>
                      <a:lnTo>
                        <a:pt x="401" y="625"/>
                      </a:lnTo>
                      <a:lnTo>
                        <a:pt x="51" y="0"/>
                      </a:lnTo>
                      <a:close/>
                    </a:path>
                  </a:pathLst>
                </a:custGeom>
                <a:solidFill>
                  <a:srgbClr val="3F1F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GB"/>
                </a:p>
              </p:txBody>
            </p:sp>
            <p:sp>
              <p:nvSpPr>
                <p:cNvPr id="62552" name="Oval 88"/>
                <p:cNvSpPr>
                  <a:spLocks noChangeArrowheads="1"/>
                </p:cNvSpPr>
                <p:nvPr/>
              </p:nvSpPr>
              <p:spPr bwMode="auto">
                <a:xfrm>
                  <a:off x="1156" y="4016"/>
                  <a:ext cx="110" cy="106"/>
                </a:xfrm>
                <a:prstGeom prst="ellipse">
                  <a:avLst/>
                </a:prstGeom>
                <a:solidFill>
                  <a:srgbClr val="7F5F3F"/>
                </a:solidFill>
                <a:ln w="7938">
                  <a:solidFill>
                    <a:srgbClr val="000000"/>
                  </a:solidFill>
                  <a:round/>
                </a:ln>
              </p:spPr>
              <p:txBody>
                <a:bodyPr/>
                <a:lstStyle/>
                <a:p>
                  <a:endParaRPr lang="en-GB"/>
                </a:p>
              </p:txBody>
            </p:sp>
          </p:grpSp>
        </p:grpSp>
        <p:sp>
          <p:nvSpPr>
            <p:cNvPr id="62553" name="Text Box 89"/>
            <p:cNvSpPr txBox="1">
              <a:spLocks noChangeArrowheads="1"/>
            </p:cNvSpPr>
            <p:nvPr/>
          </p:nvSpPr>
          <p:spPr bwMode="auto">
            <a:xfrm>
              <a:off x="624" y="3120"/>
              <a:ext cx="11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chemeClr val="accent2"/>
                  </a:solidFill>
                </a:rPr>
                <a:t>研究 内容：</a:t>
              </a:r>
              <a:endParaRPr lang="zh-CN" altLang="en-US" sz="2400" b="1">
                <a:solidFill>
                  <a:schemeClr val="accent2"/>
                </a:solidFill>
              </a:endParaRPr>
            </a:p>
          </p:txBody>
        </p:sp>
      </p:grpSp>
      <p:sp>
        <p:nvSpPr>
          <p:cNvPr id="62554" name="Text Box 90"/>
          <p:cNvSpPr txBox="1">
            <a:spLocks noChangeArrowheads="1"/>
          </p:cNvSpPr>
          <p:nvPr/>
        </p:nvSpPr>
        <p:spPr bwMode="auto">
          <a:xfrm>
            <a:off x="1545065" y="4535434"/>
            <a:ext cx="6629400" cy="1348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en-US" altLang="zh-CN" sz="2400" b="1" dirty="0">
                <a:solidFill>
                  <a:schemeClr val="accent2"/>
                </a:solidFill>
                <a:sym typeface="Wingdings" panose="05000000000000000000" pitchFamily="2" charset="2"/>
              </a:rPr>
              <a:t></a:t>
            </a:r>
            <a:r>
              <a:rPr lang="en-US" altLang="zh-CN" sz="2400" b="1" dirty="0">
                <a:sym typeface="Wingdings" panose="05000000000000000000" pitchFamily="2" charset="2"/>
              </a:rPr>
              <a:t> </a:t>
            </a:r>
            <a:r>
              <a:rPr lang="zh-CN" altLang="en-US" sz="2400" b="1" dirty="0"/>
              <a:t>如何建立迭代格式？　</a:t>
            </a:r>
            <a:endParaRPr lang="zh-CN" altLang="en-US" sz="2400" b="1" dirty="0"/>
          </a:p>
          <a:p>
            <a:pPr marL="342900" indent="-342900">
              <a:spcBef>
                <a:spcPct val="20000"/>
              </a:spcBef>
              <a:buFont typeface="Wingdings" panose="05000000000000000000" pitchFamily="2" charset="2"/>
              <a:buChar char="@"/>
            </a:pPr>
            <a:r>
              <a:rPr lang="zh-CN" altLang="en-US" sz="2400" b="1" dirty="0"/>
              <a:t>向量序列的收敛条件？        </a:t>
            </a:r>
            <a:endParaRPr lang="en-US" altLang="zh-CN" sz="2400" b="1" dirty="0"/>
          </a:p>
          <a:p>
            <a:pPr marL="342900" indent="-342900">
              <a:spcBef>
                <a:spcPct val="20000"/>
              </a:spcBef>
              <a:buFont typeface="Wingdings" panose="05000000000000000000" pitchFamily="2" charset="2"/>
              <a:buChar char="@"/>
            </a:pPr>
            <a:r>
              <a:rPr lang="zh-CN" altLang="en-US" sz="2400" b="1" dirty="0"/>
              <a:t>误差估计？</a:t>
            </a:r>
            <a:endParaRPr lang="zh-CN" altLang="en-US" sz="2400" b="1" dirty="0"/>
          </a:p>
        </p:txBody>
      </p:sp>
      <p:grpSp>
        <p:nvGrpSpPr>
          <p:cNvPr id="62562" name="Group 98"/>
          <p:cNvGrpSpPr/>
          <p:nvPr/>
        </p:nvGrpSpPr>
        <p:grpSpPr bwMode="auto">
          <a:xfrm>
            <a:off x="6154591" y="2815208"/>
            <a:ext cx="2049463" cy="685800"/>
            <a:chOff x="4037" y="2112"/>
            <a:chExt cx="1291" cy="432"/>
          </a:xfrm>
        </p:grpSpPr>
        <p:grpSp>
          <p:nvGrpSpPr>
            <p:cNvPr id="62561" name="Group 97"/>
            <p:cNvGrpSpPr/>
            <p:nvPr/>
          </p:nvGrpSpPr>
          <p:grpSpPr bwMode="auto">
            <a:xfrm>
              <a:off x="4037" y="2112"/>
              <a:ext cx="1291" cy="432"/>
              <a:chOff x="3983" y="2112"/>
              <a:chExt cx="1345" cy="432"/>
            </a:xfrm>
          </p:grpSpPr>
          <p:sp>
            <p:nvSpPr>
              <p:cNvPr id="62560" name="AutoShape 96"/>
              <p:cNvSpPr>
                <a:spLocks noChangeArrowheads="1"/>
              </p:cNvSpPr>
              <p:nvPr/>
            </p:nvSpPr>
            <p:spPr bwMode="auto">
              <a:xfrm>
                <a:off x="3984" y="2160"/>
                <a:ext cx="1344" cy="384"/>
              </a:xfrm>
              <a:prstGeom prst="wedgeRectCallout">
                <a:avLst>
                  <a:gd name="adj1" fmla="val -85803"/>
                  <a:gd name="adj2" fmla="val -84685"/>
                </a:avLst>
              </a:prstGeom>
              <a:gradFill rotWithShape="0">
                <a:gsLst>
                  <a:gs pos="0">
                    <a:srgbClr val="FFFFFF"/>
                  </a:gs>
                  <a:gs pos="50000">
                    <a:srgbClr val="CCFFFF"/>
                  </a:gs>
                  <a:gs pos="100000">
                    <a:srgbClr val="FFFFFF"/>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en-US"/>
              </a:p>
            </p:txBody>
          </p:sp>
          <p:sp>
            <p:nvSpPr>
              <p:cNvPr id="62557" name="AutoShape 93"/>
              <p:cNvSpPr>
                <a:spLocks noChangeArrowheads="1"/>
              </p:cNvSpPr>
              <p:nvPr/>
            </p:nvSpPr>
            <p:spPr bwMode="auto">
              <a:xfrm>
                <a:off x="3983" y="2112"/>
                <a:ext cx="1344" cy="384"/>
              </a:xfrm>
              <a:prstGeom prst="wedgeRectCallout">
                <a:avLst>
                  <a:gd name="adj1" fmla="val -59005"/>
                  <a:gd name="adj2" fmla="val -145833"/>
                </a:avLst>
              </a:prstGeom>
              <a:gradFill rotWithShape="0">
                <a:gsLst>
                  <a:gs pos="0">
                    <a:srgbClr val="FFFFFF"/>
                  </a:gs>
                  <a:gs pos="50000">
                    <a:srgbClr val="CCFFFF"/>
                  </a:gs>
                  <a:gs pos="100000">
                    <a:srgbClr val="FFFFFF"/>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en-US"/>
              </a:p>
            </p:txBody>
          </p:sp>
        </p:grpSp>
        <p:sp>
          <p:nvSpPr>
            <p:cNvPr id="62558" name="Text Box 94"/>
            <p:cNvSpPr txBox="1">
              <a:spLocks noChangeArrowheads="1"/>
            </p:cNvSpPr>
            <p:nvPr/>
          </p:nvSpPr>
          <p:spPr bwMode="auto">
            <a:xfrm>
              <a:off x="4080" y="2208"/>
              <a:ext cx="118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t>称</a:t>
              </a:r>
              <a:r>
                <a:rPr lang="en-US" altLang="zh-CN" sz="2000" b="1" dirty="0"/>
                <a:t>B</a:t>
              </a:r>
              <a:r>
                <a:rPr lang="zh-CN" altLang="en-US" sz="2000" b="1" dirty="0"/>
                <a:t>为迭代矩阵</a:t>
              </a:r>
              <a:endParaRPr lang="zh-CN" altLang="en-US" sz="2000" b="1" dirty="0"/>
            </a:p>
          </p:txBody>
        </p:sp>
      </p:grpSp>
      <p:sp>
        <p:nvSpPr>
          <p:cNvPr id="100" name="Rectangle 5"/>
          <p:cNvSpPr>
            <a:spLocks noChangeArrowheads="1"/>
          </p:cNvSpPr>
          <p:nvPr/>
        </p:nvSpPr>
        <p:spPr bwMode="auto">
          <a:xfrm>
            <a:off x="609127" y="1052734"/>
            <a:ext cx="5400675" cy="48013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indent="-457200">
              <a:lnSpc>
                <a:spcPct val="90000"/>
              </a:lnSpc>
              <a:buClr>
                <a:srgbClr val="0000FF"/>
              </a:buClr>
              <a:buSzPct val="90000"/>
              <a:buFont typeface="Wingdings" panose="05000000000000000000" pitchFamily="2" charset="2"/>
              <a:buChar char="Ø"/>
              <a:defRPr/>
            </a:pPr>
            <a:r>
              <a:rPr kumimoji="1" lang="zh-CN" altLang="en-US" sz="2800" b="1" dirty="0">
                <a:solidFill>
                  <a:srgbClr val="0000FF"/>
                </a:solidFill>
                <a:effectLst>
                  <a:outerShdw blurRad="38100" dist="38100" dir="2700000" algn="tl">
                    <a:srgbClr val="C0C0C0"/>
                  </a:outerShdw>
                </a:effectLst>
                <a:ea typeface="楷体_GB2312" pitchFamily="49" charset="-122"/>
              </a:rPr>
              <a:t>基本思想</a:t>
            </a:r>
            <a:endParaRPr kumimoji="1" lang="zh-CN" altLang="en-US" sz="2800" b="1" dirty="0">
              <a:solidFill>
                <a:srgbClr val="0000FF"/>
              </a:solidFill>
              <a:effectLst>
                <a:outerShdw blurRad="38100" dist="38100" dir="2700000" algn="tl">
                  <a:srgbClr val="C0C0C0"/>
                </a:outerShdw>
              </a:effectLst>
              <a:ea typeface="楷体_GB2312" pitchFamily="49" charset="-122"/>
            </a:endParaRPr>
          </a:p>
        </p:txBody>
      </p:sp>
      <p:sp>
        <p:nvSpPr>
          <p:cNvPr id="102" name="Rectangle 30"/>
          <p:cNvSpPr>
            <a:spLocks noChangeArrowheads="1"/>
          </p:cNvSpPr>
          <p:nvPr/>
        </p:nvSpPr>
        <p:spPr bwMode="auto">
          <a:xfrm>
            <a:off x="4038600" y="0"/>
            <a:ext cx="5105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fontAlgn="ctr"/>
            <a:r>
              <a:rPr lang="en-US" altLang="zh-CN" sz="1800" b="1" dirty="0">
                <a:solidFill>
                  <a:schemeClr val="tx2"/>
                </a:solidFill>
                <a:ea typeface="楷体_GB2312" pitchFamily="49" charset="-122"/>
              </a:rPr>
              <a:t>§1</a:t>
            </a:r>
            <a:r>
              <a:rPr lang="en-US" altLang="zh-CN" sz="3600" b="1" dirty="0">
                <a:solidFill>
                  <a:schemeClr val="tx2"/>
                </a:solidFill>
                <a:ea typeface="楷体_GB2312" pitchFamily="49" charset="-122"/>
              </a:rPr>
              <a:t> </a:t>
            </a:r>
            <a:r>
              <a:rPr lang="en-US" altLang="zh-CN" sz="1800" b="1" dirty="0"/>
              <a:t>Iterative Methods</a:t>
            </a:r>
            <a:endParaRPr lang="en-US" altLang="zh-CN" sz="1800" b="1" dirty="0"/>
          </a:p>
        </p:txBody>
      </p:sp>
      <p:grpSp>
        <p:nvGrpSpPr>
          <p:cNvPr id="98" name="组合 97"/>
          <p:cNvGrpSpPr/>
          <p:nvPr/>
        </p:nvGrpSpPr>
        <p:grpSpPr>
          <a:xfrm>
            <a:off x="151927" y="387023"/>
            <a:ext cx="8519085" cy="462413"/>
            <a:chOff x="457200" y="440875"/>
            <a:chExt cx="8519085" cy="462413"/>
          </a:xfrm>
        </p:grpSpPr>
        <p:sp>
          <p:nvSpPr>
            <p:cNvPr id="99" name="Rectangle 2"/>
            <p:cNvSpPr>
              <a:spLocks noChangeArrowheads="1"/>
            </p:cNvSpPr>
            <p:nvPr/>
          </p:nvSpPr>
          <p:spPr bwMode="auto">
            <a:xfrm>
              <a:off x="746685" y="440875"/>
              <a:ext cx="8229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b="1" dirty="0"/>
                <a:t>§1 </a:t>
              </a:r>
              <a:r>
                <a:rPr lang="zh-CN" altLang="en-US" b="1" dirty="0"/>
                <a:t>迭代方法</a:t>
              </a:r>
              <a:r>
                <a:rPr lang="en-US" altLang="zh-CN" sz="2000" b="1" dirty="0">
                  <a:solidFill>
                    <a:srgbClr val="008000"/>
                  </a:solidFill>
                  <a:latin typeface="Arial" panose="020B0604020202020204" pitchFamily="34" charset="0"/>
                </a:rPr>
                <a:t>     /*Iterative Techniques*/</a:t>
              </a:r>
              <a:endParaRPr lang="en-US" altLang="zh-CN" sz="2000" b="1" dirty="0">
                <a:solidFill>
                  <a:srgbClr val="008000"/>
                </a:solidFill>
                <a:latin typeface="Arial" panose="020B0604020202020204" pitchFamily="34" charset="0"/>
              </a:endParaRPr>
            </a:p>
          </p:txBody>
        </p:sp>
        <p:pic>
          <p:nvPicPr>
            <p:cNvPr id="101" name="Picture 25" descr="toolbo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57200"/>
              <a:ext cx="457200" cy="446088"/>
            </a:xfrm>
            <a:prstGeom prst="rect">
              <a:avLst/>
            </a:prstGeom>
            <a:noFill/>
            <a:extLst>
              <a:ext uri="{909E8E84-426E-40DD-AFC4-6F175D3DCCD1}">
                <a14:hiddenFill xmlns:a14="http://schemas.microsoft.com/office/drawing/2010/main">
                  <a:solidFill>
                    <a:srgbClr val="FFFFFF"/>
                  </a:solidFill>
                </a14:hiddenFill>
              </a:ext>
            </a:extLst>
          </p:spPr>
        </p:pic>
      </p:grpSp>
      <p:sp>
        <p:nvSpPr>
          <p:cNvPr id="103" name="矩形 102"/>
          <p:cNvSpPr/>
          <p:nvPr/>
        </p:nvSpPr>
        <p:spPr>
          <a:xfrm>
            <a:off x="2771800" y="1063100"/>
            <a:ext cx="3897221" cy="476541"/>
          </a:xfrm>
          <a:prstGeom prst="rect">
            <a:avLst/>
          </a:prstGeom>
        </p:spPr>
        <p:txBody>
          <a:bodyPr wrap="none">
            <a:spAutoFit/>
          </a:bodyPr>
          <a:lstStyle/>
          <a:p>
            <a:pPr marL="0" indent="0">
              <a:lnSpc>
                <a:spcPct val="114000"/>
              </a:lnSpc>
              <a:buNone/>
            </a:pPr>
            <a:r>
              <a:rPr lang="zh-CN" altLang="en-US" b="1" dirty="0">
                <a:solidFill>
                  <a:srgbClr val="FF0000"/>
                </a:solidFill>
              </a:rPr>
              <a:t>对比简单迭代法不动点方程</a:t>
            </a:r>
            <a:endParaRPr lang="en-US" altLang="zh-CN"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3"/>
                                        </p:tgtEl>
                                        <p:attrNameLst>
                                          <p:attrName>style.visibility</p:attrName>
                                        </p:attrNameLst>
                                      </p:cBhvr>
                                      <p:to>
                                        <p:strVal val="visible"/>
                                      </p:to>
                                    </p:set>
                                    <p:anim calcmode="lin" valueType="num">
                                      <p:cBhvr additive="base">
                                        <p:cTn id="7" dur="500" fill="hold"/>
                                        <p:tgtEl>
                                          <p:spTgt spid="103"/>
                                        </p:tgtEl>
                                        <p:attrNameLst>
                                          <p:attrName>ppt_x</p:attrName>
                                        </p:attrNameLst>
                                      </p:cBhvr>
                                      <p:tavLst>
                                        <p:tav tm="0">
                                          <p:val>
                                            <p:strVal val="#ppt_x"/>
                                          </p:val>
                                        </p:tav>
                                        <p:tav tm="100000">
                                          <p:val>
                                            <p:strVal val="#ppt_x"/>
                                          </p:val>
                                        </p:tav>
                                      </p:tavLst>
                                    </p:anim>
                                    <p:anim calcmode="lin" valueType="num">
                                      <p:cBhvr additive="base">
                                        <p:cTn id="8" dur="500" fill="hold"/>
                                        <p:tgtEl>
                                          <p:spTgt spid="10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62471"/>
                                        </p:tgtEl>
                                        <p:attrNameLst>
                                          <p:attrName>style.visibility</p:attrName>
                                        </p:attrNameLst>
                                      </p:cBhvr>
                                      <p:to>
                                        <p:strVal val="visible"/>
                                      </p:to>
                                    </p:set>
                                    <p:animEffect transition="in" filter="wipe(left)">
                                      <p:cBhvr>
                                        <p:cTn id="13" dur="500"/>
                                        <p:tgtEl>
                                          <p:spTgt spid="6247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62556"/>
                                        </p:tgtEl>
                                        <p:attrNameLst>
                                          <p:attrName>style.visibility</p:attrName>
                                        </p:attrNameLst>
                                      </p:cBhvr>
                                      <p:to>
                                        <p:strVal val="visible"/>
                                      </p:to>
                                    </p:set>
                                    <p:animEffect transition="in" filter="wipe(up)">
                                      <p:cBhvr>
                                        <p:cTn id="18" dur="500"/>
                                        <p:tgtEl>
                                          <p:spTgt spid="62556"/>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6" fill="hold" nodeType="clickEffect">
                                  <p:stCondLst>
                                    <p:cond delay="0"/>
                                  </p:stCondLst>
                                  <p:childTnLst>
                                    <p:set>
                                      <p:cBhvr>
                                        <p:cTn id="22" dur="1" fill="hold">
                                          <p:stCondLst>
                                            <p:cond delay="0"/>
                                          </p:stCondLst>
                                        </p:cTn>
                                        <p:tgtEl>
                                          <p:spTgt spid="62562"/>
                                        </p:tgtEl>
                                        <p:attrNameLst>
                                          <p:attrName>style.visibility</p:attrName>
                                        </p:attrNameLst>
                                      </p:cBhvr>
                                      <p:to>
                                        <p:strVal val="visible"/>
                                      </p:to>
                                    </p:set>
                                    <p:animEffect transition="in" filter="strips(downRight)">
                                      <p:cBhvr>
                                        <p:cTn id="23" dur="500"/>
                                        <p:tgtEl>
                                          <p:spTgt spid="62562"/>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3" fill="hold" nodeType="clickEffect">
                                  <p:stCondLst>
                                    <p:cond delay="0"/>
                                  </p:stCondLst>
                                  <p:childTnLst>
                                    <p:set>
                                      <p:cBhvr>
                                        <p:cTn id="27" dur="1" fill="hold">
                                          <p:stCondLst>
                                            <p:cond delay="0"/>
                                          </p:stCondLst>
                                        </p:cTn>
                                        <p:tgtEl>
                                          <p:spTgt spid="62500"/>
                                        </p:tgtEl>
                                        <p:attrNameLst>
                                          <p:attrName>style.visibility</p:attrName>
                                        </p:attrNameLst>
                                      </p:cBhvr>
                                      <p:to>
                                        <p:strVal val="visible"/>
                                      </p:to>
                                    </p:set>
                                    <p:animEffect transition="in" filter="strips(upRight)">
                                      <p:cBhvr>
                                        <p:cTn id="28" dur="500"/>
                                        <p:tgtEl>
                                          <p:spTgt spid="6250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62554"/>
                                        </p:tgtEl>
                                        <p:attrNameLst>
                                          <p:attrName>style.visibility</p:attrName>
                                        </p:attrNameLst>
                                      </p:cBhvr>
                                      <p:to>
                                        <p:strVal val="visible"/>
                                      </p:to>
                                    </p:set>
                                    <p:animEffect transition="in" filter="wipe(up)">
                                      <p:cBhvr>
                                        <p:cTn id="33" dur="500"/>
                                        <p:tgtEl>
                                          <p:spTgt spid="625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54" grpId="0" autoUpdateAnimBg="0"/>
      <p:bldP spid="10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1828800" y="2786063"/>
            <a:ext cx="6400800" cy="642938"/>
          </a:xfrm>
          <a:prstGeom prst="rect">
            <a:avLst/>
          </a:prstGeom>
          <a:noFill/>
        </p:spPr>
        <p:txBody>
          <a:bodyPr vert="horz" rtlCol="0" anchor="ctr" anchorCtr="0">
            <a:noAutofit/>
          </a:bodyPr>
          <a:lstStyle/>
          <a:p>
            <a:r>
              <a:rPr kumimoji="0" lang="zh-CN" altLang="zh-CN" sz="2800" b="1" i="0" u="none" strike="noStrike" cap="none" normalizeH="0" dirty="0">
                <a:ln>
                  <a:noFill/>
                </a:ln>
                <a:solidFill>
                  <a:srgbClr val="333333"/>
                </a:solidFill>
                <a:effectLst/>
                <a:latin typeface="Times New Roman" panose="02020603050405020304" pitchFamily="18" charset="0"/>
                <a:ea typeface="+mn-ea"/>
              </a:rPr>
              <a:t>Jacobi</a:t>
            </a:r>
            <a:r>
              <a:rPr kumimoji="0" lang="zh-CN" altLang="en-US" sz="2800" b="1" i="0" u="none" strike="noStrike" cap="none" normalizeH="0" dirty="0">
                <a:ln>
                  <a:noFill/>
                </a:ln>
                <a:solidFill>
                  <a:srgbClr val="333333"/>
                </a:solidFill>
                <a:effectLst/>
                <a:latin typeface="Times New Roman" panose="02020603050405020304" pitchFamily="18" charset="0"/>
                <a:ea typeface="+mn-ea"/>
              </a:rPr>
              <a:t>迭代法收敛</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6" name="文本框 5"/>
          <p:cNvSpPr txBox="1"/>
          <p:nvPr>
            <p:custDataLst>
              <p:tags r:id="rId2"/>
            </p:custDataLst>
          </p:nvPr>
        </p:nvSpPr>
        <p:spPr>
          <a:xfrm>
            <a:off x="1828800" y="3643313"/>
            <a:ext cx="6400800" cy="642938"/>
          </a:xfrm>
          <a:prstGeom prst="rect">
            <a:avLst/>
          </a:prstGeom>
          <a:noFill/>
        </p:spPr>
        <p:txBody>
          <a:bodyPr vert="horz" rtlCol="0" anchor="ctr" anchorCtr="0">
            <a:noAutofit/>
          </a:bodyPr>
          <a:lstStyle/>
          <a:p>
            <a:r>
              <a:rPr kumimoji="0" lang="zh-CN" altLang="zh-CN" sz="2800" b="1" i="0" u="none" strike="noStrike" cap="none" normalizeH="0" dirty="0">
                <a:ln>
                  <a:noFill/>
                </a:ln>
                <a:solidFill>
                  <a:srgbClr val="333333"/>
                </a:solidFill>
                <a:effectLst/>
                <a:latin typeface="Times New Roman" panose="02020603050405020304" pitchFamily="18" charset="0"/>
                <a:ea typeface="+mn-ea"/>
              </a:rPr>
              <a:t>Gauss-</a:t>
            </a:r>
            <a:r>
              <a:rPr kumimoji="0" lang="en-US" altLang="zh-CN" sz="2800" b="1" i="0" u="none" strike="noStrike" cap="none" normalizeH="0" dirty="0">
                <a:ln>
                  <a:noFill/>
                </a:ln>
                <a:solidFill>
                  <a:srgbClr val="333333"/>
                </a:solidFill>
                <a:effectLst/>
                <a:latin typeface="Times New Roman" panose="02020603050405020304" pitchFamily="18" charset="0"/>
                <a:ea typeface="+mn-ea"/>
              </a:rPr>
              <a:t>S</a:t>
            </a:r>
            <a:r>
              <a:rPr kumimoji="0" lang="zh-CN" altLang="zh-CN" sz="2800" b="1" i="0" u="none" strike="noStrike" cap="none" normalizeH="0" dirty="0">
                <a:ln>
                  <a:noFill/>
                </a:ln>
                <a:solidFill>
                  <a:srgbClr val="333333"/>
                </a:solidFill>
                <a:effectLst/>
                <a:latin typeface="Times New Roman" panose="02020603050405020304" pitchFamily="18" charset="0"/>
                <a:ea typeface="+mn-ea"/>
              </a:rPr>
              <a:t>eidel</a:t>
            </a:r>
            <a:r>
              <a:rPr kumimoji="0" lang="zh-CN" altLang="en-US" sz="2800" b="1" i="0" u="none" strike="noStrike" cap="none" normalizeH="0" dirty="0">
                <a:ln>
                  <a:noFill/>
                </a:ln>
                <a:solidFill>
                  <a:srgbClr val="333333"/>
                </a:solidFill>
                <a:effectLst/>
                <a:latin typeface="Times New Roman" panose="02020603050405020304" pitchFamily="18" charset="0"/>
                <a:ea typeface="+mn-ea"/>
              </a:rPr>
              <a:t>迭代法收敛</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7" name="文本框 6"/>
          <p:cNvSpPr txBox="1"/>
          <p:nvPr>
            <p:custDataLst>
              <p:tags r:id="rId3"/>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两种方法都收敛</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8" name="文本框 7"/>
          <p:cNvSpPr txBox="1"/>
          <p:nvPr>
            <p:custDataLst>
              <p:tags r:id="rId4"/>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两种方法都发散</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9" name="椭圆 8"/>
          <p:cNvSpPr>
            <a:spLocks noChangeAspect="1"/>
          </p:cNvSpPr>
          <p:nvPr>
            <p:custDataLst>
              <p:tags r:id="rId5"/>
            </p:custDataLst>
          </p:nvPr>
        </p:nvSpPr>
        <p:spPr>
          <a:xfrm>
            <a:off x="11144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0" name="椭圆 9"/>
          <p:cNvSpPr>
            <a:spLocks noChangeAspect="1"/>
          </p:cNvSpPr>
          <p:nvPr>
            <p:custDataLst>
              <p:tags r:id="rId6"/>
            </p:custDataLst>
          </p:nvPr>
        </p:nvSpPr>
        <p:spPr>
          <a:xfrm>
            <a:off x="11144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1" name="椭圆 10"/>
          <p:cNvSpPr>
            <a:spLocks noChangeAspect="1"/>
          </p:cNvSpPr>
          <p:nvPr>
            <p:custDataLst>
              <p:tags r:id="rId7"/>
            </p:custDataLst>
          </p:nvPr>
        </p:nvSpPr>
        <p:spPr>
          <a:xfrm>
            <a:off x="1114425"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C</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2" name="椭圆 11"/>
          <p:cNvSpPr>
            <a:spLocks noChangeAspect="1"/>
          </p:cNvSpPr>
          <p:nvPr>
            <p:custDataLst>
              <p:tags r:id="rId8"/>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D</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3" name="矩形: 圆角 12"/>
          <p:cNvSpPr/>
          <p:nvPr>
            <p:custDataLst>
              <p:tags r:id="rId9"/>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提交</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20" name="Rectangle 1"/>
          <p:cNvSpPr>
            <a:spLocks noChangeArrowheads="1"/>
          </p:cNvSpPr>
          <p:nvPr/>
        </p:nvSpPr>
        <p:spPr bwMode="auto">
          <a:xfrm>
            <a:off x="914626" y="1066384"/>
            <a:ext cx="7761829"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b="1" i="0" u="none" strike="noStrike" cap="none" normalizeH="0" dirty="0">
                <a:ln>
                  <a:noFill/>
                </a:ln>
                <a:solidFill>
                  <a:srgbClr val="333333"/>
                </a:solidFill>
                <a:effectLst/>
                <a:latin typeface="Times New Roman" panose="02020603050405020304" pitchFamily="18" charset="0"/>
                <a:ea typeface="+mn-ea"/>
              </a:rPr>
              <a:t>求解线性方程组</a:t>
            </a:r>
            <a:r>
              <a:rPr kumimoji="0" lang="zh-CN" altLang="zh-CN" b="1" i="0" u="none" strike="noStrike" cap="none" normalizeH="0" dirty="0">
                <a:ln>
                  <a:noFill/>
                </a:ln>
                <a:solidFill>
                  <a:schemeClr val="tx1"/>
                </a:solidFill>
                <a:effectLst/>
                <a:latin typeface="Times New Roman" panose="02020603050405020304" pitchFamily="18" charset="0"/>
                <a:ea typeface="+mn-ea"/>
              </a:rPr>
              <a:t>       </a:t>
            </a:r>
            <a:r>
              <a:rPr kumimoji="0" lang="zh-CN" altLang="zh-CN" b="1" i="0" u="none" strike="noStrike" cap="none" normalizeH="0" dirty="0">
                <a:ln>
                  <a:noFill/>
                </a:ln>
                <a:solidFill>
                  <a:srgbClr val="333333"/>
                </a:solidFill>
                <a:effectLst/>
                <a:latin typeface="Times New Roman" panose="02020603050405020304" pitchFamily="18" charset="0"/>
                <a:ea typeface="+mn-ea"/>
              </a:rPr>
              <a:t> </a:t>
            </a:r>
            <a:endParaRPr kumimoji="0" lang="en-US" altLang="zh-CN" b="1" i="0" u="none" strike="noStrike" cap="none" normalizeH="0" dirty="0">
              <a:ln>
                <a:noFill/>
              </a:ln>
              <a:solidFill>
                <a:srgbClr val="333333"/>
              </a:solidFill>
              <a:effectLst/>
              <a:latin typeface="Times New Roman" panose="02020603050405020304" pitchFamily="18" charset="0"/>
              <a:ea typeface="+mn-ea"/>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b="1" dirty="0">
              <a:solidFill>
                <a:srgbClr val="333333"/>
              </a:solidFill>
              <a:latin typeface="Times New Roman" panose="02020603050405020304" pitchFamily="18" charset="0"/>
              <a:ea typeface="+mn-ea"/>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b="1" i="0" u="none" strike="noStrike" cap="none" normalizeH="0" dirty="0">
              <a:ln>
                <a:noFill/>
              </a:ln>
              <a:solidFill>
                <a:srgbClr val="333333"/>
              </a:solidFill>
              <a:effectLst/>
              <a:latin typeface="Times New Roman" panose="02020603050405020304" pitchFamily="18" charset="0"/>
              <a:ea typeface="+mn-ea"/>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b="1" i="0" u="none" strike="noStrike" cap="none" normalizeH="0" dirty="0">
                <a:ln>
                  <a:noFill/>
                </a:ln>
                <a:solidFill>
                  <a:srgbClr val="333333"/>
                </a:solidFill>
                <a:effectLst/>
                <a:latin typeface="Times New Roman" panose="02020603050405020304" pitchFamily="18" charset="0"/>
                <a:ea typeface="+mn-ea"/>
              </a:rPr>
              <a:t>的Jacobi和Gauss-</a:t>
            </a:r>
            <a:r>
              <a:rPr kumimoji="0" lang="en-US" altLang="zh-CN" b="1" i="0" u="none" strike="noStrike" cap="none" normalizeH="0" dirty="0">
                <a:ln>
                  <a:noFill/>
                </a:ln>
                <a:solidFill>
                  <a:srgbClr val="333333"/>
                </a:solidFill>
                <a:effectLst/>
                <a:latin typeface="Times New Roman" panose="02020603050405020304" pitchFamily="18" charset="0"/>
                <a:ea typeface="+mn-ea"/>
              </a:rPr>
              <a:t>S</a:t>
            </a:r>
            <a:r>
              <a:rPr kumimoji="0" lang="zh-CN" altLang="zh-CN" b="1" i="0" u="none" strike="noStrike" cap="none" normalizeH="0" dirty="0">
                <a:ln>
                  <a:noFill/>
                </a:ln>
                <a:solidFill>
                  <a:srgbClr val="333333"/>
                </a:solidFill>
                <a:effectLst/>
                <a:latin typeface="Times New Roman" panose="02020603050405020304" pitchFamily="18" charset="0"/>
                <a:ea typeface="+mn-ea"/>
              </a:rPr>
              <a:t>eidel方法</a:t>
            </a:r>
            <a:r>
              <a:rPr kumimoji="0" lang="zh-CN" altLang="en-US" b="1" i="0" u="none" strike="noStrike" cap="none" normalizeH="0" dirty="0">
                <a:ln>
                  <a:noFill/>
                </a:ln>
                <a:solidFill>
                  <a:srgbClr val="333333"/>
                </a:solidFill>
                <a:effectLst/>
                <a:latin typeface="Times New Roman" panose="02020603050405020304" pitchFamily="18" charset="0"/>
                <a:ea typeface="+mn-ea"/>
              </a:rPr>
              <a:t>，下列说法正确的是（）。</a:t>
            </a:r>
            <a:r>
              <a:rPr kumimoji="0" lang="zh-CN" altLang="zh-CN" b="1" i="0" u="none" strike="noStrike" cap="none" normalizeH="0" dirty="0">
                <a:ln>
                  <a:noFill/>
                </a:ln>
                <a:solidFill>
                  <a:schemeClr val="tx1"/>
                </a:solidFill>
                <a:effectLst/>
                <a:latin typeface="Times New Roman" panose="02020603050405020304" pitchFamily="18" charset="0"/>
                <a:ea typeface="+mn-ea"/>
              </a:rPr>
              <a:t> </a:t>
            </a:r>
            <a:endParaRPr kumimoji="0" lang="zh-CN" altLang="zh-CN" b="1" i="0" u="none" strike="noStrike" cap="none" normalizeH="0" dirty="0">
              <a:ln>
                <a:noFill/>
              </a:ln>
              <a:solidFill>
                <a:schemeClr val="tx1"/>
              </a:solidFill>
              <a:effectLst/>
              <a:latin typeface="Times New Roman" panose="02020603050405020304" pitchFamily="18" charset="0"/>
              <a:ea typeface="+mn-ea"/>
            </a:endParaRPr>
          </a:p>
        </p:txBody>
      </p:sp>
      <p:sp>
        <p:nvSpPr>
          <p:cNvPr id="21" name="AutoShape 2"/>
          <p:cNvSpPr>
            <a:spLocks noChangeAspect="1" noChangeArrowheads="1"/>
          </p:cNvSpPr>
          <p:nvPr/>
        </p:nvSpPr>
        <p:spPr bwMode="auto">
          <a:xfrm>
            <a:off x="1393825" y="1916385"/>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23" name="图片 22"/>
          <p:cNvPicPr>
            <a:picLocks noChangeAspect="1"/>
          </p:cNvPicPr>
          <p:nvPr/>
        </p:nvPicPr>
        <p:blipFill>
          <a:blip r:embed="rId10"/>
          <a:stretch>
            <a:fillRect/>
          </a:stretch>
        </p:blipFill>
        <p:spPr>
          <a:xfrm>
            <a:off x="3203848" y="952897"/>
            <a:ext cx="3618699" cy="1251967"/>
          </a:xfrm>
          <a:prstGeom prst="rect">
            <a:avLst/>
          </a:prstGeom>
        </p:spPr>
      </p:pic>
      <p:grpSp>
        <p:nvGrpSpPr>
          <p:cNvPr id="18" name="组合 17"/>
          <p:cNvGrpSpPr/>
          <p:nvPr>
            <p:custDataLst>
              <p:tags r:id="rId11"/>
            </p:custDataLst>
          </p:nvPr>
        </p:nvGrpSpPr>
        <p:grpSpPr>
          <a:xfrm>
            <a:off x="0" y="0"/>
            <a:ext cx="9144000" cy="635000"/>
            <a:chOff x="0" y="0"/>
            <a:chExt cx="9144000" cy="635000"/>
          </a:xfrm>
        </p:grpSpPr>
        <p:sp>
          <p:nvSpPr>
            <p:cNvPr id="14" name="TitleBackground"/>
            <p:cNvSpPr/>
            <p:nvPr>
              <p:custDataLst>
                <p:tags r:id="rId12"/>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p:cNvSpPr/>
            <p:nvPr>
              <p:custDataLst>
                <p:tags r:id="rId1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单选题</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7" name="TipText"/>
            <p:cNvSpPr txBox="1"/>
            <p:nvPr>
              <p:custDataLst>
                <p:tags r:id="rId15"/>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endParaRPr lang="zh-CN" altLang="en-US" sz="2000">
                <a:solidFill>
                  <a:srgbClr val="808080"/>
                </a:solidFill>
                <a:latin typeface="微软雅黑" panose="020B0503020204020204" charset="-122"/>
                <a:ea typeface="微软雅黑" panose="020B0503020204020204" charset="-122"/>
                <a:sym typeface="微软雅黑" panose="020B0503020204020204" charset="-122"/>
              </a:endParaRPr>
            </a:p>
          </p:txBody>
        </p:sp>
      </p:grpSp>
      <p:pic>
        <p:nvPicPr>
          <p:cNvPr id="3" name="图片 2"/>
          <p:cNvPicPr/>
          <p:nvPr>
            <p:custDataLst>
              <p:tags r:id="rId16"/>
            </p:custDataLst>
          </p:nvPr>
        </p:nvPicPr>
        <p:blipFill>
          <a:blip r:embed="rId17">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8"/>
    </p:custData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44668" y="1430955"/>
            <a:ext cx="4991428" cy="76200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b="1">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b="1">
                <a:solidFill>
                  <a:schemeClr val="tx1"/>
                </a:solidFill>
                <a:latin typeface="+mn-lt"/>
              </a:defRPr>
            </a:lvl3pPr>
            <a:lvl4pPr marL="1600200" indent="-228600" algn="l" rtl="0" eaLnBrk="0" fontAlgn="base" hangingPunct="0">
              <a:spcBef>
                <a:spcPct val="20000"/>
              </a:spcBef>
              <a:spcAft>
                <a:spcPct val="0"/>
              </a:spcAft>
              <a:buChar char="–"/>
              <a:defRPr sz="2400" b="1">
                <a:solidFill>
                  <a:schemeClr val="tx1"/>
                </a:solidFill>
                <a:latin typeface="+mn-lt"/>
              </a:defRPr>
            </a:lvl4pPr>
            <a:lvl5pPr marL="2057400" indent="-228600" algn="l" rtl="0" eaLnBrk="0" fontAlgn="base" hangingPunct="0">
              <a:spcBef>
                <a:spcPct val="20000"/>
              </a:spcBef>
              <a:spcAft>
                <a:spcPct val="0"/>
              </a:spcAft>
              <a:buChar char="»"/>
              <a:defRPr sz="2400" b="1">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457200" indent="-457200">
              <a:buFont typeface="Wingdings" panose="05000000000000000000" pitchFamily="2" charset="2"/>
              <a:buChar char="Ø"/>
              <a:defRPr/>
            </a:pPr>
            <a:r>
              <a:rPr lang="en-US" altLang="zh-CN" kern="0" dirty="0">
                <a:solidFill>
                  <a:srgbClr val="000099"/>
                </a:solidFill>
                <a:latin typeface="宋体" panose="02010600030101010101" pitchFamily="2" charset="-122"/>
                <a:ea typeface="宋体" panose="02010600030101010101" pitchFamily="2" charset="-122"/>
              </a:rPr>
              <a:t>3.</a:t>
            </a:r>
            <a:r>
              <a:rPr lang="zh-CN" altLang="en-US" kern="0" dirty="0">
                <a:solidFill>
                  <a:srgbClr val="000099"/>
                </a:solidFill>
                <a:latin typeface="宋体" panose="02010600030101010101" pitchFamily="2" charset="-122"/>
                <a:ea typeface="宋体" panose="02010600030101010101" pitchFamily="2" charset="-122"/>
              </a:rPr>
              <a:t>迭代法的收敛条件</a:t>
            </a:r>
            <a:endParaRPr lang="en-US" altLang="zh-CN" kern="0" dirty="0">
              <a:solidFill>
                <a:srgbClr val="000099"/>
              </a:solidFill>
              <a:latin typeface="宋体" panose="02010600030101010101" pitchFamily="2" charset="-122"/>
              <a:ea typeface="宋体" panose="02010600030101010101" pitchFamily="2" charset="-122"/>
            </a:endParaRPr>
          </a:p>
        </p:txBody>
      </p:sp>
      <p:sp>
        <p:nvSpPr>
          <p:cNvPr id="4" name="标题 1"/>
          <p:cNvSpPr txBox="1"/>
          <p:nvPr/>
        </p:nvSpPr>
        <p:spPr>
          <a:xfrm>
            <a:off x="914400" y="685800"/>
            <a:ext cx="7391400" cy="563563"/>
          </a:xfrm>
          <a:prstGeom prst="rect">
            <a:avLst/>
          </a:prstGeom>
          <a:noFill/>
          <a:ln w="9525">
            <a:noFill/>
          </a:ln>
        </p:spPr>
        <p:txBody>
          <a:bodyPr anchor="ctr"/>
          <a:lstStyle>
            <a:lvl1pPr algn="ctr" rtl="0" eaLnBrk="0" fontAlgn="base" hangingPunct="0">
              <a:spcBef>
                <a:spcPct val="0"/>
              </a:spcBef>
              <a:spcAft>
                <a:spcPct val="0"/>
              </a:spcAft>
              <a:defRPr sz="3600" b="1">
                <a:solidFill>
                  <a:schemeClr val="bg1"/>
                </a:solidFill>
                <a:latin typeface="+mj-lt"/>
                <a:ea typeface="+mj-ea"/>
                <a:cs typeface="+mj-cs"/>
              </a:defRPr>
            </a:lvl1pPr>
            <a:lvl2pPr algn="ctr" rtl="0" eaLnBrk="0" fontAlgn="base" hangingPunct="0">
              <a:spcBef>
                <a:spcPct val="0"/>
              </a:spcBef>
              <a:spcAft>
                <a:spcPct val="0"/>
              </a:spcAft>
              <a:defRPr sz="3600" b="1">
                <a:solidFill>
                  <a:schemeClr val="bg1"/>
                </a:solidFill>
                <a:latin typeface="Arial" panose="020B0604020202020204" pitchFamily="34" charset="0"/>
              </a:defRPr>
            </a:lvl2pPr>
            <a:lvl3pPr algn="ctr" rtl="0" eaLnBrk="0" fontAlgn="base" hangingPunct="0">
              <a:spcBef>
                <a:spcPct val="0"/>
              </a:spcBef>
              <a:spcAft>
                <a:spcPct val="0"/>
              </a:spcAft>
              <a:defRPr sz="3600" b="1">
                <a:solidFill>
                  <a:schemeClr val="bg1"/>
                </a:solidFill>
                <a:latin typeface="Arial" panose="020B0604020202020204" pitchFamily="34" charset="0"/>
              </a:defRPr>
            </a:lvl3pPr>
            <a:lvl4pPr algn="ctr" rtl="0" eaLnBrk="0" fontAlgn="base" hangingPunct="0">
              <a:spcBef>
                <a:spcPct val="0"/>
              </a:spcBef>
              <a:spcAft>
                <a:spcPct val="0"/>
              </a:spcAft>
              <a:defRPr sz="3600" b="1">
                <a:solidFill>
                  <a:schemeClr val="bg1"/>
                </a:solidFill>
                <a:latin typeface="Arial" panose="020B0604020202020204" pitchFamily="34" charset="0"/>
              </a:defRPr>
            </a:lvl4pPr>
            <a:lvl5pPr algn="ctr" rtl="0" eaLnBrk="0" fontAlgn="base" hangingPunct="0">
              <a:spcBef>
                <a:spcPct val="0"/>
              </a:spcBef>
              <a:spcAft>
                <a:spcPct val="0"/>
              </a:spcAft>
              <a:defRPr sz="3600" b="1">
                <a:solidFill>
                  <a:schemeClr val="bg1"/>
                </a:solidFill>
                <a:latin typeface="Arial" panose="020B0604020202020204" pitchFamily="34" charset="0"/>
              </a:defRPr>
            </a:lvl5pPr>
            <a:lvl6pPr marL="457200" algn="ctr" rtl="0" fontAlgn="base">
              <a:spcBef>
                <a:spcPct val="0"/>
              </a:spcBef>
              <a:spcAft>
                <a:spcPct val="0"/>
              </a:spcAft>
              <a:defRPr sz="3600" b="1">
                <a:solidFill>
                  <a:schemeClr val="bg1"/>
                </a:solidFill>
                <a:latin typeface="Arial" panose="020B0604020202020204" pitchFamily="34" charset="0"/>
              </a:defRPr>
            </a:lvl6pPr>
            <a:lvl7pPr marL="914400" algn="ctr" rtl="0" fontAlgn="base">
              <a:spcBef>
                <a:spcPct val="0"/>
              </a:spcBef>
              <a:spcAft>
                <a:spcPct val="0"/>
              </a:spcAft>
              <a:defRPr sz="3600" b="1">
                <a:solidFill>
                  <a:schemeClr val="bg1"/>
                </a:solidFill>
                <a:latin typeface="Arial" panose="020B0604020202020204" pitchFamily="34" charset="0"/>
              </a:defRPr>
            </a:lvl7pPr>
            <a:lvl8pPr marL="1371600" algn="ctr" rtl="0" fontAlgn="base">
              <a:spcBef>
                <a:spcPct val="0"/>
              </a:spcBef>
              <a:spcAft>
                <a:spcPct val="0"/>
              </a:spcAft>
              <a:defRPr sz="3600" b="1">
                <a:solidFill>
                  <a:schemeClr val="bg1"/>
                </a:solidFill>
                <a:latin typeface="Arial" panose="020B0604020202020204" pitchFamily="34" charset="0"/>
              </a:defRPr>
            </a:lvl8pPr>
            <a:lvl9pPr marL="1828800" algn="ctr" rtl="0" fontAlgn="base">
              <a:spcBef>
                <a:spcPct val="0"/>
              </a:spcBef>
              <a:spcAft>
                <a:spcPct val="0"/>
              </a:spcAft>
              <a:defRPr sz="3600" b="1">
                <a:solidFill>
                  <a:schemeClr val="bg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0" cap="none" spc="0" normalizeH="0" baseline="0" noProof="0" dirty="0">
                <a:ln>
                  <a:noFill/>
                </a:ln>
                <a:solidFill>
                  <a:srgbClr val="FFFFFF"/>
                </a:solidFill>
                <a:effectLst/>
                <a:uLnTx/>
                <a:uFillTx/>
                <a:latin typeface="Times New Roman" panose="02020603050405020304" pitchFamily="18" charset="0"/>
                <a:ea typeface="楷体_GB2312"/>
                <a:cs typeface="+mj-cs"/>
              </a:rPr>
              <a:t>小结</a:t>
            </a:r>
            <a:endParaRPr kumimoji="0" lang="zh-CN" altLang="en-US" sz="3600" b="1" i="0" u="none" strike="noStrike" kern="0" cap="none" spc="0" normalizeH="0" baseline="0" noProof="0" dirty="0">
              <a:ln>
                <a:noFill/>
              </a:ln>
              <a:solidFill>
                <a:srgbClr val="FFFFFF"/>
              </a:solidFill>
              <a:effectLst/>
              <a:uLnTx/>
              <a:uFillTx/>
              <a:latin typeface="Times New Roman" panose="02020603050405020304" pitchFamily="18" charset="0"/>
              <a:ea typeface="楷体_GB2312"/>
              <a:cs typeface="+mj-cs"/>
            </a:endParaRPr>
          </a:p>
        </p:txBody>
      </p:sp>
      <mc:AlternateContent xmlns:mc="http://schemas.openxmlformats.org/markup-compatibility/2006">
        <mc:Choice xmlns:a14="http://schemas.microsoft.com/office/drawing/2010/main" Requires="a14">
          <p:sp>
            <p:nvSpPr>
              <p:cNvPr id="5" name="Rectangle 6"/>
              <p:cNvSpPr>
                <a:spLocks noChangeArrowheads="1"/>
              </p:cNvSpPr>
              <p:nvPr/>
            </p:nvSpPr>
            <p:spPr bwMode="auto">
              <a:xfrm>
                <a:off x="539552" y="1988840"/>
                <a:ext cx="8748712" cy="1961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kumimoji="1" lang="zh-CN" altLang="en-US" dirty="0"/>
                  <a:t>充要条件： </a:t>
                </a:r>
                <a:endParaRPr kumimoji="1" lang="en-US" altLang="zh-CN" dirty="0"/>
              </a:p>
              <a:p>
                <a:pPr eaLnBrk="1" hangingPunct="1">
                  <a:lnSpc>
                    <a:spcPct val="130000"/>
                  </a:lnSpc>
                </a:pPr>
                <a:r>
                  <a:rPr kumimoji="1" lang="zh-CN" altLang="en-US" dirty="0"/>
                  <a:t>充分条件：①   </a:t>
                </a:r>
                <a:endParaRPr kumimoji="1" lang="en-US" altLang="zh-CN" dirty="0"/>
              </a:p>
              <a:p>
                <a:pPr eaLnBrk="1" hangingPunct="1">
                  <a:lnSpc>
                    <a:spcPct val="130000"/>
                  </a:lnSpc>
                </a:pPr>
                <a:r>
                  <a:rPr kumimoji="1" lang="zh-CN" altLang="en-US" dirty="0"/>
                  <a:t>②系数矩阵</a:t>
                </a:r>
                <a:r>
                  <a:rPr kumimoji="1" lang="en-US" altLang="zh-CN" dirty="0"/>
                  <a:t>A</a:t>
                </a:r>
                <a:r>
                  <a:rPr kumimoji="1" lang="zh-CN" altLang="en-US" dirty="0"/>
                  <a:t>严格对角占优，</a:t>
                </a:r>
                <a:r>
                  <a:rPr kumimoji="1" lang="en-US" altLang="zh-CN" dirty="0"/>
                  <a:t>Jacobi</a:t>
                </a:r>
                <a:r>
                  <a:rPr kumimoji="1" lang="zh-CN" altLang="en-US" dirty="0"/>
                  <a:t>、</a:t>
                </a:r>
                <a:r>
                  <a:rPr lang="en-US" altLang="zh-CN" dirty="0"/>
                  <a:t>Gauss-Seidel</a:t>
                </a:r>
                <a:r>
                  <a:rPr kumimoji="1" lang="zh-CN" altLang="en-US" dirty="0"/>
                  <a:t>迭代必收敛。</a:t>
                </a:r>
                <a:endParaRPr kumimoji="1" lang="en-US" altLang="zh-CN" dirty="0"/>
              </a:p>
              <a:p>
                <a:pPr eaLnBrk="1" hangingPunct="1">
                  <a:lnSpc>
                    <a:spcPct val="130000"/>
                  </a:lnSpc>
                </a:pPr>
                <a:r>
                  <a:rPr lang="zh-CN" altLang="en-US" b="1" dirty="0"/>
                  <a:t>当</a:t>
                </a:r>
                <a:r>
                  <a:rPr lang="en-US" altLang="zh-CN" b="1" dirty="0"/>
                  <a:t>0&lt;</a:t>
                </a:r>
                <a:r>
                  <a:rPr lang="en-US" altLang="zh-CN" b="1" dirty="0">
                    <a:sym typeface="Symbol" panose="05050102010706020507"/>
                  </a:rPr>
                  <a:t></a:t>
                </a:r>
                <a14:m>
                  <m:oMath xmlns:m="http://schemas.openxmlformats.org/officeDocument/2006/math">
                    <m:r>
                      <a:rPr lang="en-US" altLang="zh-CN" b="1" i="1" dirty="0" smtClean="0">
                        <a:latin typeface="Cambria Math" panose="02040503050406030204" pitchFamily="18" charset="0"/>
                        <a:ea typeface="Cambria Math" panose="02040503050406030204" pitchFamily="18" charset="0"/>
                      </a:rPr>
                      <m:t>≤</m:t>
                    </m:r>
                  </m:oMath>
                </a14:m>
                <a:r>
                  <a:rPr lang="en-US" altLang="zh-CN" b="1" dirty="0"/>
                  <a:t>1</a:t>
                </a:r>
                <a:r>
                  <a:rPr lang="zh-CN" altLang="en-US" b="1" dirty="0"/>
                  <a:t>时</a:t>
                </a:r>
                <a:r>
                  <a:rPr lang="en-US" altLang="zh-CN" b="1" dirty="0"/>
                  <a:t>,Sor</a:t>
                </a:r>
                <a:r>
                  <a:rPr lang="zh-CN" altLang="en-US" b="1" dirty="0"/>
                  <a:t>方法收敛</a:t>
                </a:r>
                <a:endParaRPr kumimoji="1" lang="zh-CN" altLang="en-US" dirty="0"/>
              </a:p>
            </p:txBody>
          </p:sp>
        </mc:Choice>
        <mc:Fallback>
          <p:sp>
            <p:nvSpPr>
              <p:cNvPr id="5" name="Rectangle 6"/>
              <p:cNvSpPr>
                <a:spLocks noRot="1" noChangeAspect="1" noMove="1" noResize="1" noEditPoints="1" noAdjustHandles="1" noChangeArrowheads="1" noChangeShapeType="1" noTextEdit="1"/>
              </p:cNvSpPr>
              <p:nvPr/>
            </p:nvSpPr>
            <p:spPr bwMode="auto">
              <a:xfrm>
                <a:off x="539552" y="1988840"/>
                <a:ext cx="8748712" cy="1961243"/>
              </a:xfrm>
              <a:prstGeom prst="rect">
                <a:avLst/>
              </a:prstGeom>
              <a:blipFill rotWithShape="1">
                <a:blip r:embed="rId1"/>
                <a:stretch>
                  <a:fillRect l="-5" t="-1" r="1" b="2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aphicFrame>
        <p:nvGraphicFramePr>
          <p:cNvPr id="6" name="Object 8"/>
          <p:cNvGraphicFramePr>
            <a:graphicFrameLocks noChangeAspect="1"/>
          </p:cNvGraphicFramePr>
          <p:nvPr/>
        </p:nvGraphicFramePr>
        <p:xfrm>
          <a:off x="2588145" y="2516131"/>
          <a:ext cx="971310" cy="572079"/>
        </p:xfrm>
        <a:graphic>
          <a:graphicData uri="http://schemas.openxmlformats.org/presentationml/2006/ole">
            <mc:AlternateContent xmlns:mc="http://schemas.openxmlformats.org/markup-compatibility/2006">
              <mc:Choice xmlns:v="urn:schemas-microsoft-com:vml" Requires="v">
                <p:oleObj spid="_x0000_s0" name="Equation" r:id="rId2" imgW="431800" imgH="254000" progId="Equation.DSMT4">
                  <p:embed/>
                </p:oleObj>
              </mc:Choice>
              <mc:Fallback>
                <p:oleObj name="Equation" r:id="rId2" imgW="431800" imgH="254000" progId="Equation.DSMT4">
                  <p:embed/>
                  <p:pic>
                    <p:nvPicPr>
                      <p:cNvPr id="0"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8145" y="2516131"/>
                        <a:ext cx="971310" cy="572079"/>
                      </a:xfrm>
                      <a:prstGeom prst="rect">
                        <a:avLst/>
                      </a:prstGeom>
                      <a:noFill/>
                      <a:ln>
                        <a:noFill/>
                      </a:ln>
                      <a:effectLst/>
                    </p:spPr>
                  </p:pic>
                </p:oleObj>
              </mc:Fallback>
            </mc:AlternateContent>
          </a:graphicData>
        </a:graphic>
      </p:graphicFrame>
      <mc:AlternateContent xmlns:mc="http://schemas.openxmlformats.org/markup-compatibility/2006">
        <mc:Choice xmlns:a14="http://schemas.microsoft.com/office/drawing/2010/main" Requires="a14">
          <p:sp>
            <p:nvSpPr>
              <p:cNvPr id="7" name="Rectangle 9"/>
              <p:cNvSpPr>
                <a:spLocks noChangeArrowheads="1"/>
              </p:cNvSpPr>
              <p:nvPr/>
            </p:nvSpPr>
            <p:spPr bwMode="auto">
              <a:xfrm>
                <a:off x="539552" y="3996442"/>
                <a:ext cx="6192837" cy="14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kumimoji="1" lang="zh-CN" altLang="en-US" dirty="0"/>
                  <a:t>③系数矩阵</a:t>
                </a:r>
                <a:r>
                  <a:rPr kumimoji="1" lang="en-US" altLang="zh-CN" dirty="0"/>
                  <a:t>A</a:t>
                </a:r>
                <a:r>
                  <a:rPr kumimoji="1" lang="zh-CN" altLang="en-US" dirty="0"/>
                  <a:t>正定矩阵，</a:t>
                </a:r>
                <a:r>
                  <a:rPr lang="en-US" altLang="zh-CN" dirty="0"/>
                  <a:t> Gauss-Seidel</a:t>
                </a:r>
                <a:r>
                  <a:rPr kumimoji="1" lang="zh-CN" altLang="en-US" dirty="0"/>
                  <a:t>收敛</a:t>
                </a:r>
                <a:endParaRPr kumimoji="1" lang="en-US" altLang="zh-CN" dirty="0"/>
              </a:p>
              <a:p>
                <a:pPr eaLnBrk="1" hangingPunct="1">
                  <a:lnSpc>
                    <a:spcPct val="130000"/>
                  </a:lnSpc>
                </a:pPr>
                <a:r>
                  <a:rPr lang="zh-CN" altLang="en-US" b="1" dirty="0"/>
                  <a:t>当</a:t>
                </a:r>
                <a:r>
                  <a:rPr lang="en-US" altLang="zh-CN" b="1" dirty="0"/>
                  <a:t>0&lt;</a:t>
                </a:r>
                <a:r>
                  <a:rPr lang="en-US" altLang="zh-CN" b="1" dirty="0">
                    <a:sym typeface="Symbol" panose="05050102010706020507"/>
                  </a:rPr>
                  <a:t></a:t>
                </a:r>
                <a14:m>
                  <m:oMath xmlns:m="http://schemas.openxmlformats.org/officeDocument/2006/math">
                    <m:r>
                      <a:rPr lang="en-US" altLang="zh-CN" b="1" i="1" smtClean="0">
                        <a:latin typeface="Cambria Math" panose="02040503050406030204" pitchFamily="18" charset="0"/>
                        <a:sym typeface="Symbol" panose="05050102010706020507"/>
                      </a:rPr>
                      <m:t>&lt;</m:t>
                    </m:r>
                    <m:r>
                      <a:rPr lang="en-US" altLang="zh-CN" b="1" i="1" smtClean="0">
                        <a:latin typeface="Cambria Math" panose="02040503050406030204" pitchFamily="18" charset="0"/>
                        <a:sym typeface="Symbol" panose="05050102010706020507"/>
                      </a:rPr>
                      <m:t>𝟐</m:t>
                    </m:r>
                  </m:oMath>
                </a14:m>
                <a:r>
                  <a:rPr lang="zh-CN" altLang="en-US" b="1" dirty="0"/>
                  <a:t>时</a:t>
                </a:r>
                <a:r>
                  <a:rPr lang="en-US" altLang="zh-CN" b="1" dirty="0"/>
                  <a:t>,Sor</a:t>
                </a:r>
                <a:r>
                  <a:rPr lang="zh-CN" altLang="en-US" b="1" dirty="0"/>
                  <a:t>方法收敛</a:t>
                </a:r>
                <a:endParaRPr kumimoji="1" lang="zh-CN" altLang="en-US" dirty="0"/>
              </a:p>
              <a:p>
                <a:pPr eaLnBrk="1" hangingPunct="1">
                  <a:lnSpc>
                    <a:spcPct val="130000"/>
                  </a:lnSpc>
                </a:pPr>
                <a:endParaRPr kumimoji="1" lang="zh-CN" altLang="en-US" dirty="0"/>
              </a:p>
            </p:txBody>
          </p:sp>
        </mc:Choice>
        <mc:Fallback>
          <p:sp>
            <p:nvSpPr>
              <p:cNvPr id="7" name="Rectangle 9"/>
              <p:cNvSpPr>
                <a:spLocks noRot="1" noChangeAspect="1" noMove="1" noResize="1" noEditPoints="1" noAdjustHandles="1" noChangeArrowheads="1" noChangeShapeType="1" noTextEdit="1"/>
              </p:cNvSpPr>
              <p:nvPr/>
            </p:nvSpPr>
            <p:spPr bwMode="auto">
              <a:xfrm>
                <a:off x="539552" y="3996442"/>
                <a:ext cx="6192837" cy="1484830"/>
              </a:xfrm>
              <a:prstGeom prst="rect">
                <a:avLst/>
              </a:prstGeom>
              <a:blipFill rotWithShape="1">
                <a:blip r:embed="rId4"/>
                <a:stretch>
                  <a:fillRect l="-7" t="-26" r="2" b="4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nvGrpSpPr>
          <p:cNvPr id="8" name="组合 7"/>
          <p:cNvGrpSpPr/>
          <p:nvPr/>
        </p:nvGrpSpPr>
        <p:grpSpPr>
          <a:xfrm>
            <a:off x="2002588" y="1964477"/>
            <a:ext cx="7056784" cy="659702"/>
            <a:chOff x="461257" y="5488292"/>
            <a:chExt cx="8081604" cy="650750"/>
          </a:xfrm>
          <a:solidFill>
            <a:srgbClr val="FFC000"/>
          </a:solidFill>
        </p:grpSpPr>
        <p:graphicFrame>
          <p:nvGraphicFramePr>
            <p:cNvPr id="9" name="Object 72"/>
            <p:cNvGraphicFramePr>
              <a:graphicFrameLocks noChangeAspect="1"/>
            </p:cNvGraphicFramePr>
            <p:nvPr/>
          </p:nvGraphicFramePr>
          <p:xfrm>
            <a:off x="461257" y="5535792"/>
            <a:ext cx="1728787" cy="603250"/>
          </p:xfrm>
          <a:graphic>
            <a:graphicData uri="http://schemas.openxmlformats.org/presentationml/2006/ole">
              <mc:AlternateContent xmlns:mc="http://schemas.openxmlformats.org/markup-compatibility/2006">
                <mc:Choice xmlns:v="urn:schemas-microsoft-com:vml" Requires="v">
                  <p:oleObj spid="_x0000_s2" name="公式" r:id="rId5" imgW="837565" imgH="292100" progId="Equation.3">
                    <p:embed/>
                  </p:oleObj>
                </mc:Choice>
                <mc:Fallback>
                  <p:oleObj name="公式" r:id="rId5" imgW="837565" imgH="292100" progId="Equation.3">
                    <p:embed/>
                    <p:pic>
                      <p:nvPicPr>
                        <p:cNvPr id="0" name="Object 7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1257" y="5535792"/>
                          <a:ext cx="1728787" cy="60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73"/>
            <p:cNvGraphicFramePr>
              <a:graphicFrameLocks noChangeAspect="1"/>
            </p:cNvGraphicFramePr>
            <p:nvPr/>
          </p:nvGraphicFramePr>
          <p:xfrm>
            <a:off x="2188457" y="5608817"/>
            <a:ext cx="612775" cy="396875"/>
          </p:xfrm>
          <a:graphic>
            <a:graphicData uri="http://schemas.openxmlformats.org/presentationml/2006/ole">
              <mc:AlternateContent xmlns:mc="http://schemas.openxmlformats.org/markup-compatibility/2006">
                <mc:Choice xmlns:v="urn:schemas-microsoft-com:vml" Requires="v">
                  <p:oleObj spid="_x0000_s11" name="公式" r:id="rId7" imgW="215900" imgH="139700" progId="Equation.3">
                    <p:embed/>
                  </p:oleObj>
                </mc:Choice>
                <mc:Fallback>
                  <p:oleObj name="公式" r:id="rId7" imgW="215900" imgH="139700" progId="Equation.3">
                    <p:embed/>
                    <p:pic>
                      <p:nvPicPr>
                        <p:cNvPr id="0" name="Object 7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88457" y="5608817"/>
                          <a:ext cx="61277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74"/>
            <p:cNvGraphicFramePr>
              <a:graphicFrameLocks noChangeAspect="1"/>
            </p:cNvGraphicFramePr>
            <p:nvPr/>
          </p:nvGraphicFramePr>
          <p:xfrm>
            <a:off x="2911469" y="5488292"/>
            <a:ext cx="1439863" cy="612775"/>
          </p:xfrm>
          <a:graphic>
            <a:graphicData uri="http://schemas.openxmlformats.org/presentationml/2006/ole">
              <mc:AlternateContent xmlns:mc="http://schemas.openxmlformats.org/markup-compatibility/2006">
                <mc:Choice xmlns:v="urn:schemas-microsoft-com:vml" Requires="v">
                  <p:oleObj spid="_x0000_s13" name="公式" r:id="rId9" imgW="685800" imgH="292100" progId="Equation.3">
                    <p:embed/>
                  </p:oleObj>
                </mc:Choice>
                <mc:Fallback>
                  <p:oleObj name="公式" r:id="rId9" imgW="685800" imgH="292100" progId="Equation.3">
                    <p:embed/>
                    <p:pic>
                      <p:nvPicPr>
                        <p:cNvPr id="0" name="Object 7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11469" y="5488292"/>
                          <a:ext cx="1439863"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75"/>
            <p:cNvGraphicFramePr>
              <a:graphicFrameLocks noChangeAspect="1"/>
            </p:cNvGraphicFramePr>
            <p:nvPr/>
          </p:nvGraphicFramePr>
          <p:xfrm>
            <a:off x="4288915" y="5602302"/>
            <a:ext cx="612775" cy="396875"/>
          </p:xfrm>
          <a:graphic>
            <a:graphicData uri="http://schemas.openxmlformats.org/presentationml/2006/ole">
              <mc:AlternateContent xmlns:mc="http://schemas.openxmlformats.org/markup-compatibility/2006">
                <mc:Choice xmlns:v="urn:schemas-microsoft-com:vml" Requires="v">
                  <p:oleObj spid="_x0000_s15" name="公式" r:id="rId11" imgW="215900" imgH="139700" progId="Equation.3">
                    <p:embed/>
                  </p:oleObj>
                </mc:Choice>
                <mc:Fallback>
                  <p:oleObj name="公式" r:id="rId11" imgW="215900" imgH="139700" progId="Equation.3">
                    <p:embed/>
                    <p:pic>
                      <p:nvPicPr>
                        <p:cNvPr id="0" name="Object 7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88915" y="5602302"/>
                          <a:ext cx="61277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76"/>
            <p:cNvGraphicFramePr>
              <a:graphicFrameLocks noChangeAspect="1"/>
            </p:cNvGraphicFramePr>
            <p:nvPr/>
          </p:nvGraphicFramePr>
          <p:xfrm>
            <a:off x="4636911" y="5505301"/>
            <a:ext cx="2306637" cy="631825"/>
          </p:xfrm>
          <a:graphic>
            <a:graphicData uri="http://schemas.openxmlformats.org/presentationml/2006/ole">
              <mc:AlternateContent xmlns:mc="http://schemas.openxmlformats.org/markup-compatibility/2006">
                <mc:Choice xmlns:v="urn:schemas-microsoft-com:vml" Requires="v">
                  <p:oleObj spid="_x0000_s17" name="公式" r:id="rId12" imgW="1066800" imgH="292100" progId="Equation.3">
                    <p:embed/>
                  </p:oleObj>
                </mc:Choice>
                <mc:Fallback>
                  <p:oleObj name="公式" r:id="rId12" imgW="1066800" imgH="292100" progId="Equation.3">
                    <p:embed/>
                    <p:pic>
                      <p:nvPicPr>
                        <p:cNvPr id="0" name="Object 7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36911" y="5505301"/>
                          <a:ext cx="2306637" cy="63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 name="Object 77"/>
            <p:cNvGraphicFramePr>
              <a:graphicFrameLocks noChangeAspect="1"/>
            </p:cNvGraphicFramePr>
            <p:nvPr/>
          </p:nvGraphicFramePr>
          <p:xfrm>
            <a:off x="7174436" y="5531029"/>
            <a:ext cx="1368425" cy="465137"/>
          </p:xfrm>
          <a:graphic>
            <a:graphicData uri="http://schemas.openxmlformats.org/presentationml/2006/ole">
              <mc:AlternateContent xmlns:mc="http://schemas.openxmlformats.org/markup-compatibility/2006">
                <mc:Choice xmlns:v="urn:schemas-microsoft-com:vml" Requires="v">
                  <p:oleObj spid="_x0000_s19" name="公式" r:id="rId14" imgW="596900" imgH="203200" progId="Equation.3">
                    <p:embed/>
                  </p:oleObj>
                </mc:Choice>
                <mc:Fallback>
                  <p:oleObj name="公式" r:id="rId14" imgW="596900" imgH="203200" progId="Equation.3">
                    <p:embed/>
                    <p:pic>
                      <p:nvPicPr>
                        <p:cNvPr id="0" name="Object 7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74436" y="5531029"/>
                          <a:ext cx="136842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 name="Object 78"/>
            <p:cNvGraphicFramePr>
              <a:graphicFrameLocks noChangeAspect="1"/>
            </p:cNvGraphicFramePr>
            <p:nvPr/>
          </p:nvGraphicFramePr>
          <p:xfrm>
            <a:off x="6553610" y="5559702"/>
            <a:ext cx="612775" cy="396875"/>
          </p:xfrm>
          <a:graphic>
            <a:graphicData uri="http://schemas.openxmlformats.org/presentationml/2006/ole">
              <mc:AlternateContent xmlns:mc="http://schemas.openxmlformats.org/markup-compatibility/2006">
                <mc:Choice xmlns:v="urn:schemas-microsoft-com:vml" Requires="v">
                  <p:oleObj spid="_x0000_s21" name="公式" r:id="rId16" imgW="215900" imgH="139700" progId="Equation.3">
                    <p:embed/>
                  </p:oleObj>
                </mc:Choice>
                <mc:Fallback>
                  <p:oleObj name="公式" r:id="rId16" imgW="215900" imgH="139700" progId="Equation.3">
                    <p:embed/>
                    <p:pic>
                      <p:nvPicPr>
                        <p:cNvPr id="0" name="Object 7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53610" y="5559702"/>
                          <a:ext cx="61277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2" name="矩形 21"/>
          <p:cNvSpPr/>
          <p:nvPr/>
        </p:nvSpPr>
        <p:spPr>
          <a:xfrm>
            <a:off x="574831" y="5065966"/>
            <a:ext cx="6942005" cy="461665"/>
          </a:xfrm>
          <a:prstGeom prst="rect">
            <a:avLst/>
          </a:prstGeom>
        </p:spPr>
        <p:txBody>
          <a:bodyPr wrap="square">
            <a:spAutoFit/>
          </a:bodyPr>
          <a:lstStyle/>
          <a:p>
            <a:r>
              <a:rPr lang="en-US" b="1" dirty="0"/>
              <a:t>SOR</a:t>
            </a:r>
            <a:r>
              <a:rPr lang="zh-CN" altLang="en-US" b="1" dirty="0"/>
              <a:t>法收敛的必要条件</a:t>
            </a:r>
            <a:r>
              <a:rPr lang="en-US" altLang="zh-CN" b="1" dirty="0"/>
              <a:t>: </a:t>
            </a:r>
            <a:r>
              <a:rPr lang="zh-CN" altLang="en-US" b="1" dirty="0"/>
              <a:t>松弛因子</a:t>
            </a:r>
            <a:r>
              <a:rPr lang="en-US" b="1" dirty="0">
                <a:sym typeface="Symbol" panose="05050102010706020507"/>
              </a:rPr>
              <a:t></a:t>
            </a:r>
            <a:r>
              <a:rPr lang="zh-CN" altLang="en-US" b="1" dirty="0"/>
              <a:t>满足</a:t>
            </a:r>
            <a:r>
              <a:rPr lang="en-US" b="1" dirty="0"/>
              <a:t>0&lt;</a:t>
            </a:r>
            <a:r>
              <a:rPr lang="en-US" b="1" dirty="0">
                <a:sym typeface="Symbol" panose="05050102010706020507"/>
              </a:rPr>
              <a:t></a:t>
            </a:r>
            <a:r>
              <a:rPr lang="en-US" b="1" dirty="0"/>
              <a:t>&lt;2</a:t>
            </a:r>
            <a:endParaRPr lang="en-GB" dirty="0"/>
          </a:p>
        </p:txBody>
      </p:sp>
      <p:graphicFrame>
        <p:nvGraphicFramePr>
          <p:cNvPr id="23" name="Object 11"/>
          <p:cNvGraphicFramePr>
            <a:graphicFrameLocks noChangeAspect="1"/>
          </p:cNvGraphicFramePr>
          <p:nvPr/>
        </p:nvGraphicFramePr>
        <p:xfrm>
          <a:off x="1323502" y="5903529"/>
          <a:ext cx="4146538" cy="931958"/>
        </p:xfrm>
        <a:graphic>
          <a:graphicData uri="http://schemas.openxmlformats.org/presentationml/2006/ole">
            <mc:AlternateContent xmlns:mc="http://schemas.openxmlformats.org/markup-compatibility/2006">
              <mc:Choice xmlns:v="urn:schemas-microsoft-com:vml" Requires="v">
                <p:oleObj spid="_x0000_s24" name="Equation" r:id="rId17" imgW="2057400" imgH="469900" progId="Equation.DSMT4">
                  <p:embed/>
                </p:oleObj>
              </mc:Choice>
              <mc:Fallback>
                <p:oleObj name="Equation" r:id="rId17" imgW="2057400" imgH="469900" progId="Equation.DSMT4">
                  <p:embed/>
                  <p:pic>
                    <p:nvPicPr>
                      <p:cNvPr id="0" name="Object 1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23502" y="5903529"/>
                        <a:ext cx="4146538" cy="931958"/>
                      </a:xfrm>
                      <a:prstGeom prst="rect">
                        <a:avLst/>
                      </a:prstGeom>
                      <a:noFill/>
                      <a:ln w="9525">
                        <a:solidFill>
                          <a:schemeClr val="bg1"/>
                        </a:solidFill>
                        <a:miter lim="800000"/>
                        <a:headEnd/>
                        <a:tailEnd/>
                      </a:ln>
                      <a:effectLst/>
                    </p:spPr>
                  </p:pic>
                </p:oleObj>
              </mc:Fallback>
            </mc:AlternateContent>
          </a:graphicData>
        </a:graphic>
      </p:graphicFrame>
      <p:graphicFrame>
        <p:nvGraphicFramePr>
          <p:cNvPr id="25" name="Object 11"/>
          <p:cNvGraphicFramePr>
            <a:graphicFrameLocks noChangeAspect="1"/>
          </p:cNvGraphicFramePr>
          <p:nvPr/>
        </p:nvGraphicFramePr>
        <p:xfrm>
          <a:off x="5470712" y="5877272"/>
          <a:ext cx="3633553" cy="928272"/>
        </p:xfrm>
        <a:graphic>
          <a:graphicData uri="http://schemas.openxmlformats.org/presentationml/2006/ole">
            <mc:AlternateContent xmlns:mc="http://schemas.openxmlformats.org/markup-compatibility/2006">
              <mc:Choice xmlns:v="urn:schemas-microsoft-com:vml" Requires="v">
                <p:oleObj spid="_x0000_s26" name="Equation" r:id="rId19" imgW="1955800" imgH="508000" progId="Equation.DSMT4">
                  <p:embed/>
                </p:oleObj>
              </mc:Choice>
              <mc:Fallback>
                <p:oleObj name="Equation" r:id="rId19" imgW="1955800" imgH="508000" progId="Equation.DSMT4">
                  <p:embed/>
                  <p:pic>
                    <p:nvPicPr>
                      <p:cNvPr id="0" name="Object 1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70712" y="5877272"/>
                        <a:ext cx="3633553" cy="928272"/>
                      </a:xfrm>
                      <a:prstGeom prst="rect">
                        <a:avLst/>
                      </a:prstGeom>
                      <a:solidFill>
                        <a:schemeClr val="bg1"/>
                      </a:solidFill>
                      <a:ln w="9525">
                        <a:solidFill>
                          <a:schemeClr val="bg1"/>
                        </a:solidFill>
                        <a:miter lim="800000"/>
                        <a:headEnd/>
                        <a:tailEnd/>
                      </a:ln>
                      <a:effectLst/>
                    </p:spPr>
                  </p:pic>
                </p:oleObj>
              </mc:Fallback>
            </mc:AlternateContent>
          </a:graphicData>
        </a:graphic>
      </p:graphicFrame>
      <p:sp>
        <p:nvSpPr>
          <p:cNvPr id="27" name="文本框 26"/>
          <p:cNvSpPr txBox="1"/>
          <p:nvPr/>
        </p:nvSpPr>
        <p:spPr>
          <a:xfrm>
            <a:off x="539552" y="5551330"/>
            <a:ext cx="4697290" cy="461665"/>
          </a:xfrm>
          <a:prstGeom prst="rect">
            <a:avLst/>
          </a:prstGeom>
          <a:noFill/>
        </p:spPr>
        <p:txBody>
          <a:bodyPr wrap="square">
            <a:spAutoFit/>
          </a:bodyPr>
          <a:lstStyle/>
          <a:p>
            <a:r>
              <a:rPr lang="zh-CN" altLang="en-US" b="1" dirty="0">
                <a:latin typeface="楷体_GB2312" pitchFamily="49" charset="-122"/>
                <a:sym typeface="Wingdings" panose="05000000000000000000" pitchFamily="2" charset="2"/>
              </a:rPr>
              <a:t>误差估计</a:t>
            </a:r>
            <a:r>
              <a:rPr lang="en-US" altLang="zh-CN" b="1" dirty="0">
                <a:latin typeface="楷体_GB2312" pitchFamily="49" charset="-122"/>
                <a:sym typeface="Wingdings" panose="05000000000000000000" pitchFamily="2" charset="2"/>
              </a:rPr>
              <a:t>:</a:t>
            </a:r>
            <a:endParaRPr lang="zh-CN" alt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楷体_GB2312"/>
              </a:rPr>
              <a:t>第</a:t>
            </a:r>
            <a:r>
              <a:rPr lang="en-US" altLang="zh-CN" dirty="0">
                <a:latin typeface="Times New Roman" panose="02020603050405020304" pitchFamily="18" charset="0"/>
                <a:ea typeface="楷体_GB2312"/>
              </a:rPr>
              <a:t>3</a:t>
            </a:r>
            <a:r>
              <a:rPr lang="zh-CN" altLang="en-US" dirty="0">
                <a:latin typeface="Times New Roman" panose="02020603050405020304" pitchFamily="18" charset="0"/>
                <a:ea typeface="楷体_GB2312"/>
              </a:rPr>
              <a:t>章  线性方程组的解法 </a:t>
            </a:r>
            <a:endParaRPr lang="zh-CN" altLang="en-US" dirty="0">
              <a:latin typeface="Times New Roman" panose="02020603050405020304" pitchFamily="18" charset="0"/>
              <a:ea typeface="楷体_GB2312"/>
            </a:endParaRPr>
          </a:p>
        </p:txBody>
      </p:sp>
      <p:sp>
        <p:nvSpPr>
          <p:cNvPr id="3" name="内容占位符 2"/>
          <p:cNvSpPr>
            <a:spLocks noGrp="1"/>
          </p:cNvSpPr>
          <p:nvPr>
            <p:ph idx="1"/>
          </p:nvPr>
        </p:nvSpPr>
        <p:spPr/>
        <p:txBody>
          <a:bodyPr/>
          <a:lstStyle/>
          <a:p>
            <a:r>
              <a:rPr lang="en-US" altLang="zh-CN" dirty="0">
                <a:latin typeface="Times New Roman" panose="02020603050405020304" pitchFamily="18" charset="0"/>
                <a:ea typeface="楷体_GB2312"/>
              </a:rPr>
              <a:t>§1  </a:t>
            </a:r>
            <a:r>
              <a:rPr lang="zh-CN" altLang="en-US" dirty="0">
                <a:latin typeface="Times New Roman" panose="02020603050405020304" pitchFamily="18" charset="0"/>
                <a:ea typeface="楷体_GB2312"/>
              </a:rPr>
              <a:t>迭代方法</a:t>
            </a:r>
            <a:endParaRPr lang="en-US" altLang="zh-CN" dirty="0">
              <a:latin typeface="Times New Roman" panose="02020603050405020304" pitchFamily="18" charset="0"/>
              <a:ea typeface="楷体_GB2312"/>
            </a:endParaRPr>
          </a:p>
          <a:p>
            <a:r>
              <a:rPr lang="en-US" altLang="zh-CN" dirty="0">
                <a:latin typeface="Times New Roman" panose="02020603050405020304" pitchFamily="18" charset="0"/>
                <a:ea typeface="楷体_GB2312"/>
              </a:rPr>
              <a:t>§2  </a:t>
            </a:r>
            <a:r>
              <a:rPr lang="zh-CN" altLang="en-US" dirty="0">
                <a:latin typeface="Times New Roman" panose="02020603050405020304" pitchFamily="18" charset="0"/>
                <a:ea typeface="楷体_GB2312"/>
              </a:rPr>
              <a:t>向量范数和矩阵范数</a:t>
            </a:r>
            <a:endParaRPr lang="zh-CN" altLang="en-US" dirty="0">
              <a:latin typeface="Times New Roman" panose="02020603050405020304" pitchFamily="18" charset="0"/>
              <a:ea typeface="楷体_GB2312"/>
            </a:endParaRPr>
          </a:p>
          <a:p>
            <a:r>
              <a:rPr lang="en-US" altLang="zh-CN" dirty="0">
                <a:latin typeface="Times New Roman" panose="02020603050405020304" pitchFamily="18" charset="0"/>
                <a:ea typeface="楷体_GB2312"/>
              </a:rPr>
              <a:t>§3  </a:t>
            </a:r>
            <a:r>
              <a:rPr lang="zh-CN" altLang="en-US" dirty="0">
                <a:latin typeface="Times New Roman" panose="02020603050405020304" pitchFamily="18" charset="0"/>
                <a:ea typeface="楷体_GB2312"/>
              </a:rPr>
              <a:t>迭代法的收敛条件</a:t>
            </a:r>
            <a:endParaRPr lang="en-US" altLang="zh-CN" dirty="0">
              <a:latin typeface="Times New Roman" panose="02020603050405020304" pitchFamily="18" charset="0"/>
              <a:ea typeface="楷体_GB2312"/>
            </a:endParaRPr>
          </a:p>
          <a:p>
            <a:r>
              <a:rPr lang="en-US" altLang="zh-CN" dirty="0">
                <a:latin typeface="Times New Roman" panose="02020603050405020304" pitchFamily="18" charset="0"/>
                <a:ea typeface="楷体_GB2312"/>
              </a:rPr>
              <a:t>§4  Gauss</a:t>
            </a:r>
            <a:r>
              <a:rPr lang="zh-CN" altLang="en-US" dirty="0">
                <a:latin typeface="Times New Roman" panose="02020603050405020304" pitchFamily="18" charset="0"/>
                <a:ea typeface="楷体_GB2312"/>
              </a:rPr>
              <a:t>消元法</a:t>
            </a:r>
            <a:endParaRPr lang="en-US" altLang="zh-CN" dirty="0">
              <a:latin typeface="Times New Roman" panose="02020603050405020304" pitchFamily="18" charset="0"/>
              <a:ea typeface="楷体_GB2312"/>
            </a:endParaRPr>
          </a:p>
          <a:p>
            <a:r>
              <a:rPr lang="en-US" altLang="zh-CN" dirty="0">
                <a:latin typeface="Times New Roman" panose="02020603050405020304" pitchFamily="18" charset="0"/>
                <a:ea typeface="楷体_GB2312"/>
              </a:rPr>
              <a:t>§5  LU</a:t>
            </a:r>
            <a:r>
              <a:rPr lang="zh-CN" altLang="en-US" dirty="0">
                <a:latin typeface="Times New Roman" panose="02020603050405020304" pitchFamily="18" charset="0"/>
                <a:ea typeface="楷体_GB2312"/>
              </a:rPr>
              <a:t>分解法</a:t>
            </a:r>
            <a:endParaRPr lang="zh-CN" altLang="en-US" dirty="0">
              <a:latin typeface="Times New Roman" panose="02020603050405020304" pitchFamily="18" charset="0"/>
              <a:ea typeface="楷体_GB2312"/>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8647" name="Object 39"/>
          <p:cNvGraphicFramePr>
            <a:graphicFrameLocks noChangeAspect="1"/>
          </p:cNvGraphicFramePr>
          <p:nvPr/>
        </p:nvGraphicFramePr>
        <p:xfrm>
          <a:off x="8840788" y="5976938"/>
          <a:ext cx="398462" cy="63500"/>
        </p:xfrm>
        <a:graphic>
          <a:graphicData uri="http://schemas.openxmlformats.org/presentationml/2006/ole">
            <mc:AlternateContent xmlns:mc="http://schemas.openxmlformats.org/markup-compatibility/2006">
              <mc:Choice xmlns:v="urn:schemas-microsoft-com:vml" Requires="v">
                <p:oleObj spid="_x0000_s0" name="Equation" r:id="rId1" imgW="63500" imgH="118110" progId="Equation.3">
                  <p:embed/>
                </p:oleObj>
              </mc:Choice>
              <mc:Fallback>
                <p:oleObj name="Equation" r:id="rId1" imgW="63500" imgH="118110" progId="Equation.3">
                  <p:embed/>
                  <p:pic>
                    <p:nvPicPr>
                      <p:cNvPr id="0" name="Object 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0788" y="5976938"/>
                        <a:ext cx="398462" cy="63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650" name="Object 42"/>
          <p:cNvGraphicFramePr>
            <a:graphicFrameLocks noChangeAspect="1"/>
          </p:cNvGraphicFramePr>
          <p:nvPr/>
        </p:nvGraphicFramePr>
        <p:xfrm>
          <a:off x="1861072" y="1268611"/>
          <a:ext cx="2230437" cy="1404938"/>
        </p:xfrm>
        <a:graphic>
          <a:graphicData uri="http://schemas.openxmlformats.org/presentationml/2006/ole">
            <mc:AlternateContent xmlns:mc="http://schemas.openxmlformats.org/markup-compatibility/2006">
              <mc:Choice xmlns:v="urn:schemas-microsoft-com:vml" Requires="v">
                <p:oleObj spid="_x0000_s2" name="Equation" r:id="rId3" imgW="22555200" imgH="15849600" progId="Equation.DSMT4">
                  <p:embed/>
                </p:oleObj>
              </mc:Choice>
              <mc:Fallback>
                <p:oleObj name="Equation" r:id="rId3" imgW="22555200" imgH="15849600" progId="Equation.DSMT4">
                  <p:embed/>
                  <p:pic>
                    <p:nvPicPr>
                      <p:cNvPr id="0" name="Object 42"/>
                      <p:cNvPicPr>
                        <a:picLocks noChangeAspect="1" noChangeArrowheads="1"/>
                      </p:cNvPicPr>
                      <p:nvPr/>
                    </p:nvPicPr>
                    <p:blipFill>
                      <a:blip r:embed="rId4"/>
                      <a:srcRect/>
                      <a:stretch>
                        <a:fillRect/>
                      </a:stretch>
                    </p:blipFill>
                    <p:spPr bwMode="auto">
                      <a:xfrm>
                        <a:off x="1861072" y="1268611"/>
                        <a:ext cx="2230437" cy="1404938"/>
                      </a:xfrm>
                      <a:prstGeom prst="rect">
                        <a:avLst/>
                      </a:prstGeom>
                      <a:noFill/>
                      <a:ln>
                        <a:noFill/>
                      </a:ln>
                      <a:effectLst/>
                    </p:spPr>
                  </p:pic>
                </p:oleObj>
              </mc:Fallback>
            </mc:AlternateContent>
          </a:graphicData>
        </a:graphic>
      </p:graphicFrame>
      <p:sp>
        <p:nvSpPr>
          <p:cNvPr id="68662" name="Rectangle 54"/>
          <p:cNvSpPr>
            <a:spLocks noChangeArrowheads="1"/>
          </p:cNvSpPr>
          <p:nvPr/>
        </p:nvSpPr>
        <p:spPr bwMode="auto">
          <a:xfrm>
            <a:off x="467544" y="807233"/>
            <a:ext cx="4175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dirty="0">
                <a:solidFill>
                  <a:srgbClr val="FF0000"/>
                </a:solidFill>
                <a:latin typeface="Tahoma" panose="020B0604030504040204" pitchFamily="34" charset="0"/>
              </a:rPr>
              <a:t>引例</a:t>
            </a:r>
            <a:r>
              <a:rPr lang="en-US" altLang="zh-CN" b="1" dirty="0">
                <a:solidFill>
                  <a:srgbClr val="FF0000"/>
                </a:solidFill>
                <a:latin typeface="Tahoma" panose="020B0604030504040204" pitchFamily="34" charset="0"/>
              </a:rPr>
              <a:t>:</a:t>
            </a:r>
            <a:r>
              <a:rPr lang="en-US" altLang="zh-CN" b="1" dirty="0">
                <a:latin typeface="Tahoma" panose="020B0604030504040204" pitchFamily="34" charset="0"/>
              </a:rPr>
              <a:t>  </a:t>
            </a:r>
            <a:r>
              <a:rPr lang="zh-CN" altLang="en-US" b="1" dirty="0">
                <a:latin typeface="Tahoma" panose="020B0604030504040204" pitchFamily="34" charset="0"/>
              </a:rPr>
              <a:t>解方程组</a:t>
            </a:r>
            <a:endParaRPr lang="zh-CN" altLang="en-US" b="1" dirty="0">
              <a:latin typeface="Tahoma" panose="020B0604030504040204" pitchFamily="34" charset="0"/>
            </a:endParaRPr>
          </a:p>
        </p:txBody>
      </p:sp>
      <p:sp>
        <p:nvSpPr>
          <p:cNvPr id="68664" name="Rectangle 56" descr="Rectangle: Click to edit Master text styles&#10;Second level&#10;Third level&#10;Fourth level&#10;Fifth level"/>
          <p:cNvSpPr>
            <a:spLocks noChangeArrowheads="1"/>
          </p:cNvSpPr>
          <p:nvPr/>
        </p:nvSpPr>
        <p:spPr bwMode="auto">
          <a:xfrm>
            <a:off x="-972616" y="1268611"/>
            <a:ext cx="6301804" cy="158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en-US" altLang="zh-CN" sz="2400" b="1" dirty="0">
                <a:latin typeface="宋体" panose="02010600030101010101" pitchFamily="2" charset="-122"/>
              </a:rPr>
              <a:t>                                  </a:t>
            </a:r>
            <a:r>
              <a:rPr lang="zh-CN" altLang="en-US" sz="2400" b="1" dirty="0">
                <a:latin typeface="宋体" panose="02010600030101010101" pitchFamily="2" charset="-122"/>
              </a:rPr>
              <a:t>（</a:t>
            </a:r>
            <a:r>
              <a:rPr lang="en-US" altLang="zh-CN" sz="2400" b="1" dirty="0">
                <a:latin typeface="宋体" panose="02010600030101010101" pitchFamily="2" charset="-122"/>
              </a:rPr>
              <a:t>1</a:t>
            </a:r>
            <a:r>
              <a:rPr lang="zh-CN" altLang="en-US" sz="2400" b="1" dirty="0">
                <a:latin typeface="宋体" panose="02010600030101010101" pitchFamily="2" charset="-122"/>
              </a:rPr>
              <a:t>）</a:t>
            </a:r>
            <a:endParaRPr lang="en-US" altLang="zh-CN" sz="2400" b="1" dirty="0">
              <a:latin typeface="宋体" panose="02010600030101010101" pitchFamily="2" charset="-122"/>
            </a:endParaRPr>
          </a:p>
          <a:p>
            <a:pPr>
              <a:buFontTx/>
              <a:buNone/>
            </a:pPr>
            <a:r>
              <a:rPr lang="en-US" altLang="zh-CN" sz="2400" b="1" dirty="0">
                <a:latin typeface="宋体" panose="02010600030101010101" pitchFamily="2" charset="-122"/>
              </a:rPr>
              <a:t>                                  </a:t>
            </a:r>
            <a:r>
              <a:rPr lang="zh-CN" altLang="en-US" sz="2400" b="1" dirty="0">
                <a:latin typeface="宋体" panose="02010600030101010101" pitchFamily="2" charset="-122"/>
              </a:rPr>
              <a:t>（</a:t>
            </a:r>
            <a:r>
              <a:rPr lang="en-US" altLang="zh-CN" sz="2400" b="1" dirty="0">
                <a:latin typeface="宋体" panose="02010600030101010101" pitchFamily="2" charset="-122"/>
              </a:rPr>
              <a:t>2</a:t>
            </a:r>
            <a:r>
              <a:rPr lang="zh-CN" altLang="en-US" sz="2400" b="1" dirty="0">
                <a:latin typeface="宋体" panose="02010600030101010101" pitchFamily="2" charset="-122"/>
              </a:rPr>
              <a:t>）</a:t>
            </a:r>
            <a:endParaRPr lang="zh-CN" altLang="en-US" sz="2400" b="1" dirty="0">
              <a:latin typeface="宋体" panose="02010600030101010101" pitchFamily="2" charset="-122"/>
            </a:endParaRPr>
          </a:p>
          <a:p>
            <a:pPr>
              <a:buFontTx/>
              <a:buNone/>
            </a:pPr>
            <a:r>
              <a:rPr lang="zh-CN" altLang="en-US" sz="2400" b="1" dirty="0">
                <a:latin typeface="宋体" panose="02010600030101010101" pitchFamily="2" charset="-122"/>
              </a:rPr>
              <a:t>                                  （</a:t>
            </a:r>
            <a:r>
              <a:rPr lang="en-US" altLang="zh-CN" sz="2400" b="1" dirty="0">
                <a:latin typeface="宋体" panose="02010600030101010101" pitchFamily="2" charset="-122"/>
              </a:rPr>
              <a:t>3</a:t>
            </a:r>
            <a:r>
              <a:rPr lang="zh-CN" altLang="en-US" sz="2400" b="1" dirty="0">
                <a:latin typeface="宋体" panose="02010600030101010101" pitchFamily="2" charset="-122"/>
              </a:rPr>
              <a:t>）</a:t>
            </a:r>
            <a:endParaRPr lang="zh-CN" altLang="en-US" sz="2400" b="1" dirty="0">
              <a:latin typeface="宋体" panose="02010600030101010101" pitchFamily="2" charset="-122"/>
            </a:endParaRPr>
          </a:p>
        </p:txBody>
      </p:sp>
      <p:graphicFrame>
        <p:nvGraphicFramePr>
          <p:cNvPr id="68667" name="Object 59"/>
          <p:cNvGraphicFramePr>
            <a:graphicFrameLocks noChangeAspect="1"/>
          </p:cNvGraphicFramePr>
          <p:nvPr/>
        </p:nvGraphicFramePr>
        <p:xfrm>
          <a:off x="6372200" y="1628179"/>
          <a:ext cx="2185987" cy="484187"/>
        </p:xfrm>
        <a:graphic>
          <a:graphicData uri="http://schemas.openxmlformats.org/presentationml/2006/ole">
            <mc:AlternateContent xmlns:mc="http://schemas.openxmlformats.org/markup-compatibility/2006">
              <mc:Choice xmlns:v="urn:schemas-microsoft-com:vml" Requires="v">
                <p:oleObj spid="_x0000_s3" name="Equation" r:id="rId5" imgW="17678400" imgH="5181600" progId="Equation.DSMT4">
                  <p:embed/>
                </p:oleObj>
              </mc:Choice>
              <mc:Fallback>
                <p:oleObj name="Equation" r:id="rId5" imgW="17678400" imgH="5181600" progId="Equation.DSMT4">
                  <p:embed/>
                  <p:pic>
                    <p:nvPicPr>
                      <p:cNvPr id="0" name="Object 59"/>
                      <p:cNvPicPr>
                        <a:picLocks noChangeAspect="1" noChangeArrowheads="1"/>
                      </p:cNvPicPr>
                      <p:nvPr/>
                    </p:nvPicPr>
                    <p:blipFill>
                      <a:blip r:embed="rId6"/>
                      <a:srcRect/>
                      <a:stretch>
                        <a:fillRect/>
                      </a:stretch>
                    </p:blipFill>
                    <p:spPr bwMode="auto">
                      <a:xfrm>
                        <a:off x="6372200" y="1628179"/>
                        <a:ext cx="2185987" cy="484187"/>
                      </a:xfrm>
                      <a:prstGeom prst="rect">
                        <a:avLst/>
                      </a:prstGeom>
                      <a:noFill/>
                      <a:ln>
                        <a:noFill/>
                      </a:ln>
                      <a:effectLst/>
                    </p:spPr>
                  </p:pic>
                </p:oleObj>
              </mc:Fallback>
            </mc:AlternateContent>
          </a:graphicData>
        </a:graphic>
      </p:graphicFrame>
      <p:sp>
        <p:nvSpPr>
          <p:cNvPr id="68669" name="AutoShape 61"/>
          <p:cNvSpPr>
            <a:spLocks noChangeArrowheads="1"/>
          </p:cNvSpPr>
          <p:nvPr/>
        </p:nvSpPr>
        <p:spPr bwMode="auto">
          <a:xfrm>
            <a:off x="5364416" y="1679773"/>
            <a:ext cx="914400" cy="381000"/>
          </a:xfrm>
          <a:prstGeom prst="rightArrow">
            <a:avLst>
              <a:gd name="adj1" fmla="val 50000"/>
              <a:gd name="adj2" fmla="val 60000"/>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3" name="Rectangle 27"/>
          <p:cNvSpPr>
            <a:spLocks noChangeArrowheads="1"/>
          </p:cNvSpPr>
          <p:nvPr/>
        </p:nvSpPr>
        <p:spPr bwMode="auto">
          <a:xfrm>
            <a:off x="4953000" y="0"/>
            <a:ext cx="419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§4 Gaussian Elimination</a:t>
            </a:r>
            <a:endParaRPr lang="en-US" altLang="zh-CN" sz="1800" b="1" dirty="0"/>
          </a:p>
        </p:txBody>
      </p:sp>
      <p:sp>
        <p:nvSpPr>
          <p:cNvPr id="24" name="Text Box 8"/>
          <p:cNvSpPr txBox="1">
            <a:spLocks noChangeArrowheads="1"/>
          </p:cNvSpPr>
          <p:nvPr/>
        </p:nvSpPr>
        <p:spPr bwMode="auto">
          <a:xfrm>
            <a:off x="3052" y="8286"/>
            <a:ext cx="6858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spcBef>
                <a:spcPct val="50000"/>
              </a:spcBef>
              <a:buFont typeface="Wingdings" panose="05000000000000000000" pitchFamily="2" charset="2"/>
              <a:buChar char="Ø"/>
            </a:pPr>
            <a:r>
              <a:rPr lang="en-GB" altLang="zh-CN" b="1" dirty="0"/>
              <a:t>Gauss</a:t>
            </a:r>
            <a:r>
              <a:rPr lang="zh-CN" altLang="en-US" b="1" dirty="0"/>
              <a:t>消元法  </a:t>
            </a:r>
            <a:r>
              <a:rPr lang="en-US" altLang="zh-CN" b="1" dirty="0">
                <a:solidFill>
                  <a:srgbClr val="008000"/>
                </a:solidFill>
              </a:rPr>
              <a:t>/* Gaussian Elimination */</a:t>
            </a:r>
            <a:endParaRPr lang="en-US" altLang="zh-CN" b="1" dirty="0">
              <a:solidFill>
                <a:srgbClr val="008000"/>
              </a:solidFill>
            </a:endParaRPr>
          </a:p>
        </p:txBody>
      </p:sp>
      <p:grpSp>
        <p:nvGrpSpPr>
          <p:cNvPr id="25" name="Group 14"/>
          <p:cNvGrpSpPr/>
          <p:nvPr/>
        </p:nvGrpSpPr>
        <p:grpSpPr bwMode="auto">
          <a:xfrm>
            <a:off x="685800" y="2906719"/>
            <a:ext cx="8207375" cy="987427"/>
            <a:chOff x="432" y="2397"/>
            <a:chExt cx="4944" cy="622"/>
          </a:xfrm>
        </p:grpSpPr>
        <p:grpSp>
          <p:nvGrpSpPr>
            <p:cNvPr id="26" name="Group 10"/>
            <p:cNvGrpSpPr/>
            <p:nvPr/>
          </p:nvGrpSpPr>
          <p:grpSpPr bwMode="auto">
            <a:xfrm>
              <a:off x="432" y="2397"/>
              <a:ext cx="720" cy="610"/>
              <a:chOff x="384" y="1968"/>
              <a:chExt cx="720" cy="676"/>
            </a:xfrm>
          </p:grpSpPr>
          <p:pic>
            <p:nvPicPr>
              <p:cNvPr id="28" name="Picture 11" descr="LIGHT"/>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4" y="1968"/>
                <a:ext cx="381" cy="637"/>
              </a:xfrm>
              <a:prstGeom prst="rect">
                <a:avLst/>
              </a:prstGeom>
              <a:noFill/>
              <a:extLst>
                <a:ext uri="{909E8E84-426E-40DD-AFC4-6F175D3DCCD1}">
                  <a14:hiddenFill xmlns:a14="http://schemas.microsoft.com/office/drawing/2010/main">
                    <a:solidFill>
                      <a:srgbClr val="FFFFFF"/>
                    </a:solidFill>
                  </a14:hiddenFill>
                </a:ext>
              </a:extLst>
            </p:spPr>
          </p:pic>
          <p:sp>
            <p:nvSpPr>
              <p:cNvPr id="29" name="Text Box 12"/>
              <p:cNvSpPr txBox="1">
                <a:spLocks noChangeArrowheads="1"/>
              </p:cNvSpPr>
              <p:nvPr/>
            </p:nvSpPr>
            <p:spPr bwMode="auto">
              <a:xfrm>
                <a:off x="768" y="2065"/>
                <a:ext cx="336" cy="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b="1">
                    <a:solidFill>
                      <a:schemeClr val="accent2"/>
                    </a:solidFill>
                  </a:rPr>
                  <a:t>思路</a:t>
                </a:r>
                <a:endParaRPr kumimoji="0" lang="zh-CN" altLang="en-US" b="1">
                  <a:solidFill>
                    <a:schemeClr val="accent2"/>
                  </a:solidFill>
                </a:endParaRPr>
              </a:p>
            </p:txBody>
          </p:sp>
        </p:grpSp>
        <p:sp>
          <p:nvSpPr>
            <p:cNvPr id="27" name="Text Box 13"/>
            <p:cNvSpPr txBox="1">
              <a:spLocks noChangeArrowheads="1"/>
            </p:cNvSpPr>
            <p:nvPr/>
          </p:nvSpPr>
          <p:spPr bwMode="auto">
            <a:xfrm>
              <a:off x="1152" y="2496"/>
              <a:ext cx="4224"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1035050" indent="-457200">
                <a:defRPr kumimoji="1" sz="2400">
                  <a:solidFill>
                    <a:schemeClr val="tx1"/>
                  </a:solidFill>
                  <a:latin typeface="Times New Roman" panose="02020603050405020304" pitchFamily="18" charset="0"/>
                  <a:ea typeface="宋体" panose="02010600030101010101" pitchFamily="2" charset="-122"/>
                </a:defRPr>
              </a:lvl2pPr>
              <a:lvl3pPr marL="1682750" indent="-457200">
                <a:defRPr kumimoji="1" sz="2400">
                  <a:solidFill>
                    <a:schemeClr val="tx1"/>
                  </a:solidFill>
                  <a:latin typeface="Times New Roman" panose="02020603050405020304" pitchFamily="18" charset="0"/>
                  <a:ea typeface="宋体" panose="02010600030101010101" pitchFamily="2" charset="-122"/>
                </a:defRPr>
              </a:lvl3pPr>
              <a:lvl4pPr marL="2330450" indent="-457200">
                <a:defRPr kumimoji="1" sz="2400">
                  <a:solidFill>
                    <a:schemeClr val="tx1"/>
                  </a:solidFill>
                  <a:latin typeface="Times New Roman" panose="02020603050405020304" pitchFamily="18" charset="0"/>
                  <a:ea typeface="宋体" panose="02010600030101010101" pitchFamily="2" charset="-122"/>
                </a:defRPr>
              </a:lvl4pPr>
              <a:lvl5pPr marL="2978150" indent="-457200">
                <a:defRPr kumimoji="1" sz="2400">
                  <a:solidFill>
                    <a:schemeClr val="tx1"/>
                  </a:solidFill>
                  <a:latin typeface="Times New Roman" panose="02020603050405020304" pitchFamily="18" charset="0"/>
                  <a:ea typeface="宋体" panose="02010600030101010101" pitchFamily="2" charset="-122"/>
                </a:defRPr>
              </a:lvl5pPr>
              <a:lvl6pPr marL="343535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89255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434975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80695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b="1" dirty="0"/>
                <a:t>首先将</a:t>
              </a:r>
              <a:r>
                <a:rPr lang="en-US" altLang="zh-CN" b="1" i="1" dirty="0"/>
                <a:t>A</a:t>
              </a:r>
              <a:r>
                <a:rPr lang="zh-CN" altLang="en-US" b="1" dirty="0">
                  <a:solidFill>
                    <a:srgbClr val="FF0000"/>
                  </a:solidFill>
                </a:rPr>
                <a:t>化为上三角阵</a:t>
              </a:r>
              <a:r>
                <a:rPr lang="zh-CN" altLang="en-US" b="1" dirty="0"/>
                <a:t> </a:t>
              </a:r>
              <a:r>
                <a:rPr lang="en-US" altLang="zh-CN" sz="2000" b="1" dirty="0">
                  <a:solidFill>
                    <a:srgbClr val="008000"/>
                  </a:solidFill>
                </a:rPr>
                <a:t>/* upper-triangular matrix */</a:t>
              </a:r>
              <a:r>
                <a:rPr lang="zh-CN" altLang="en-US" b="1" dirty="0"/>
                <a:t>，再</a:t>
              </a:r>
              <a:r>
                <a:rPr lang="zh-CN" altLang="en-US" b="1" dirty="0">
                  <a:solidFill>
                    <a:srgbClr val="FF0000"/>
                  </a:solidFill>
                </a:rPr>
                <a:t>回代</a:t>
              </a:r>
              <a:r>
                <a:rPr lang="zh-CN" altLang="en-US" b="1" dirty="0"/>
                <a:t>求解 </a:t>
              </a:r>
              <a:r>
                <a:rPr lang="en-US" altLang="zh-CN" sz="2000" b="1" dirty="0">
                  <a:solidFill>
                    <a:srgbClr val="008000"/>
                  </a:solidFill>
                </a:rPr>
                <a:t>/* backward substitution */</a:t>
              </a:r>
              <a:r>
                <a:rPr lang="zh-CN" altLang="en-US" sz="2000" b="1" dirty="0"/>
                <a:t>。</a:t>
              </a:r>
              <a:endParaRPr lang="zh-CN" altLang="en-US" sz="2000" b="1" dirty="0"/>
            </a:p>
          </p:txBody>
        </p:sp>
      </p:grpSp>
      <p:grpSp>
        <p:nvGrpSpPr>
          <p:cNvPr id="30" name="Group 19"/>
          <p:cNvGrpSpPr/>
          <p:nvPr/>
        </p:nvGrpSpPr>
        <p:grpSpPr bwMode="auto">
          <a:xfrm>
            <a:off x="2843808" y="4267200"/>
            <a:ext cx="2362200" cy="1143000"/>
            <a:chOff x="576" y="3168"/>
            <a:chExt cx="1488" cy="720"/>
          </a:xfrm>
        </p:grpSpPr>
        <p:sp>
          <p:nvSpPr>
            <p:cNvPr id="31" name="Rectangle 15"/>
            <p:cNvSpPr>
              <a:spLocks noChangeArrowheads="1"/>
            </p:cNvSpPr>
            <p:nvPr/>
          </p:nvSpPr>
          <p:spPr bwMode="auto">
            <a:xfrm>
              <a:off x="576" y="3168"/>
              <a:ext cx="816" cy="720"/>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2" name="Rectangle 16"/>
            <p:cNvSpPr>
              <a:spLocks noChangeArrowheads="1"/>
            </p:cNvSpPr>
            <p:nvPr/>
          </p:nvSpPr>
          <p:spPr bwMode="auto">
            <a:xfrm>
              <a:off x="1488" y="3168"/>
              <a:ext cx="96" cy="720"/>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3" name="Text Box 17"/>
            <p:cNvSpPr txBox="1">
              <a:spLocks noChangeArrowheads="1"/>
            </p:cNvSpPr>
            <p:nvPr/>
          </p:nvSpPr>
          <p:spPr bwMode="auto">
            <a:xfrm>
              <a:off x="1632" y="3360"/>
              <a:ext cx="28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3200" b="1"/>
                <a:t>=</a:t>
              </a:r>
              <a:endParaRPr lang="en-US" altLang="zh-CN" sz="3200" b="1"/>
            </a:p>
          </p:txBody>
        </p:sp>
        <p:sp>
          <p:nvSpPr>
            <p:cNvPr id="34" name="Rectangle 18"/>
            <p:cNvSpPr>
              <a:spLocks noChangeArrowheads="1"/>
            </p:cNvSpPr>
            <p:nvPr/>
          </p:nvSpPr>
          <p:spPr bwMode="auto">
            <a:xfrm>
              <a:off x="1968" y="3168"/>
              <a:ext cx="96" cy="720"/>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
        <p:nvSpPr>
          <p:cNvPr id="35" name="Rectangle 21"/>
          <p:cNvSpPr>
            <a:spLocks noChangeArrowheads="1"/>
          </p:cNvSpPr>
          <p:nvPr/>
        </p:nvSpPr>
        <p:spPr bwMode="auto">
          <a:xfrm>
            <a:off x="5053608" y="4419600"/>
            <a:ext cx="152400" cy="990600"/>
          </a:xfrm>
          <a:prstGeom prst="rect">
            <a:avLst/>
          </a:prstGeom>
          <a:solidFill>
            <a:schemeClr val="accent2"/>
          </a:solidFill>
          <a:ln w="9525">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36" name="Group 23"/>
          <p:cNvGrpSpPr/>
          <p:nvPr/>
        </p:nvGrpSpPr>
        <p:grpSpPr bwMode="auto">
          <a:xfrm>
            <a:off x="2843808" y="4267200"/>
            <a:ext cx="1295400" cy="1143000"/>
            <a:chOff x="576" y="3168"/>
            <a:chExt cx="816" cy="720"/>
          </a:xfrm>
        </p:grpSpPr>
        <p:sp>
          <p:nvSpPr>
            <p:cNvPr id="37" name="AutoShape 20"/>
            <p:cNvSpPr>
              <a:spLocks noChangeArrowheads="1"/>
            </p:cNvSpPr>
            <p:nvPr/>
          </p:nvSpPr>
          <p:spPr bwMode="auto">
            <a:xfrm>
              <a:off x="576" y="3168"/>
              <a:ext cx="816" cy="720"/>
            </a:xfrm>
            <a:prstGeom prst="rtTriangle">
              <a:avLst/>
            </a:prstGeom>
            <a:solidFill>
              <a:srgbClr val="FFFFCC"/>
            </a:solidFill>
            <a:ln w="9525">
              <a:solidFill>
                <a:srgbClr val="FFFF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8" name="AutoShape 22"/>
            <p:cNvSpPr>
              <a:spLocks noChangeArrowheads="1"/>
            </p:cNvSpPr>
            <p:nvPr/>
          </p:nvSpPr>
          <p:spPr bwMode="auto">
            <a:xfrm flipH="1" flipV="1">
              <a:off x="686" y="3264"/>
              <a:ext cx="703" cy="624"/>
            </a:xfrm>
            <a:prstGeom prst="rtTriangle">
              <a:avLst/>
            </a:prstGeom>
            <a:solidFill>
              <a:schemeClr val="accent2"/>
            </a:solidFill>
            <a:ln w="9525">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
        <p:nvSpPr>
          <p:cNvPr id="39" name="Rectangle 24"/>
          <p:cNvSpPr>
            <a:spLocks noChangeArrowheads="1"/>
          </p:cNvSpPr>
          <p:nvPr/>
        </p:nvSpPr>
        <p:spPr bwMode="auto">
          <a:xfrm>
            <a:off x="4291608" y="5257800"/>
            <a:ext cx="152400" cy="152400"/>
          </a:xfrm>
          <a:prstGeom prst="rect">
            <a:avLst/>
          </a:prstGeom>
          <a:solidFill>
            <a:srgbClr val="009900"/>
          </a:solidFill>
          <a:ln w="9525">
            <a:solidFill>
              <a:srgbClr val="00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 name="Rectangle 25"/>
          <p:cNvSpPr>
            <a:spLocks noChangeArrowheads="1"/>
          </p:cNvSpPr>
          <p:nvPr/>
        </p:nvSpPr>
        <p:spPr bwMode="auto">
          <a:xfrm>
            <a:off x="4291608" y="4267200"/>
            <a:ext cx="152400" cy="990600"/>
          </a:xfrm>
          <a:prstGeom prst="rect">
            <a:avLst/>
          </a:prstGeom>
          <a:solidFill>
            <a:srgbClr val="009900"/>
          </a:solidFill>
          <a:ln w="9525">
            <a:solidFill>
              <a:srgbClr val="00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1" name="Text Box 9"/>
          <p:cNvSpPr txBox="1">
            <a:spLocks noChangeArrowheads="1"/>
          </p:cNvSpPr>
          <p:nvPr/>
        </p:nvSpPr>
        <p:spPr bwMode="auto">
          <a:xfrm>
            <a:off x="5508104" y="4651773"/>
            <a:ext cx="287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b="1" dirty="0"/>
              <a:t>高斯消元法</a:t>
            </a:r>
            <a:endParaRPr lang="zh-CN" altLang="en-US" b="1" dirty="0"/>
          </a:p>
        </p:txBody>
      </p:sp>
      <p:sp>
        <p:nvSpPr>
          <p:cNvPr id="42" name="矩形 41"/>
          <p:cNvSpPr/>
          <p:nvPr/>
        </p:nvSpPr>
        <p:spPr>
          <a:xfrm>
            <a:off x="3791744" y="5535300"/>
            <a:ext cx="1546257" cy="461665"/>
          </a:xfrm>
          <a:prstGeom prst="rect">
            <a:avLst/>
          </a:prstGeom>
        </p:spPr>
        <p:txBody>
          <a:bodyPr wrap="none">
            <a:spAutoFit/>
          </a:bodyPr>
          <a:lstStyle/>
          <a:p>
            <a:r>
              <a:rPr lang="en-US" altLang="zh-CN" b="1" i="1" dirty="0"/>
              <a:t>A   x</a:t>
            </a:r>
            <a:r>
              <a:rPr lang="en-US" altLang="zh-CN" i="1" dirty="0"/>
              <a:t>  </a:t>
            </a:r>
            <a:r>
              <a:rPr lang="en-US" altLang="zh-CN" dirty="0"/>
              <a:t>=    </a:t>
            </a:r>
            <a:r>
              <a:rPr lang="en-US" altLang="zh-CN" b="1" i="1" dirty="0"/>
              <a:t>b</a:t>
            </a:r>
            <a:endParaRPr lang="en-GB" b="1" i="1" dirty="0"/>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8669"/>
                                        </p:tgtEl>
                                        <p:attrNameLst>
                                          <p:attrName>style.visibility</p:attrName>
                                        </p:attrNameLst>
                                      </p:cBhvr>
                                      <p:to>
                                        <p:strVal val="visible"/>
                                      </p:to>
                                    </p:set>
                                    <p:animEffect transition="in" filter="wipe(left)">
                                      <p:cBhvr>
                                        <p:cTn id="7" dur="500"/>
                                        <p:tgtEl>
                                          <p:spTgt spid="68669"/>
                                        </p:tgtEl>
                                      </p:cBhvr>
                                    </p:animEffect>
                                  </p:childTnLst>
                                </p:cTn>
                              </p:par>
                              <p:par>
                                <p:cTn id="8" presetID="17" presetClass="entr" presetSubtype="8" fill="hold" nodeType="withEffect">
                                  <p:stCondLst>
                                    <p:cond delay="0"/>
                                  </p:stCondLst>
                                  <p:childTnLst>
                                    <p:set>
                                      <p:cBhvr>
                                        <p:cTn id="9" dur="1" fill="hold">
                                          <p:stCondLst>
                                            <p:cond delay="0"/>
                                          </p:stCondLst>
                                        </p:cTn>
                                        <p:tgtEl>
                                          <p:spTgt spid="68667"/>
                                        </p:tgtEl>
                                        <p:attrNameLst>
                                          <p:attrName>style.visibility</p:attrName>
                                        </p:attrNameLst>
                                      </p:cBhvr>
                                      <p:to>
                                        <p:strVal val="visible"/>
                                      </p:to>
                                    </p:set>
                                    <p:anim calcmode="lin" valueType="num">
                                      <p:cBhvr>
                                        <p:cTn id="10" dur="500" fill="hold"/>
                                        <p:tgtEl>
                                          <p:spTgt spid="68667"/>
                                        </p:tgtEl>
                                        <p:attrNameLst>
                                          <p:attrName>ppt_x</p:attrName>
                                        </p:attrNameLst>
                                      </p:cBhvr>
                                      <p:tavLst>
                                        <p:tav tm="0">
                                          <p:val>
                                            <p:strVal val="#ppt_x-#ppt_w/2"/>
                                          </p:val>
                                        </p:tav>
                                        <p:tav tm="100000">
                                          <p:val>
                                            <p:strVal val="#ppt_x"/>
                                          </p:val>
                                        </p:tav>
                                      </p:tavLst>
                                    </p:anim>
                                    <p:anim calcmode="lin" valueType="num">
                                      <p:cBhvr>
                                        <p:cTn id="11" dur="500" fill="hold"/>
                                        <p:tgtEl>
                                          <p:spTgt spid="68667"/>
                                        </p:tgtEl>
                                        <p:attrNameLst>
                                          <p:attrName>ppt_y</p:attrName>
                                        </p:attrNameLst>
                                      </p:cBhvr>
                                      <p:tavLst>
                                        <p:tav tm="0">
                                          <p:val>
                                            <p:strVal val="#ppt_y"/>
                                          </p:val>
                                        </p:tav>
                                        <p:tav tm="100000">
                                          <p:val>
                                            <p:strVal val="#ppt_y"/>
                                          </p:val>
                                        </p:tav>
                                      </p:tavLst>
                                    </p:anim>
                                    <p:anim calcmode="lin" valueType="num">
                                      <p:cBhvr>
                                        <p:cTn id="12" dur="500" fill="hold"/>
                                        <p:tgtEl>
                                          <p:spTgt spid="68667"/>
                                        </p:tgtEl>
                                        <p:attrNameLst>
                                          <p:attrName>ppt_w</p:attrName>
                                        </p:attrNameLst>
                                      </p:cBhvr>
                                      <p:tavLst>
                                        <p:tav tm="0">
                                          <p:val>
                                            <p:fltVal val="0"/>
                                          </p:val>
                                        </p:tav>
                                        <p:tav tm="100000">
                                          <p:val>
                                            <p:strVal val="#ppt_w"/>
                                          </p:val>
                                        </p:tav>
                                      </p:tavLst>
                                    </p:anim>
                                    <p:anim calcmode="lin" valueType="num">
                                      <p:cBhvr>
                                        <p:cTn id="13" dur="500" fill="hold"/>
                                        <p:tgtEl>
                                          <p:spTgt spid="68667"/>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up)">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wipe(down)">
                                      <p:cBhvr>
                                        <p:cTn id="23" dur="500"/>
                                        <p:tgtEl>
                                          <p:spTgt spid="3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wipe(up)">
                                      <p:cBhvr>
                                        <p:cTn id="28" dur="500"/>
                                        <p:tgtEl>
                                          <p:spTgt spid="3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up)">
                                      <p:cBhvr>
                                        <p:cTn id="33" dur="500"/>
                                        <p:tgtEl>
                                          <p:spTgt spid="35"/>
                                        </p:tgtEl>
                                      </p:cBhvr>
                                    </p:animEffect>
                                  </p:childTnLst>
                                </p:cTn>
                              </p:par>
                            </p:childTnLst>
                          </p:cTn>
                        </p:par>
                      </p:childTnLst>
                    </p:cTn>
                  </p:par>
                  <p:par>
                    <p:cTn id="34" fill="hold">
                      <p:stCondLst>
                        <p:cond delay="indefinite"/>
                      </p:stCondLst>
                      <p:childTnLst>
                        <p:par>
                          <p:cTn id="35" fill="hold">
                            <p:stCondLst>
                              <p:cond delay="0"/>
                            </p:stCondLst>
                            <p:childTnLst>
                              <p:par>
                                <p:cTn id="36" presetID="4" presetClass="entr" presetSubtype="32" fill="hold"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box(out)">
                                      <p:cBhvr>
                                        <p:cTn id="38" dur="500"/>
                                        <p:tgtEl>
                                          <p:spTgt spid="3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wipe(down)">
                                      <p:cBhvr>
                                        <p:cTn id="43" dur="500"/>
                                        <p:tgtEl>
                                          <p:spTgt spid="4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wipe(left)">
                                      <p:cBhvr>
                                        <p:cTn id="48" dur="500"/>
                                        <p:tgtEl>
                                          <p:spTgt spid="41"/>
                                        </p:tgtEl>
                                      </p:cBhvr>
                                    </p:animEffect>
                                  </p:childTnLst>
                                </p:cTn>
                              </p:par>
                              <p:par>
                                <p:cTn id="49" presetID="2" presetClass="entr" presetSubtype="4"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anim calcmode="lin" valueType="num">
                                      <p:cBhvr additive="base">
                                        <p:cTn id="51" dur="500" fill="hold"/>
                                        <p:tgtEl>
                                          <p:spTgt spid="42"/>
                                        </p:tgtEl>
                                        <p:attrNameLst>
                                          <p:attrName>ppt_x</p:attrName>
                                        </p:attrNameLst>
                                      </p:cBhvr>
                                      <p:tavLst>
                                        <p:tav tm="0">
                                          <p:val>
                                            <p:strVal val="#ppt_x"/>
                                          </p:val>
                                        </p:tav>
                                        <p:tav tm="100000">
                                          <p:val>
                                            <p:strVal val="#ppt_x"/>
                                          </p:val>
                                        </p:tav>
                                      </p:tavLst>
                                    </p:anim>
                                    <p:anim calcmode="lin" valueType="num">
                                      <p:cBhvr additive="base">
                                        <p:cTn id="52"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utoUpdateAnimBg="0"/>
      <p:bldP spid="4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095" name="Object 1031"/>
          <p:cNvGraphicFramePr>
            <a:graphicFrameLocks noChangeAspect="1"/>
          </p:cNvGraphicFramePr>
          <p:nvPr/>
        </p:nvGraphicFramePr>
        <p:xfrm>
          <a:off x="5508104" y="3462265"/>
          <a:ext cx="2160240" cy="1225550"/>
        </p:xfrm>
        <a:graphic>
          <a:graphicData uri="http://schemas.openxmlformats.org/presentationml/2006/ole">
            <mc:AlternateContent xmlns:mc="http://schemas.openxmlformats.org/markup-compatibility/2006">
              <mc:Choice xmlns:v="urn:schemas-microsoft-com:vml" Requires="v">
                <p:oleObj spid="_x0000_s0" name="Equation" r:id="rId1" imgW="30480000" imgH="15544800" progId="Equation.DSMT4">
                  <p:embed/>
                </p:oleObj>
              </mc:Choice>
              <mc:Fallback>
                <p:oleObj name="Equation" r:id="rId1" imgW="30480000" imgH="15544800" progId="Equation.DSMT4">
                  <p:embed/>
                  <p:pic>
                    <p:nvPicPr>
                      <p:cNvPr id="0" name="Object 1031"/>
                      <p:cNvPicPr>
                        <a:picLocks noChangeAspect="1" noChangeArrowheads="1"/>
                      </p:cNvPicPr>
                      <p:nvPr/>
                    </p:nvPicPr>
                    <p:blipFill>
                      <a:blip r:embed="rId2"/>
                      <a:srcRect/>
                      <a:stretch>
                        <a:fillRect/>
                      </a:stretch>
                    </p:blipFill>
                    <p:spPr bwMode="auto">
                      <a:xfrm>
                        <a:off x="5508104" y="3462265"/>
                        <a:ext cx="2160240" cy="1225550"/>
                      </a:xfrm>
                      <a:prstGeom prst="rect">
                        <a:avLst/>
                      </a:prstGeom>
                      <a:noFill/>
                      <a:ln>
                        <a:noFill/>
                      </a:ln>
                      <a:effectLst/>
                    </p:spPr>
                  </p:pic>
                </p:oleObj>
              </mc:Fallback>
            </mc:AlternateContent>
          </a:graphicData>
        </a:graphic>
      </p:graphicFrame>
      <p:graphicFrame>
        <p:nvGraphicFramePr>
          <p:cNvPr id="89097" name="Object 1033"/>
          <p:cNvGraphicFramePr>
            <a:graphicFrameLocks noChangeAspect="1"/>
          </p:cNvGraphicFramePr>
          <p:nvPr/>
        </p:nvGraphicFramePr>
        <p:xfrm>
          <a:off x="5501208" y="4778303"/>
          <a:ext cx="2167136" cy="1214437"/>
        </p:xfrm>
        <a:graphic>
          <a:graphicData uri="http://schemas.openxmlformats.org/presentationml/2006/ole">
            <mc:AlternateContent xmlns:mc="http://schemas.openxmlformats.org/markup-compatibility/2006">
              <mc:Choice xmlns:v="urn:schemas-microsoft-com:vml" Requires="v">
                <p:oleObj spid="_x0000_s2" name="Equation" r:id="rId3" imgW="27736800" imgH="15544800" progId="Equation.DSMT4">
                  <p:embed/>
                </p:oleObj>
              </mc:Choice>
              <mc:Fallback>
                <p:oleObj name="Equation" r:id="rId3" imgW="27736800" imgH="15544800" progId="Equation.DSMT4">
                  <p:embed/>
                  <p:pic>
                    <p:nvPicPr>
                      <p:cNvPr id="0" name="Object 1033"/>
                      <p:cNvPicPr>
                        <a:picLocks noChangeAspect="1" noChangeArrowheads="1"/>
                      </p:cNvPicPr>
                      <p:nvPr/>
                    </p:nvPicPr>
                    <p:blipFill>
                      <a:blip r:embed="rId4"/>
                      <a:srcRect/>
                      <a:stretch>
                        <a:fillRect/>
                      </a:stretch>
                    </p:blipFill>
                    <p:spPr bwMode="auto">
                      <a:xfrm>
                        <a:off x="5501208" y="4778303"/>
                        <a:ext cx="2167136" cy="1214437"/>
                      </a:xfrm>
                      <a:prstGeom prst="rect">
                        <a:avLst/>
                      </a:prstGeom>
                      <a:noFill/>
                      <a:ln>
                        <a:noFill/>
                      </a:ln>
                      <a:effectLst/>
                    </p:spPr>
                  </p:pic>
                </p:oleObj>
              </mc:Fallback>
            </mc:AlternateContent>
          </a:graphicData>
        </a:graphic>
      </p:graphicFrame>
      <p:grpSp>
        <p:nvGrpSpPr>
          <p:cNvPr id="89105" name="Group 1041"/>
          <p:cNvGrpSpPr/>
          <p:nvPr/>
        </p:nvGrpSpPr>
        <p:grpSpPr bwMode="auto">
          <a:xfrm>
            <a:off x="323528" y="2571676"/>
            <a:ext cx="3006725" cy="2116139"/>
            <a:chOff x="384" y="1146"/>
            <a:chExt cx="1894" cy="1333"/>
          </a:xfrm>
        </p:grpSpPr>
        <p:sp>
          <p:nvSpPr>
            <p:cNvPr id="89092" name="Rectangle 1028"/>
            <p:cNvSpPr>
              <a:spLocks noChangeArrowheads="1"/>
            </p:cNvSpPr>
            <p:nvPr/>
          </p:nvSpPr>
          <p:spPr bwMode="auto">
            <a:xfrm>
              <a:off x="384" y="1146"/>
              <a:ext cx="1680" cy="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en-US" altLang="zh-CN" b="1" dirty="0"/>
                <a:t>Gauss</a:t>
              </a:r>
              <a:r>
                <a:rPr lang="zh-CN" altLang="en-US" b="1" dirty="0"/>
                <a:t>消元法</a:t>
              </a:r>
              <a:endParaRPr lang="zh-CN" altLang="en-US" b="1" dirty="0"/>
            </a:p>
          </p:txBody>
        </p:sp>
        <p:graphicFrame>
          <p:nvGraphicFramePr>
            <p:cNvPr id="89093" name="Object 1029"/>
            <p:cNvGraphicFramePr>
              <a:graphicFrameLocks noChangeAspect="1"/>
            </p:cNvGraphicFramePr>
            <p:nvPr/>
          </p:nvGraphicFramePr>
          <p:xfrm>
            <a:off x="1085" y="1723"/>
            <a:ext cx="1193" cy="756"/>
          </p:xfrm>
          <a:graphic>
            <a:graphicData uri="http://schemas.openxmlformats.org/presentationml/2006/ole">
              <mc:AlternateContent xmlns:mc="http://schemas.openxmlformats.org/markup-compatibility/2006">
                <mc:Choice xmlns:v="urn:schemas-microsoft-com:vml" Requires="v">
                  <p:oleObj spid="_x0000_s3" name="Equation" r:id="rId5" imgW="27432000" imgH="15544800" progId="Equation.DSMT4">
                    <p:embed/>
                  </p:oleObj>
                </mc:Choice>
                <mc:Fallback>
                  <p:oleObj name="Equation" r:id="rId5" imgW="27432000" imgH="15544800" progId="Equation.DSMT4">
                    <p:embed/>
                    <p:pic>
                      <p:nvPicPr>
                        <p:cNvPr id="0" name="Object 1029"/>
                        <p:cNvPicPr>
                          <a:picLocks noChangeAspect="1" noChangeArrowheads="1"/>
                        </p:cNvPicPr>
                        <p:nvPr/>
                      </p:nvPicPr>
                      <p:blipFill>
                        <a:blip r:embed="rId6"/>
                        <a:srcRect/>
                        <a:stretch>
                          <a:fillRect/>
                        </a:stretch>
                      </p:blipFill>
                      <p:spPr bwMode="auto">
                        <a:xfrm>
                          <a:off x="1085" y="1723"/>
                          <a:ext cx="1193" cy="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9098" name="Object 1034"/>
            <p:cNvGraphicFramePr>
              <a:graphicFrameLocks noChangeAspect="1"/>
            </p:cNvGraphicFramePr>
            <p:nvPr/>
          </p:nvGraphicFramePr>
          <p:xfrm>
            <a:off x="491" y="1919"/>
            <a:ext cx="594" cy="234"/>
          </p:xfrm>
          <a:graphic>
            <a:graphicData uri="http://schemas.openxmlformats.org/presentationml/2006/ole">
              <mc:AlternateContent xmlns:mc="http://schemas.openxmlformats.org/markup-compatibility/2006">
                <mc:Choice xmlns:v="urn:schemas-microsoft-com:vml" Requires="v">
                  <p:oleObj spid="_x0000_s4" name="Equation" r:id="rId7" imgW="11582400" imgH="4572000" progId="Equation.DSMT4">
                    <p:embed/>
                  </p:oleObj>
                </mc:Choice>
                <mc:Fallback>
                  <p:oleObj name="Equation" r:id="rId7" imgW="11582400" imgH="4572000" progId="Equation.DSMT4">
                    <p:embed/>
                    <p:pic>
                      <p:nvPicPr>
                        <p:cNvPr id="0" name="Object 1034"/>
                        <p:cNvPicPr>
                          <a:picLocks noChangeAspect="1" noChangeArrowheads="1"/>
                        </p:cNvPicPr>
                        <p:nvPr/>
                      </p:nvPicPr>
                      <p:blipFill>
                        <a:blip r:embed="rId8"/>
                        <a:srcRect/>
                        <a:stretch>
                          <a:fillRect/>
                        </a:stretch>
                      </p:blipFill>
                      <p:spPr bwMode="auto">
                        <a:xfrm>
                          <a:off x="491" y="1919"/>
                          <a:ext cx="594"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9120" name="Group 1056"/>
          <p:cNvGrpSpPr/>
          <p:nvPr/>
        </p:nvGrpSpPr>
        <p:grpSpPr bwMode="auto">
          <a:xfrm>
            <a:off x="3475300" y="4785960"/>
            <a:ext cx="1978026" cy="614363"/>
            <a:chOff x="576" y="2355"/>
            <a:chExt cx="1246" cy="387"/>
          </a:xfrm>
        </p:grpSpPr>
        <p:sp>
          <p:nvSpPr>
            <p:cNvPr id="89096" name="AutoShape 1032"/>
            <p:cNvSpPr>
              <a:spLocks noChangeArrowheads="1"/>
            </p:cNvSpPr>
            <p:nvPr/>
          </p:nvSpPr>
          <p:spPr bwMode="auto">
            <a:xfrm>
              <a:off x="576" y="2550"/>
              <a:ext cx="1246" cy="192"/>
            </a:xfrm>
            <a:prstGeom prst="rightArrow">
              <a:avLst>
                <a:gd name="adj1" fmla="val 50000"/>
                <a:gd name="adj2" fmla="val 131250"/>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aphicFrame>
          <p:nvGraphicFramePr>
            <p:cNvPr id="89099" name="Object 1035"/>
            <p:cNvGraphicFramePr>
              <a:graphicFrameLocks noChangeAspect="1"/>
            </p:cNvGraphicFramePr>
            <p:nvPr/>
          </p:nvGraphicFramePr>
          <p:xfrm>
            <a:off x="696" y="2355"/>
            <a:ext cx="777" cy="244"/>
          </p:xfrm>
          <a:graphic>
            <a:graphicData uri="http://schemas.openxmlformats.org/presentationml/2006/ole">
              <mc:AlternateContent xmlns:mc="http://schemas.openxmlformats.org/markup-compatibility/2006">
                <mc:Choice xmlns:v="urn:schemas-microsoft-com:vml" Requires="v">
                  <p:oleObj spid="_x0000_s5" name="Equation" r:id="rId9" imgW="15544800" imgH="4876800" progId="Equation.DSMT4">
                    <p:embed/>
                  </p:oleObj>
                </mc:Choice>
                <mc:Fallback>
                  <p:oleObj name="Equation" r:id="rId9" imgW="15544800" imgH="4876800" progId="Equation.DSMT4">
                    <p:embed/>
                    <p:pic>
                      <p:nvPicPr>
                        <p:cNvPr id="0" name="Object 1035"/>
                        <p:cNvPicPr>
                          <a:picLocks noChangeAspect="1" noChangeArrowheads="1"/>
                        </p:cNvPicPr>
                        <p:nvPr/>
                      </p:nvPicPr>
                      <p:blipFill>
                        <a:blip r:embed="rId10"/>
                        <a:srcRect/>
                        <a:stretch>
                          <a:fillRect/>
                        </a:stretch>
                      </p:blipFill>
                      <p:spPr bwMode="auto">
                        <a:xfrm>
                          <a:off x="696" y="2355"/>
                          <a:ext cx="777" cy="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9121" name="Group 1057"/>
          <p:cNvGrpSpPr/>
          <p:nvPr/>
        </p:nvGrpSpPr>
        <p:grpSpPr bwMode="auto">
          <a:xfrm>
            <a:off x="3098800" y="5973691"/>
            <a:ext cx="3708400" cy="647700"/>
            <a:chOff x="3360" y="2445"/>
            <a:chExt cx="2208" cy="408"/>
          </a:xfrm>
        </p:grpSpPr>
        <p:sp>
          <p:nvSpPr>
            <p:cNvPr id="89090" name="Rectangle 1026"/>
            <p:cNvSpPr>
              <a:spLocks noChangeArrowheads="1"/>
            </p:cNvSpPr>
            <p:nvPr/>
          </p:nvSpPr>
          <p:spPr bwMode="auto">
            <a:xfrm>
              <a:off x="3360" y="2505"/>
              <a:ext cx="2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dirty="0"/>
                <a:t>其中    为矩阵的第 </a:t>
              </a:r>
              <a:r>
                <a:rPr lang="en-US" altLang="zh-CN" b="1" i="1" dirty="0" err="1"/>
                <a:t>i</a:t>
              </a:r>
              <a:r>
                <a:rPr lang="en-US" altLang="zh-CN" b="1" i="1" dirty="0"/>
                <a:t> </a:t>
              </a:r>
              <a:r>
                <a:rPr lang="zh-CN" altLang="en-US" b="1" dirty="0"/>
                <a:t>行。</a:t>
              </a:r>
              <a:endParaRPr lang="zh-CN" altLang="en-US" b="1" dirty="0"/>
            </a:p>
          </p:txBody>
        </p:sp>
        <p:graphicFrame>
          <p:nvGraphicFramePr>
            <p:cNvPr id="89100" name="Object 1036"/>
            <p:cNvGraphicFramePr>
              <a:graphicFrameLocks noChangeAspect="1"/>
            </p:cNvGraphicFramePr>
            <p:nvPr/>
          </p:nvGraphicFramePr>
          <p:xfrm>
            <a:off x="3766" y="2445"/>
            <a:ext cx="226" cy="408"/>
          </p:xfrm>
          <a:graphic>
            <a:graphicData uri="http://schemas.openxmlformats.org/presentationml/2006/ole">
              <mc:AlternateContent xmlns:mc="http://schemas.openxmlformats.org/markup-compatibility/2006">
                <mc:Choice xmlns:v="urn:schemas-microsoft-com:vml" Requires="v">
                  <p:oleObj spid="_x0000_s6" name="Equation" r:id="rId11" imgW="127000" imgH="228600" progId="Equation.3">
                    <p:embed/>
                  </p:oleObj>
                </mc:Choice>
                <mc:Fallback>
                  <p:oleObj name="Equation" r:id="rId11" imgW="127000" imgH="228600" progId="Equation.3">
                    <p:embed/>
                    <p:pic>
                      <p:nvPicPr>
                        <p:cNvPr id="0" name="Object 103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66" y="2445"/>
                          <a:ext cx="226" cy="4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9119" name="Group 1055"/>
          <p:cNvGrpSpPr/>
          <p:nvPr/>
        </p:nvGrpSpPr>
        <p:grpSpPr bwMode="auto">
          <a:xfrm>
            <a:off x="3475300" y="3652765"/>
            <a:ext cx="1978025" cy="636588"/>
            <a:chOff x="2688" y="1148"/>
            <a:chExt cx="1246" cy="401"/>
          </a:xfrm>
        </p:grpSpPr>
        <p:sp>
          <p:nvSpPr>
            <p:cNvPr id="89094" name="AutoShape 1030"/>
            <p:cNvSpPr>
              <a:spLocks noChangeArrowheads="1"/>
            </p:cNvSpPr>
            <p:nvPr/>
          </p:nvSpPr>
          <p:spPr bwMode="auto">
            <a:xfrm>
              <a:off x="2688" y="1344"/>
              <a:ext cx="1246" cy="205"/>
            </a:xfrm>
            <a:prstGeom prst="rightArrow">
              <a:avLst>
                <a:gd name="adj1" fmla="val 50000"/>
                <a:gd name="adj2" fmla="val 117073"/>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graphicFrame>
          <p:nvGraphicFramePr>
            <p:cNvPr id="89118" name="Object 1054"/>
            <p:cNvGraphicFramePr>
              <a:graphicFrameLocks noChangeAspect="1"/>
            </p:cNvGraphicFramePr>
            <p:nvPr/>
          </p:nvGraphicFramePr>
          <p:xfrm>
            <a:off x="2753" y="1148"/>
            <a:ext cx="947" cy="213"/>
          </p:xfrm>
          <a:graphic>
            <a:graphicData uri="http://schemas.openxmlformats.org/presentationml/2006/ole">
              <mc:AlternateContent xmlns:mc="http://schemas.openxmlformats.org/markup-compatibility/2006">
                <mc:Choice xmlns:v="urn:schemas-microsoft-com:vml" Requires="v">
                  <p:oleObj spid="_x0000_s7" name="Equation" r:id="rId13" imgW="23774400" imgH="4876800" progId="Equation.DSMT4">
                    <p:embed/>
                  </p:oleObj>
                </mc:Choice>
                <mc:Fallback>
                  <p:oleObj name="Equation" r:id="rId13" imgW="23774400" imgH="4876800" progId="Equation.DSMT4">
                    <p:embed/>
                    <p:pic>
                      <p:nvPicPr>
                        <p:cNvPr id="0" name="Object 1054"/>
                        <p:cNvPicPr>
                          <a:picLocks noChangeAspect="1" noChangeArrowheads="1"/>
                        </p:cNvPicPr>
                        <p:nvPr/>
                      </p:nvPicPr>
                      <p:blipFill>
                        <a:blip r:embed="rId14"/>
                        <a:srcRect/>
                        <a:stretch>
                          <a:fillRect/>
                        </a:stretch>
                      </p:blipFill>
                      <p:spPr bwMode="auto">
                        <a:xfrm>
                          <a:off x="2753" y="1148"/>
                          <a:ext cx="947"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9" name="Rectangle 27"/>
          <p:cNvSpPr>
            <a:spLocks noChangeArrowheads="1"/>
          </p:cNvSpPr>
          <p:nvPr/>
        </p:nvSpPr>
        <p:spPr bwMode="auto">
          <a:xfrm>
            <a:off x="4953000" y="0"/>
            <a:ext cx="419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§4 Gaussian Elimination</a:t>
            </a:r>
            <a:endParaRPr lang="en-US" altLang="zh-CN" sz="1800" b="1" dirty="0"/>
          </a:p>
        </p:txBody>
      </p:sp>
      <p:sp>
        <p:nvSpPr>
          <p:cNvPr id="21" name="Rectangle 54"/>
          <p:cNvSpPr>
            <a:spLocks noChangeArrowheads="1"/>
          </p:cNvSpPr>
          <p:nvPr/>
        </p:nvSpPr>
        <p:spPr bwMode="auto">
          <a:xfrm>
            <a:off x="347119" y="916062"/>
            <a:ext cx="4175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dirty="0">
                <a:latin typeface="Tahoma" panose="020B0604030504040204" pitchFamily="34" charset="0"/>
              </a:rPr>
              <a:t>解方程组</a:t>
            </a:r>
            <a:endParaRPr lang="zh-CN" altLang="en-US" b="1" dirty="0">
              <a:latin typeface="Tahoma" panose="020B0604030504040204" pitchFamily="34" charset="0"/>
            </a:endParaRPr>
          </a:p>
        </p:txBody>
      </p:sp>
      <p:graphicFrame>
        <p:nvGraphicFramePr>
          <p:cNvPr id="25" name="Object 57"/>
          <p:cNvGraphicFramePr>
            <a:graphicFrameLocks noChangeAspect="1"/>
          </p:cNvGraphicFramePr>
          <p:nvPr/>
        </p:nvGraphicFramePr>
        <p:xfrm>
          <a:off x="3330254" y="998954"/>
          <a:ext cx="2252663" cy="1333500"/>
        </p:xfrm>
        <a:graphic>
          <a:graphicData uri="http://schemas.openxmlformats.org/presentationml/2006/ole">
            <mc:AlternateContent xmlns:mc="http://schemas.openxmlformats.org/markup-compatibility/2006">
              <mc:Choice xmlns:v="urn:schemas-microsoft-com:vml" Requires="v">
                <p:oleObj spid="_x0000_s8" name="Equation" r:id="rId15" imgW="25298400" imgH="15849600" progId="Equation.DSMT4">
                  <p:embed/>
                </p:oleObj>
              </mc:Choice>
              <mc:Fallback>
                <p:oleObj name="Equation" r:id="rId15" imgW="25298400" imgH="15849600" progId="Equation.DSMT4">
                  <p:embed/>
                  <p:pic>
                    <p:nvPicPr>
                      <p:cNvPr id="0" name="Object 57"/>
                      <p:cNvPicPr>
                        <a:picLocks noChangeAspect="1" noChangeArrowheads="1"/>
                      </p:cNvPicPr>
                      <p:nvPr/>
                    </p:nvPicPr>
                    <p:blipFill>
                      <a:blip r:embed="rId16"/>
                      <a:srcRect/>
                      <a:stretch>
                        <a:fillRect/>
                      </a:stretch>
                    </p:blipFill>
                    <p:spPr bwMode="auto">
                      <a:xfrm>
                        <a:off x="3330254" y="998954"/>
                        <a:ext cx="2252663" cy="1333500"/>
                      </a:xfrm>
                      <a:prstGeom prst="rect">
                        <a:avLst/>
                      </a:prstGeom>
                      <a:noFill/>
                      <a:ln>
                        <a:noFill/>
                      </a:ln>
                      <a:effectLst/>
                    </p:spPr>
                  </p:pic>
                </p:oleObj>
              </mc:Fallback>
            </mc:AlternateContent>
          </a:graphicData>
        </a:graphic>
      </p:graphicFrame>
      <p:sp>
        <p:nvSpPr>
          <p:cNvPr id="26" name="Text Box 8"/>
          <p:cNvSpPr txBox="1">
            <a:spLocks noChangeArrowheads="1"/>
          </p:cNvSpPr>
          <p:nvPr/>
        </p:nvSpPr>
        <p:spPr bwMode="auto">
          <a:xfrm>
            <a:off x="3052" y="8286"/>
            <a:ext cx="6858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spcBef>
                <a:spcPct val="50000"/>
              </a:spcBef>
              <a:buFont typeface="Wingdings" panose="05000000000000000000" pitchFamily="2" charset="2"/>
              <a:buChar char="Ø"/>
            </a:pPr>
            <a:r>
              <a:rPr lang="zh-CN" altLang="en-US" b="1" dirty="0"/>
              <a:t>知识回顾</a:t>
            </a:r>
            <a:endParaRPr lang="en-US" altLang="zh-CN"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89105"/>
                                        </p:tgtEl>
                                        <p:attrNameLst>
                                          <p:attrName>style.visibility</p:attrName>
                                        </p:attrNameLst>
                                      </p:cBhvr>
                                      <p:to>
                                        <p:strVal val="visible"/>
                                      </p:to>
                                    </p:set>
                                    <p:animEffect transition="in" filter="strips(downRight)">
                                      <p:cBhvr>
                                        <p:cTn id="7" dur="500"/>
                                        <p:tgtEl>
                                          <p:spTgt spid="8910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9119"/>
                                        </p:tgtEl>
                                        <p:attrNameLst>
                                          <p:attrName>style.visibility</p:attrName>
                                        </p:attrNameLst>
                                      </p:cBhvr>
                                      <p:to>
                                        <p:strVal val="visible"/>
                                      </p:to>
                                    </p:set>
                                    <p:animEffect transition="in" filter="wipe(left)">
                                      <p:cBhvr>
                                        <p:cTn id="12" dur="500"/>
                                        <p:tgtEl>
                                          <p:spTgt spid="891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9095"/>
                                        </p:tgtEl>
                                        <p:attrNameLst>
                                          <p:attrName>style.visibility</p:attrName>
                                        </p:attrNameLst>
                                      </p:cBhvr>
                                      <p:to>
                                        <p:strVal val="visible"/>
                                      </p:to>
                                    </p:set>
                                    <p:animEffect transition="in" filter="wipe(left)">
                                      <p:cBhvr>
                                        <p:cTn id="17" dur="500"/>
                                        <p:tgtEl>
                                          <p:spTgt spid="8909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9120"/>
                                        </p:tgtEl>
                                        <p:attrNameLst>
                                          <p:attrName>style.visibility</p:attrName>
                                        </p:attrNameLst>
                                      </p:cBhvr>
                                      <p:to>
                                        <p:strVal val="visible"/>
                                      </p:to>
                                    </p:set>
                                    <p:animEffect transition="in" filter="wipe(left)">
                                      <p:cBhvr>
                                        <p:cTn id="22" dur="500"/>
                                        <p:tgtEl>
                                          <p:spTgt spid="891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9097"/>
                                        </p:tgtEl>
                                        <p:attrNameLst>
                                          <p:attrName>style.visibility</p:attrName>
                                        </p:attrNameLst>
                                      </p:cBhvr>
                                      <p:to>
                                        <p:strVal val="visible"/>
                                      </p:to>
                                    </p:set>
                                    <p:animEffect transition="in" filter="wipe(left)">
                                      <p:cBhvr>
                                        <p:cTn id="27" dur="500"/>
                                        <p:tgtEl>
                                          <p:spTgt spid="8909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9121"/>
                                        </p:tgtEl>
                                        <p:attrNameLst>
                                          <p:attrName>style.visibility</p:attrName>
                                        </p:attrNameLst>
                                      </p:cBhvr>
                                      <p:to>
                                        <p:strVal val="visible"/>
                                      </p:to>
                                    </p:set>
                                    <p:animEffect transition="in" filter="wipe(left)">
                                      <p:cBhvr>
                                        <p:cTn id="32" dur="500"/>
                                        <p:tgtEl>
                                          <p:spTgt spid="89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257" name="Group 25"/>
          <p:cNvGrpSpPr/>
          <p:nvPr/>
        </p:nvGrpSpPr>
        <p:grpSpPr bwMode="auto">
          <a:xfrm>
            <a:off x="356092" y="605941"/>
            <a:ext cx="6281351" cy="1471602"/>
            <a:chOff x="-636" y="794"/>
            <a:chExt cx="4087" cy="970"/>
          </a:xfrm>
        </p:grpSpPr>
        <p:sp>
          <p:nvSpPr>
            <p:cNvPr id="95237" name="Rectangle 5"/>
            <p:cNvSpPr>
              <a:spLocks noChangeArrowheads="1"/>
            </p:cNvSpPr>
            <p:nvPr/>
          </p:nvSpPr>
          <p:spPr bwMode="auto">
            <a:xfrm>
              <a:off x="-636" y="846"/>
              <a:ext cx="1529"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a:solidFill>
                    <a:schemeClr val="tx2"/>
                  </a:solidFill>
                </a:rPr>
                <a:t>设有线性方程组</a:t>
              </a:r>
              <a:endParaRPr lang="zh-CN" altLang="en-US" b="1" dirty="0">
                <a:solidFill>
                  <a:schemeClr val="tx2"/>
                </a:solidFill>
              </a:endParaRPr>
            </a:p>
          </p:txBody>
        </p:sp>
        <p:graphicFrame>
          <p:nvGraphicFramePr>
            <p:cNvPr id="95240" name="Object 8"/>
            <p:cNvGraphicFramePr>
              <a:graphicFrameLocks noChangeAspect="1"/>
            </p:cNvGraphicFramePr>
            <p:nvPr/>
          </p:nvGraphicFramePr>
          <p:xfrm>
            <a:off x="1076" y="794"/>
            <a:ext cx="2375" cy="970"/>
          </p:xfrm>
          <a:graphic>
            <a:graphicData uri="http://schemas.openxmlformats.org/presentationml/2006/ole">
              <mc:AlternateContent xmlns:mc="http://schemas.openxmlformats.org/markup-compatibility/2006">
                <mc:Choice xmlns:v="urn:schemas-microsoft-com:vml" Requires="v">
                  <p:oleObj spid="_x0000_s0" name="Equation" r:id="rId1" imgW="41452800" imgH="20726400" progId="Equation.DSMT4">
                    <p:embed/>
                  </p:oleObj>
                </mc:Choice>
                <mc:Fallback>
                  <p:oleObj name="Equation" r:id="rId1" imgW="41452800" imgH="20726400" progId="Equation.DSMT4">
                    <p:embed/>
                    <p:pic>
                      <p:nvPicPr>
                        <p:cNvPr id="0" name="Object 8"/>
                        <p:cNvPicPr>
                          <a:picLocks noChangeAspect="1" noChangeArrowheads="1"/>
                        </p:cNvPicPr>
                        <p:nvPr/>
                      </p:nvPicPr>
                      <p:blipFill>
                        <a:blip r:embed="rId2"/>
                        <a:srcRect/>
                        <a:stretch>
                          <a:fillRect/>
                        </a:stretch>
                      </p:blipFill>
                      <p:spPr bwMode="auto">
                        <a:xfrm>
                          <a:off x="1076" y="794"/>
                          <a:ext cx="2375" cy="970"/>
                        </a:xfrm>
                        <a:prstGeom prst="rect">
                          <a:avLst/>
                        </a:prstGeom>
                        <a:noFill/>
                        <a:ln>
                          <a:noFill/>
                        </a:ln>
                        <a:effectLst/>
                      </p:spPr>
                    </p:pic>
                  </p:oleObj>
                </mc:Fallback>
              </mc:AlternateContent>
            </a:graphicData>
          </a:graphic>
        </p:graphicFrame>
      </p:grpSp>
      <p:grpSp>
        <p:nvGrpSpPr>
          <p:cNvPr id="95251" name="Group 19"/>
          <p:cNvGrpSpPr/>
          <p:nvPr/>
        </p:nvGrpSpPr>
        <p:grpSpPr bwMode="auto">
          <a:xfrm>
            <a:off x="394798" y="2132273"/>
            <a:ext cx="7772400" cy="533400"/>
            <a:chOff x="337" y="2101"/>
            <a:chExt cx="4896" cy="336"/>
          </a:xfrm>
        </p:grpSpPr>
        <p:sp>
          <p:nvSpPr>
            <p:cNvPr id="95242" name="Rectangle 10"/>
            <p:cNvSpPr>
              <a:spLocks noChangeArrowheads="1"/>
            </p:cNvSpPr>
            <p:nvPr/>
          </p:nvSpPr>
          <p:spPr bwMode="auto">
            <a:xfrm>
              <a:off x="337" y="2101"/>
              <a:ext cx="4896"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b="1" dirty="0">
                  <a:solidFill>
                    <a:schemeClr val="tx2"/>
                  </a:solidFill>
                </a:rPr>
                <a:t>写为矩阵形式             ，其中</a:t>
              </a:r>
              <a:endParaRPr lang="zh-CN" altLang="en-US" dirty="0">
                <a:solidFill>
                  <a:schemeClr val="tx2"/>
                </a:solidFill>
              </a:endParaRPr>
            </a:p>
          </p:txBody>
        </p:sp>
        <p:graphicFrame>
          <p:nvGraphicFramePr>
            <p:cNvPr id="95243" name="Object 11"/>
            <p:cNvGraphicFramePr>
              <a:graphicFrameLocks noChangeAspect="1"/>
            </p:cNvGraphicFramePr>
            <p:nvPr/>
          </p:nvGraphicFramePr>
          <p:xfrm>
            <a:off x="1624" y="2203"/>
            <a:ext cx="520" cy="205"/>
          </p:xfrm>
          <a:graphic>
            <a:graphicData uri="http://schemas.openxmlformats.org/presentationml/2006/ole">
              <mc:AlternateContent xmlns:mc="http://schemas.openxmlformats.org/markup-compatibility/2006">
                <mc:Choice xmlns:v="urn:schemas-microsoft-com:vml" Requires="v">
                  <p:oleObj spid="_x0000_s2" name="Equation" r:id="rId3" imgW="10058400" imgH="3962400" progId="Equation.DSMT4">
                    <p:embed/>
                  </p:oleObj>
                </mc:Choice>
                <mc:Fallback>
                  <p:oleObj name="Equation" r:id="rId3" imgW="10058400" imgH="3962400" progId="Equation.DSMT4">
                    <p:embed/>
                    <p:pic>
                      <p:nvPicPr>
                        <p:cNvPr id="0" name="Object 11"/>
                        <p:cNvPicPr>
                          <a:picLocks noChangeAspect="1" noChangeArrowheads="1"/>
                        </p:cNvPicPr>
                        <p:nvPr/>
                      </p:nvPicPr>
                      <p:blipFill>
                        <a:blip r:embed="rId4"/>
                        <a:srcRect/>
                        <a:stretch>
                          <a:fillRect/>
                        </a:stretch>
                      </p:blipFill>
                      <p:spPr bwMode="auto">
                        <a:xfrm>
                          <a:off x="1624" y="2203"/>
                          <a:ext cx="520" cy="205"/>
                        </a:xfrm>
                        <a:prstGeom prst="rect">
                          <a:avLst/>
                        </a:prstGeom>
                        <a:noFill/>
                        <a:ln>
                          <a:noFill/>
                        </a:ln>
                        <a:effectLst/>
                      </p:spPr>
                    </p:pic>
                  </p:oleObj>
                </mc:Fallback>
              </mc:AlternateContent>
            </a:graphicData>
          </a:graphic>
        </p:graphicFrame>
      </p:grpSp>
      <p:grpSp>
        <p:nvGrpSpPr>
          <p:cNvPr id="95258" name="Group 26"/>
          <p:cNvGrpSpPr/>
          <p:nvPr/>
        </p:nvGrpSpPr>
        <p:grpSpPr bwMode="auto">
          <a:xfrm>
            <a:off x="924499" y="2744656"/>
            <a:ext cx="7295001" cy="1814512"/>
            <a:chOff x="480" y="2496"/>
            <a:chExt cx="4979" cy="1296"/>
          </a:xfrm>
        </p:grpSpPr>
        <p:sp>
          <p:nvSpPr>
            <p:cNvPr id="95245" name="Rectangle 13"/>
            <p:cNvSpPr>
              <a:spLocks noChangeArrowheads="1"/>
            </p:cNvSpPr>
            <p:nvPr/>
          </p:nvSpPr>
          <p:spPr bwMode="auto">
            <a:xfrm>
              <a:off x="2512" y="2928"/>
              <a:ext cx="1393"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a:solidFill>
                    <a:schemeClr val="tx2"/>
                  </a:solidFill>
                </a:rPr>
                <a:t>为非奇异阵，</a:t>
              </a:r>
              <a:endParaRPr lang="zh-CN" altLang="en-US" b="1" dirty="0">
                <a:solidFill>
                  <a:schemeClr val="tx2"/>
                </a:solidFill>
              </a:endParaRPr>
            </a:p>
          </p:txBody>
        </p:sp>
        <p:graphicFrame>
          <p:nvGraphicFramePr>
            <p:cNvPr id="95246" name="Object 14"/>
            <p:cNvGraphicFramePr>
              <a:graphicFrameLocks noChangeAspect="1"/>
            </p:cNvGraphicFramePr>
            <p:nvPr/>
          </p:nvGraphicFramePr>
          <p:xfrm>
            <a:off x="480" y="2496"/>
            <a:ext cx="2112" cy="1296"/>
          </p:xfrm>
          <a:graphic>
            <a:graphicData uri="http://schemas.openxmlformats.org/presentationml/2006/ole">
              <mc:AlternateContent xmlns:mc="http://schemas.openxmlformats.org/markup-compatibility/2006">
                <mc:Choice xmlns:v="urn:schemas-microsoft-com:vml" Requires="v">
                  <p:oleObj spid="_x0000_s3" name="Equation" r:id="rId5" imgW="1137285" imgH="673100" progId="Equation.3">
                    <p:embed/>
                  </p:oleObj>
                </mc:Choice>
                <mc:Fallback>
                  <p:oleObj name="Equation" r:id="rId5" imgW="1137285" imgH="673100" progId="Equation.3">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 y="2496"/>
                          <a:ext cx="2112" cy="1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5248" name="Object 16"/>
            <p:cNvGraphicFramePr>
              <a:graphicFrameLocks noChangeAspect="1"/>
            </p:cNvGraphicFramePr>
            <p:nvPr/>
          </p:nvGraphicFramePr>
          <p:xfrm>
            <a:off x="3747" y="2555"/>
            <a:ext cx="927" cy="1129"/>
          </p:xfrm>
          <a:graphic>
            <a:graphicData uri="http://schemas.openxmlformats.org/presentationml/2006/ole">
              <mc:AlternateContent xmlns:mc="http://schemas.openxmlformats.org/markup-compatibility/2006">
                <mc:Choice xmlns:v="urn:schemas-microsoft-com:vml" Requires="v">
                  <p:oleObj spid="_x0000_s4" name="Equation" r:id="rId7" imgW="16764000" imgH="20421600" progId="Equation.DSMT4">
                    <p:embed/>
                  </p:oleObj>
                </mc:Choice>
                <mc:Fallback>
                  <p:oleObj name="Equation" r:id="rId7" imgW="16764000" imgH="20421600" progId="Equation.DSMT4">
                    <p:embed/>
                    <p:pic>
                      <p:nvPicPr>
                        <p:cNvPr id="0" name="Object 16"/>
                        <p:cNvPicPr>
                          <a:picLocks noChangeAspect="1" noChangeArrowheads="1"/>
                        </p:cNvPicPr>
                        <p:nvPr/>
                      </p:nvPicPr>
                      <p:blipFill>
                        <a:blip r:embed="rId8"/>
                        <a:srcRect/>
                        <a:stretch>
                          <a:fillRect/>
                        </a:stretch>
                      </p:blipFill>
                      <p:spPr bwMode="auto">
                        <a:xfrm>
                          <a:off x="3747" y="2555"/>
                          <a:ext cx="927" cy="11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5249" name="Object 17"/>
            <p:cNvGraphicFramePr>
              <a:graphicFrameLocks noChangeAspect="1"/>
            </p:cNvGraphicFramePr>
            <p:nvPr/>
          </p:nvGraphicFramePr>
          <p:xfrm>
            <a:off x="4785" y="2600"/>
            <a:ext cx="674" cy="1086"/>
          </p:xfrm>
          <a:graphic>
            <a:graphicData uri="http://schemas.openxmlformats.org/presentationml/2006/ole">
              <mc:AlternateContent xmlns:mc="http://schemas.openxmlformats.org/markup-compatibility/2006">
                <mc:Choice xmlns:v="urn:schemas-microsoft-com:vml" Requires="v">
                  <p:oleObj spid="_x0000_s5" name="Equation" r:id="rId9" imgW="12192000" imgH="20421600" progId="Equation.DSMT4">
                    <p:embed/>
                  </p:oleObj>
                </mc:Choice>
                <mc:Fallback>
                  <p:oleObj name="Equation" r:id="rId9" imgW="12192000" imgH="20421600" progId="Equation.DSMT4">
                    <p:embed/>
                    <p:pic>
                      <p:nvPicPr>
                        <p:cNvPr id="0" name="Object 17"/>
                        <p:cNvPicPr>
                          <a:picLocks noChangeAspect="1" noChangeArrowheads="1"/>
                        </p:cNvPicPr>
                        <p:nvPr/>
                      </p:nvPicPr>
                      <p:blipFill>
                        <a:blip r:embed="rId10"/>
                        <a:srcRect/>
                        <a:stretch>
                          <a:fillRect/>
                        </a:stretch>
                      </p:blipFill>
                      <p:spPr bwMode="auto">
                        <a:xfrm>
                          <a:off x="4785" y="2600"/>
                          <a:ext cx="674" cy="10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 name="Rectangle 27"/>
          <p:cNvSpPr>
            <a:spLocks noChangeArrowheads="1"/>
          </p:cNvSpPr>
          <p:nvPr/>
        </p:nvSpPr>
        <p:spPr bwMode="auto">
          <a:xfrm>
            <a:off x="4953000" y="0"/>
            <a:ext cx="419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§4 Gaussian Elimination</a:t>
            </a:r>
            <a:endParaRPr lang="en-US" altLang="zh-CN" sz="1800" b="1" dirty="0"/>
          </a:p>
        </p:txBody>
      </p:sp>
      <p:sp>
        <p:nvSpPr>
          <p:cNvPr id="15" name="Text Box 11"/>
          <p:cNvSpPr txBox="1">
            <a:spLocks noChangeArrowheads="1"/>
          </p:cNvSpPr>
          <p:nvPr/>
        </p:nvSpPr>
        <p:spPr bwMode="auto">
          <a:xfrm>
            <a:off x="359856" y="4632551"/>
            <a:ext cx="8604632" cy="1961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lnSpc>
                <a:spcPct val="130000"/>
              </a:lnSpc>
            </a:pPr>
            <a:r>
              <a:rPr lang="zh-CN" altLang="en-US" sz="2400" dirty="0">
                <a:ea typeface="宋体" panose="02010600030101010101" pitchFamily="2" charset="-122"/>
              </a:rPr>
              <a:t>基本思想：</a:t>
            </a:r>
            <a:endParaRPr lang="en-US" altLang="zh-CN" sz="2400" dirty="0">
              <a:ea typeface="宋体" panose="02010600030101010101" pitchFamily="2" charset="-122"/>
            </a:endParaRPr>
          </a:p>
          <a:p>
            <a:pPr eaLnBrk="1" hangingPunct="1">
              <a:lnSpc>
                <a:spcPct val="130000"/>
              </a:lnSpc>
            </a:pPr>
            <a:r>
              <a:rPr lang="en-US" altLang="zh-CN" sz="2400" i="1" dirty="0">
                <a:ea typeface="宋体" panose="02010600030101010101" pitchFamily="2" charset="-122"/>
              </a:rPr>
              <a:t>a</a:t>
            </a:r>
            <a:r>
              <a:rPr lang="en-US" altLang="zh-CN" sz="2400" dirty="0">
                <a:ea typeface="宋体" panose="02010600030101010101" pitchFamily="2" charset="-122"/>
              </a:rPr>
              <a:t>.</a:t>
            </a:r>
            <a:r>
              <a:rPr lang="zh-CN" altLang="en-US" sz="2400" dirty="0">
                <a:ea typeface="宋体" panose="02010600030101010101" pitchFamily="2" charset="-122"/>
              </a:rPr>
              <a:t>先将线性方程组通过</a:t>
            </a:r>
            <a:r>
              <a:rPr lang="zh-CN" altLang="en-US" sz="2400" dirty="0">
                <a:solidFill>
                  <a:srgbClr val="FF0000"/>
                </a:solidFill>
                <a:ea typeface="宋体" panose="02010600030101010101" pitchFamily="2" charset="-122"/>
              </a:rPr>
              <a:t>消元方法</a:t>
            </a:r>
            <a:r>
              <a:rPr lang="zh-CN" altLang="en-US" sz="2400" dirty="0">
                <a:ea typeface="宋体" panose="02010600030101010101" pitchFamily="2" charset="-122"/>
              </a:rPr>
              <a:t>化为同解的上三角方程组；</a:t>
            </a:r>
            <a:endParaRPr lang="en-US" altLang="zh-CN" sz="2400" dirty="0">
              <a:ea typeface="宋体" panose="02010600030101010101" pitchFamily="2" charset="-122"/>
            </a:endParaRPr>
          </a:p>
          <a:p>
            <a:pPr eaLnBrk="1" hangingPunct="1">
              <a:lnSpc>
                <a:spcPct val="130000"/>
              </a:lnSpc>
            </a:pPr>
            <a:r>
              <a:rPr lang="en-US" altLang="zh-CN" sz="2400" i="1" dirty="0">
                <a:ea typeface="宋体" panose="02010600030101010101" pitchFamily="2" charset="-122"/>
              </a:rPr>
              <a:t>b</a:t>
            </a:r>
            <a:r>
              <a:rPr lang="en-US" altLang="zh-CN" sz="2400" dirty="0">
                <a:ea typeface="宋体" panose="02010600030101010101" pitchFamily="2" charset="-122"/>
              </a:rPr>
              <a:t>.</a:t>
            </a:r>
            <a:r>
              <a:rPr lang="zh-CN" altLang="en-US" sz="2400" dirty="0">
                <a:ea typeface="宋体" panose="02010600030101010101" pitchFamily="2" charset="-122"/>
              </a:rPr>
              <a:t>然后从该三角方程组中按第</a:t>
            </a:r>
            <a:r>
              <a:rPr lang="en-US" altLang="zh-CN" sz="2400" dirty="0">
                <a:ea typeface="宋体" panose="02010600030101010101" pitchFamily="2" charset="-122"/>
              </a:rPr>
              <a:t>n</a:t>
            </a:r>
            <a:r>
              <a:rPr lang="zh-CN" altLang="en-US" sz="2400" dirty="0">
                <a:ea typeface="宋体" panose="02010600030101010101" pitchFamily="2" charset="-122"/>
              </a:rPr>
              <a:t>个方程、第</a:t>
            </a:r>
            <a:r>
              <a:rPr lang="en-US" altLang="zh-CN" sz="2400" dirty="0">
                <a:ea typeface="宋体" panose="02010600030101010101" pitchFamily="2" charset="-122"/>
              </a:rPr>
              <a:t>n-1</a:t>
            </a:r>
            <a:r>
              <a:rPr lang="zh-CN" altLang="en-US" sz="2400" dirty="0">
                <a:ea typeface="宋体" panose="02010600030101010101" pitchFamily="2" charset="-122"/>
              </a:rPr>
              <a:t>个方程、</a:t>
            </a:r>
            <a:r>
              <a:rPr lang="en-US" altLang="zh-CN" sz="2400" dirty="0">
                <a:ea typeface="宋体" panose="02010600030101010101" pitchFamily="2" charset="-122"/>
              </a:rPr>
              <a:t>…</a:t>
            </a:r>
            <a:r>
              <a:rPr lang="zh-CN" altLang="en-US" sz="2400" dirty="0">
                <a:ea typeface="宋体" panose="02010600030101010101" pitchFamily="2" charset="-122"/>
              </a:rPr>
              <a:t>、第</a:t>
            </a:r>
            <a:r>
              <a:rPr lang="en-US" altLang="zh-CN" sz="2400" dirty="0">
                <a:ea typeface="宋体" panose="02010600030101010101" pitchFamily="2" charset="-122"/>
              </a:rPr>
              <a:t>1</a:t>
            </a:r>
            <a:r>
              <a:rPr lang="zh-CN" altLang="en-US" sz="2400" dirty="0">
                <a:ea typeface="宋体" panose="02010600030101010101" pitchFamily="2" charset="-122"/>
              </a:rPr>
              <a:t>个方程的顺序，</a:t>
            </a:r>
            <a:r>
              <a:rPr lang="zh-CN" altLang="en-US" sz="2400" dirty="0">
                <a:solidFill>
                  <a:srgbClr val="FF0000"/>
                </a:solidFill>
                <a:ea typeface="宋体" panose="02010600030101010101" pitchFamily="2" charset="-122"/>
              </a:rPr>
              <a:t>逐步回代</a:t>
            </a:r>
            <a:r>
              <a:rPr lang="zh-CN" altLang="en-US" sz="2400" dirty="0">
                <a:ea typeface="宋体" panose="02010600030101010101" pitchFamily="2" charset="-122"/>
              </a:rPr>
              <a:t>求出线性方程组的解。</a:t>
            </a:r>
            <a:endParaRPr lang="zh-CN" altLang="en-US" sz="2400" dirty="0">
              <a:ea typeface="宋体" panose="02010600030101010101" pitchFamily="2" charset="-122"/>
            </a:endParaRPr>
          </a:p>
        </p:txBody>
      </p:sp>
      <p:sp>
        <p:nvSpPr>
          <p:cNvPr id="16" name="Text Box 8"/>
          <p:cNvSpPr txBox="1">
            <a:spLocks noChangeArrowheads="1"/>
          </p:cNvSpPr>
          <p:nvPr/>
        </p:nvSpPr>
        <p:spPr bwMode="auto">
          <a:xfrm>
            <a:off x="3052" y="8286"/>
            <a:ext cx="6858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spcBef>
                <a:spcPct val="50000"/>
              </a:spcBef>
              <a:buFont typeface="Wingdings" panose="05000000000000000000" pitchFamily="2" charset="2"/>
              <a:buChar char="Ø"/>
            </a:pPr>
            <a:r>
              <a:rPr lang="en-GB" altLang="zh-CN" b="1" dirty="0"/>
              <a:t>Gauss</a:t>
            </a:r>
            <a:r>
              <a:rPr lang="zh-CN" altLang="en-US" b="1" dirty="0"/>
              <a:t>消元法一般形式</a:t>
            </a:r>
            <a:endParaRPr lang="en-US" altLang="zh-CN" b="1" dirty="0"/>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95257"/>
                                        </p:tgtEl>
                                        <p:attrNameLst>
                                          <p:attrName>style.visibility</p:attrName>
                                        </p:attrNameLst>
                                      </p:cBhvr>
                                      <p:to>
                                        <p:strVal val="visible"/>
                                      </p:to>
                                    </p:set>
                                    <p:animEffect transition="in" filter="strips(downRight)">
                                      <p:cBhvr>
                                        <p:cTn id="7" dur="500"/>
                                        <p:tgtEl>
                                          <p:spTgt spid="9525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5251"/>
                                        </p:tgtEl>
                                        <p:attrNameLst>
                                          <p:attrName>style.visibility</p:attrName>
                                        </p:attrNameLst>
                                      </p:cBhvr>
                                      <p:to>
                                        <p:strVal val="visible"/>
                                      </p:to>
                                    </p:set>
                                    <p:animEffect transition="in" filter="wipe(left)">
                                      <p:cBhvr>
                                        <p:cTn id="12" dur="500"/>
                                        <p:tgtEl>
                                          <p:spTgt spid="95251"/>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10" fill="hold" nodeType="clickEffect">
                                  <p:stCondLst>
                                    <p:cond delay="0"/>
                                  </p:stCondLst>
                                  <p:childTnLst>
                                    <p:set>
                                      <p:cBhvr>
                                        <p:cTn id="16" dur="1" fill="hold">
                                          <p:stCondLst>
                                            <p:cond delay="0"/>
                                          </p:stCondLst>
                                        </p:cTn>
                                        <p:tgtEl>
                                          <p:spTgt spid="95258"/>
                                        </p:tgtEl>
                                        <p:attrNameLst>
                                          <p:attrName>style.visibility</p:attrName>
                                        </p:attrNameLst>
                                      </p:cBhvr>
                                      <p:to>
                                        <p:strVal val="visible"/>
                                      </p:to>
                                    </p:set>
                                    <p:anim calcmode="lin" valueType="num">
                                      <p:cBhvr>
                                        <p:cTn id="17" dur="500" fill="hold"/>
                                        <p:tgtEl>
                                          <p:spTgt spid="95258"/>
                                        </p:tgtEl>
                                        <p:attrNameLst>
                                          <p:attrName>ppt_w</p:attrName>
                                        </p:attrNameLst>
                                      </p:cBhvr>
                                      <p:tavLst>
                                        <p:tav tm="0">
                                          <p:val>
                                            <p:fltVal val="0"/>
                                          </p:val>
                                        </p:tav>
                                        <p:tav tm="100000">
                                          <p:val>
                                            <p:strVal val="#ppt_w"/>
                                          </p:val>
                                        </p:tav>
                                      </p:tavLst>
                                    </p:anim>
                                    <p:anim calcmode="lin" valueType="num">
                                      <p:cBhvr>
                                        <p:cTn id="18" dur="500" fill="hold"/>
                                        <p:tgtEl>
                                          <p:spTgt spid="95258"/>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42" name="Text Box 6"/>
          <p:cNvSpPr txBox="1">
            <a:spLocks noChangeArrowheads="1"/>
          </p:cNvSpPr>
          <p:nvPr/>
        </p:nvSpPr>
        <p:spPr bwMode="auto">
          <a:xfrm>
            <a:off x="467544" y="1988337"/>
            <a:ext cx="30670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en-US" altLang="zh-CN" sz="2400" dirty="0">
                <a:ea typeface="宋体" panose="02010600030101010101" pitchFamily="2" charset="-122"/>
              </a:rPr>
              <a:t>1</a:t>
            </a:r>
            <a:r>
              <a:rPr lang="zh-CN" altLang="en-US" sz="2400" dirty="0">
                <a:ea typeface="宋体" panose="02010600030101010101" pitchFamily="2" charset="-122"/>
              </a:rPr>
              <a:t>）记原方程组为 </a:t>
            </a:r>
            <a:endParaRPr lang="zh-CN" altLang="en-US" sz="2400" dirty="0">
              <a:ea typeface="宋体" panose="02010600030101010101" pitchFamily="2" charset="-122"/>
            </a:endParaRPr>
          </a:p>
        </p:txBody>
      </p:sp>
      <p:graphicFrame>
        <p:nvGraphicFramePr>
          <p:cNvPr id="270348" name="Object 12"/>
          <p:cNvGraphicFramePr>
            <a:graphicFrameLocks noChangeAspect="1"/>
          </p:cNvGraphicFramePr>
          <p:nvPr/>
        </p:nvGraphicFramePr>
        <p:xfrm>
          <a:off x="179462" y="2493584"/>
          <a:ext cx="3600450" cy="2184400"/>
        </p:xfrm>
        <a:graphic>
          <a:graphicData uri="http://schemas.openxmlformats.org/presentationml/2006/ole">
            <mc:AlternateContent xmlns:mc="http://schemas.openxmlformats.org/markup-compatibility/2006">
              <mc:Choice xmlns:v="urn:schemas-microsoft-com:vml" Requires="v">
                <p:oleObj spid="_x0000_s0" name="Equation" r:id="rId1" imgW="46634400" imgH="24993600" progId="Equation.DSMT4">
                  <p:embed/>
                </p:oleObj>
              </mc:Choice>
              <mc:Fallback>
                <p:oleObj name="Equation" r:id="rId1" imgW="46634400" imgH="24993600" progId="Equation.DSMT4">
                  <p:embed/>
                  <p:pic>
                    <p:nvPicPr>
                      <p:cNvPr id="0" name="Object 12"/>
                      <p:cNvPicPr>
                        <a:picLocks noChangeAspect="1" noChangeArrowheads="1"/>
                      </p:cNvPicPr>
                      <p:nvPr/>
                    </p:nvPicPr>
                    <p:blipFill>
                      <a:blip r:embed="rId2"/>
                      <a:srcRect/>
                      <a:stretch>
                        <a:fillRect/>
                      </a:stretch>
                    </p:blipFill>
                    <p:spPr bwMode="auto">
                      <a:xfrm>
                        <a:off x="179462" y="2493584"/>
                        <a:ext cx="3600450" cy="218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0351" name="Object 15"/>
          <p:cNvGraphicFramePr>
            <a:graphicFrameLocks noChangeAspect="1"/>
          </p:cNvGraphicFramePr>
          <p:nvPr/>
        </p:nvGraphicFramePr>
        <p:xfrm>
          <a:off x="285750" y="5127147"/>
          <a:ext cx="4286250" cy="1694135"/>
        </p:xfrm>
        <a:graphic>
          <a:graphicData uri="http://schemas.openxmlformats.org/presentationml/2006/ole">
            <mc:AlternateContent xmlns:mc="http://schemas.openxmlformats.org/markup-compatibility/2006">
              <mc:Choice xmlns:v="urn:schemas-microsoft-com:vml" Requires="v">
                <p:oleObj spid="_x0000_s2" name="Equation" r:id="rId3" imgW="54254400" imgH="21945600" progId="Equation.DSMT4">
                  <p:embed/>
                </p:oleObj>
              </mc:Choice>
              <mc:Fallback>
                <p:oleObj name="Equation" r:id="rId3" imgW="54254400" imgH="21945600" progId="Equation.DSMT4">
                  <p:embed/>
                  <p:pic>
                    <p:nvPicPr>
                      <p:cNvPr id="0" name="Object 15"/>
                      <p:cNvPicPr>
                        <a:picLocks noChangeAspect="1" noChangeArrowheads="1"/>
                      </p:cNvPicPr>
                      <p:nvPr/>
                    </p:nvPicPr>
                    <p:blipFill>
                      <a:blip r:embed="rId4"/>
                      <a:srcRect/>
                      <a:stretch>
                        <a:fillRect/>
                      </a:stretch>
                    </p:blipFill>
                    <p:spPr bwMode="auto">
                      <a:xfrm>
                        <a:off x="285750" y="5127147"/>
                        <a:ext cx="4286250" cy="1694135"/>
                      </a:xfrm>
                      <a:prstGeom prst="rect">
                        <a:avLst/>
                      </a:prstGeom>
                      <a:noFill/>
                      <a:ln>
                        <a:noFill/>
                      </a:ln>
                      <a:effectLst/>
                    </p:spPr>
                  </p:pic>
                </p:oleObj>
              </mc:Fallback>
            </mc:AlternateContent>
          </a:graphicData>
        </a:graphic>
      </p:graphicFrame>
      <p:sp>
        <p:nvSpPr>
          <p:cNvPr id="270376" name="Text Box 40"/>
          <p:cNvSpPr txBox="1">
            <a:spLocks noChangeArrowheads="1"/>
          </p:cNvSpPr>
          <p:nvPr/>
        </p:nvSpPr>
        <p:spPr bwMode="auto">
          <a:xfrm>
            <a:off x="213624" y="4642466"/>
            <a:ext cx="9001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dirty="0">
                <a:solidFill>
                  <a:srgbClr val="FF3300"/>
                </a:solidFill>
                <a:ea typeface="宋体" panose="02010600030101010101" pitchFamily="2" charset="-122"/>
              </a:rPr>
              <a:t>消元</a:t>
            </a:r>
            <a:r>
              <a:rPr lang="zh-CN" altLang="en-US" sz="2400" dirty="0">
                <a:solidFill>
                  <a:srgbClr val="FF3300"/>
                </a:solidFill>
                <a:ea typeface="宋体" panose="02010600030101010101" pitchFamily="2" charset="-122"/>
              </a:rPr>
              <a:t>：</a:t>
            </a:r>
            <a:endParaRPr lang="zh-CN" altLang="en-US" sz="2400" dirty="0">
              <a:solidFill>
                <a:srgbClr val="FF3300"/>
              </a:solidFill>
              <a:ea typeface="宋体" panose="02010600030101010101" pitchFamily="2" charset="-122"/>
            </a:endParaRPr>
          </a:p>
        </p:txBody>
      </p:sp>
      <p:sp>
        <p:nvSpPr>
          <p:cNvPr id="12" name="Text Box 40"/>
          <p:cNvSpPr txBox="1">
            <a:spLocks noChangeArrowheads="1"/>
          </p:cNvSpPr>
          <p:nvPr/>
        </p:nvSpPr>
        <p:spPr bwMode="auto">
          <a:xfrm>
            <a:off x="4355976" y="1950948"/>
            <a:ext cx="30670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第</a:t>
            </a:r>
            <a:r>
              <a:rPr lang="en-US" altLang="zh-CN" sz="2400" i="1" dirty="0" err="1">
                <a:ea typeface="宋体" panose="02010600030101010101" pitchFamily="2" charset="-122"/>
              </a:rPr>
              <a:t>i</a:t>
            </a:r>
            <a:r>
              <a:rPr lang="zh-CN" altLang="en-US" sz="2400" dirty="0">
                <a:ea typeface="宋体" panose="02010600030101010101" pitchFamily="2" charset="-122"/>
              </a:rPr>
              <a:t>个方程变为</a:t>
            </a:r>
            <a:endParaRPr lang="zh-CN" altLang="en-US" sz="2400" dirty="0">
              <a:solidFill>
                <a:srgbClr val="FF3300"/>
              </a:solidFill>
              <a:ea typeface="宋体" panose="02010600030101010101" pitchFamily="2" charset="-122"/>
            </a:endParaRPr>
          </a:p>
        </p:txBody>
      </p:sp>
      <p:graphicFrame>
        <p:nvGraphicFramePr>
          <p:cNvPr id="3" name="Object 15"/>
          <p:cNvGraphicFramePr>
            <a:graphicFrameLocks noChangeAspect="1"/>
          </p:cNvGraphicFramePr>
          <p:nvPr/>
        </p:nvGraphicFramePr>
        <p:xfrm>
          <a:off x="6329324" y="1907814"/>
          <a:ext cx="2664296" cy="518214"/>
        </p:xfrm>
        <a:graphic>
          <a:graphicData uri="http://schemas.openxmlformats.org/presentationml/2006/ole">
            <mc:AlternateContent xmlns:mc="http://schemas.openxmlformats.org/markup-compatibility/2006">
              <mc:Choice xmlns:v="urn:schemas-microsoft-com:vml" Requires="v">
                <p:oleObj spid="_x0000_s4" name="Equation" r:id="rId5" imgW="34137600" imgH="6096000" progId="Equation.DSMT4">
                  <p:embed/>
                </p:oleObj>
              </mc:Choice>
              <mc:Fallback>
                <p:oleObj name="Equation" r:id="rId5" imgW="34137600" imgH="6096000" progId="Equation.DSMT4">
                  <p:embed/>
                  <p:pic>
                    <p:nvPicPr>
                      <p:cNvPr id="0" name="Object 15"/>
                      <p:cNvPicPr>
                        <a:picLocks noChangeAspect="1" noChangeArrowheads="1"/>
                      </p:cNvPicPr>
                      <p:nvPr/>
                    </p:nvPicPr>
                    <p:blipFill>
                      <a:blip r:embed="rId6"/>
                      <a:srcRect/>
                      <a:stretch>
                        <a:fillRect/>
                      </a:stretch>
                    </p:blipFill>
                    <p:spPr bwMode="auto">
                      <a:xfrm>
                        <a:off x="6329324" y="1907814"/>
                        <a:ext cx="2664296" cy="518214"/>
                      </a:xfrm>
                      <a:prstGeom prst="rect">
                        <a:avLst/>
                      </a:prstGeom>
                      <a:noFill/>
                      <a:ln>
                        <a:noFill/>
                      </a:ln>
                      <a:effectLst/>
                    </p:spPr>
                  </p:pic>
                </p:oleObj>
              </mc:Fallback>
            </mc:AlternateContent>
          </a:graphicData>
        </a:graphic>
      </p:graphicFrame>
      <p:sp>
        <p:nvSpPr>
          <p:cNvPr id="10" name="Rectangle 27"/>
          <p:cNvSpPr>
            <a:spLocks noChangeArrowheads="1"/>
          </p:cNvSpPr>
          <p:nvPr/>
        </p:nvSpPr>
        <p:spPr bwMode="auto">
          <a:xfrm>
            <a:off x="4953000" y="0"/>
            <a:ext cx="419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§4 Gaussian Elimination</a:t>
            </a:r>
            <a:endParaRPr lang="en-US" altLang="zh-CN" sz="1800" b="1" dirty="0"/>
          </a:p>
        </p:txBody>
      </p:sp>
      <p:sp>
        <p:nvSpPr>
          <p:cNvPr id="11" name="Text Box 11"/>
          <p:cNvSpPr txBox="1">
            <a:spLocks noChangeArrowheads="1"/>
          </p:cNvSpPr>
          <p:nvPr/>
        </p:nvSpPr>
        <p:spPr bwMode="auto">
          <a:xfrm>
            <a:off x="323528" y="436700"/>
            <a:ext cx="8324850" cy="1481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lnSpc>
                <a:spcPct val="130000"/>
              </a:lnSpc>
            </a:pPr>
            <a:r>
              <a:rPr lang="zh-CN" altLang="en-US" sz="2400" dirty="0">
                <a:ea typeface="宋体" panose="02010600030101010101" pitchFamily="2" charset="-122"/>
              </a:rPr>
              <a:t>求解过程分为两个</a:t>
            </a:r>
            <a:r>
              <a:rPr lang="en-US" altLang="zh-CN" sz="2400" dirty="0">
                <a:ea typeface="宋体" panose="02010600030101010101" pitchFamily="2" charset="-122"/>
              </a:rPr>
              <a:t>:</a:t>
            </a:r>
            <a:endParaRPr lang="zh-CN" altLang="en-US" sz="2400" dirty="0">
              <a:ea typeface="宋体" panose="02010600030101010101" pitchFamily="2" charset="-122"/>
            </a:endParaRPr>
          </a:p>
          <a:p>
            <a:pPr lvl="1" eaLnBrk="1" hangingPunct="1">
              <a:lnSpc>
                <a:spcPct val="130000"/>
              </a:lnSpc>
            </a:pPr>
            <a:r>
              <a:rPr lang="en-US" altLang="zh-CN" sz="2400" dirty="0">
                <a:ea typeface="宋体" panose="02010600030101010101" pitchFamily="2" charset="-122"/>
              </a:rPr>
              <a:t>“</a:t>
            </a:r>
            <a:r>
              <a:rPr lang="zh-CN" altLang="en-US" sz="2400" dirty="0">
                <a:ea typeface="宋体" panose="02010600030101010101" pitchFamily="2" charset="-122"/>
              </a:rPr>
              <a:t>消元</a:t>
            </a:r>
            <a:r>
              <a:rPr lang="en-US" altLang="en-US" sz="2400" dirty="0">
                <a:ea typeface="宋体" panose="02010600030101010101" pitchFamily="2" charset="-122"/>
              </a:rPr>
              <a:t>”</a:t>
            </a:r>
            <a:r>
              <a:rPr lang="zh-CN" altLang="en-US" sz="2400" dirty="0">
                <a:ea typeface="宋体" panose="02010600030101010101" pitchFamily="2" charset="-122"/>
              </a:rPr>
              <a:t>：把原方程组化为上三角方程组；</a:t>
            </a:r>
            <a:endParaRPr lang="en-US" altLang="zh-CN" sz="2400" dirty="0">
              <a:ea typeface="宋体" panose="02010600030101010101" pitchFamily="2" charset="-122"/>
            </a:endParaRPr>
          </a:p>
          <a:p>
            <a:pPr lvl="1" eaLnBrk="1" hangingPunct="1">
              <a:lnSpc>
                <a:spcPct val="130000"/>
              </a:lnSpc>
            </a:pPr>
            <a:r>
              <a:rPr lang="en-US" altLang="en-US" sz="2400" dirty="0">
                <a:ea typeface="宋体" panose="02010600030101010101" pitchFamily="2" charset="-122"/>
              </a:rPr>
              <a:t>“</a:t>
            </a:r>
            <a:r>
              <a:rPr lang="zh-CN" altLang="en-US" sz="2400" dirty="0">
                <a:ea typeface="宋体" panose="02010600030101010101" pitchFamily="2" charset="-122"/>
              </a:rPr>
              <a:t>回代</a:t>
            </a:r>
            <a:r>
              <a:rPr lang="en-US" altLang="en-US" sz="2400" dirty="0">
                <a:ea typeface="宋体" panose="02010600030101010101" pitchFamily="2" charset="-122"/>
              </a:rPr>
              <a:t>”</a:t>
            </a:r>
            <a:r>
              <a:rPr lang="zh-CN" altLang="en-US" sz="2400" dirty="0">
                <a:ea typeface="宋体" panose="02010600030101010101" pitchFamily="2" charset="-122"/>
              </a:rPr>
              <a:t>：求上三角方程组的解。</a:t>
            </a:r>
            <a:endParaRPr lang="zh-CN" altLang="en-US" sz="2400" dirty="0">
              <a:ea typeface="宋体" panose="02010600030101010101" pitchFamily="2" charset="-122"/>
            </a:endParaRPr>
          </a:p>
        </p:txBody>
      </p:sp>
      <p:sp>
        <p:nvSpPr>
          <p:cNvPr id="13" name="Text Box 8"/>
          <p:cNvSpPr txBox="1">
            <a:spLocks noChangeArrowheads="1"/>
          </p:cNvSpPr>
          <p:nvPr/>
        </p:nvSpPr>
        <p:spPr bwMode="auto">
          <a:xfrm>
            <a:off x="3052" y="8286"/>
            <a:ext cx="6858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spcBef>
                <a:spcPct val="50000"/>
              </a:spcBef>
              <a:buFont typeface="Wingdings" panose="05000000000000000000" pitchFamily="2" charset="2"/>
              <a:buChar char="Ø"/>
            </a:pPr>
            <a:r>
              <a:rPr lang="en-GB" altLang="zh-CN" b="1" dirty="0"/>
              <a:t>Gauss</a:t>
            </a:r>
            <a:r>
              <a:rPr lang="zh-CN" altLang="en-US" b="1" dirty="0"/>
              <a:t>消元法构造原理</a:t>
            </a:r>
            <a:endParaRPr lang="en-US" altLang="zh-CN" b="1" dirty="0"/>
          </a:p>
        </p:txBody>
      </p:sp>
      <p:graphicFrame>
        <p:nvGraphicFramePr>
          <p:cNvPr id="15" name="Object 3"/>
          <p:cNvGraphicFramePr>
            <a:graphicFrameLocks noChangeAspect="1"/>
          </p:cNvGraphicFramePr>
          <p:nvPr/>
        </p:nvGraphicFramePr>
        <p:xfrm>
          <a:off x="5429101" y="2426028"/>
          <a:ext cx="3736771" cy="2131205"/>
        </p:xfrm>
        <a:graphic>
          <a:graphicData uri="http://schemas.openxmlformats.org/presentationml/2006/ole">
            <mc:AlternateContent xmlns:mc="http://schemas.openxmlformats.org/markup-compatibility/2006">
              <mc:Choice xmlns:v="urn:schemas-microsoft-com:vml" Requires="v">
                <p:oleObj spid="_x0000_s5" name="Equation" r:id="rId7" imgW="51816000" imgH="24993600" progId="Equation.DSMT4">
                  <p:embed/>
                </p:oleObj>
              </mc:Choice>
              <mc:Fallback>
                <p:oleObj name="Equation" r:id="rId7" imgW="51816000" imgH="24993600" progId="Equation.DSMT4">
                  <p:embed/>
                  <p:pic>
                    <p:nvPicPr>
                      <p:cNvPr id="0" name="Object 3"/>
                      <p:cNvPicPr>
                        <a:picLocks noChangeAspect="1" noChangeArrowheads="1"/>
                      </p:cNvPicPr>
                      <p:nvPr/>
                    </p:nvPicPr>
                    <p:blipFill>
                      <a:blip r:embed="rId8"/>
                      <a:srcRect/>
                      <a:stretch>
                        <a:fillRect/>
                      </a:stretch>
                    </p:blipFill>
                    <p:spPr bwMode="auto">
                      <a:xfrm>
                        <a:off x="5429101" y="2426028"/>
                        <a:ext cx="3736771" cy="2131205"/>
                      </a:xfrm>
                      <a:prstGeom prst="rect">
                        <a:avLst/>
                      </a:prstGeom>
                      <a:noFill/>
                      <a:ln>
                        <a:noFill/>
                      </a:ln>
                      <a:effectLst/>
                    </p:spPr>
                  </p:pic>
                </p:oleObj>
              </mc:Fallback>
            </mc:AlternateContent>
          </a:graphicData>
        </a:graphic>
      </p:graphicFrame>
      <p:graphicFrame>
        <p:nvGraphicFramePr>
          <p:cNvPr id="16" name="Object 3"/>
          <p:cNvGraphicFramePr>
            <a:graphicFrameLocks noChangeAspect="1"/>
          </p:cNvGraphicFramePr>
          <p:nvPr/>
        </p:nvGraphicFramePr>
        <p:xfrm>
          <a:off x="5220072" y="5241607"/>
          <a:ext cx="3814763" cy="1511300"/>
        </p:xfrm>
        <a:graphic>
          <a:graphicData uri="http://schemas.openxmlformats.org/presentationml/2006/ole">
            <mc:AlternateContent xmlns:mc="http://schemas.openxmlformats.org/markup-compatibility/2006">
              <mc:Choice xmlns:v="urn:schemas-microsoft-com:vml" Requires="v">
                <p:oleObj spid="_x0000_s6" name="Equation" r:id="rId9" imgW="49682400" imgH="19202400" progId="Equation.DSMT4">
                  <p:embed/>
                </p:oleObj>
              </mc:Choice>
              <mc:Fallback>
                <p:oleObj name="Equation" r:id="rId9" imgW="49682400" imgH="19202400" progId="Equation.DSMT4">
                  <p:embed/>
                  <p:pic>
                    <p:nvPicPr>
                      <p:cNvPr id="0" name="Object 3"/>
                      <p:cNvPicPr>
                        <a:picLocks noChangeAspect="1" noChangeArrowheads="1"/>
                      </p:cNvPicPr>
                      <p:nvPr/>
                    </p:nvPicPr>
                    <p:blipFill>
                      <a:blip r:embed="rId10"/>
                      <a:srcRect/>
                      <a:stretch>
                        <a:fillRect/>
                      </a:stretch>
                    </p:blipFill>
                    <p:spPr bwMode="auto">
                      <a:xfrm>
                        <a:off x="5220072" y="5241607"/>
                        <a:ext cx="3814763" cy="1511300"/>
                      </a:xfrm>
                      <a:prstGeom prst="rect">
                        <a:avLst/>
                      </a:prstGeom>
                      <a:solidFill>
                        <a:schemeClr val="bg1"/>
                      </a:solidFill>
                      <a:ln>
                        <a:noFill/>
                      </a:ln>
                      <a:effectLst/>
                    </p:spPr>
                  </p:pic>
                </p:oleObj>
              </mc:Fallback>
            </mc:AlternateContent>
          </a:graphicData>
        </a:graphic>
      </p:graphicFrame>
      <p:sp>
        <p:nvSpPr>
          <p:cNvPr id="17" name="Text Box 40"/>
          <p:cNvSpPr txBox="1">
            <a:spLocks noChangeArrowheads="1"/>
          </p:cNvSpPr>
          <p:nvPr/>
        </p:nvSpPr>
        <p:spPr bwMode="auto">
          <a:xfrm>
            <a:off x="5113337" y="4784853"/>
            <a:ext cx="19351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计算公式：</a:t>
            </a:r>
            <a:endParaRPr lang="zh-CN" altLang="en-US" sz="2400" dirty="0">
              <a:latin typeface="宋体" panose="02010600030101010101" pitchFamily="2" charset="-122"/>
              <a:ea typeface="宋体" panose="02010600030101010101" pitchFamily="2" charset="-122"/>
            </a:endParaRPr>
          </a:p>
        </p:txBody>
      </p:sp>
      <p:sp>
        <p:nvSpPr>
          <p:cNvPr id="18" name="文本框 17"/>
          <p:cNvSpPr txBox="1"/>
          <p:nvPr/>
        </p:nvSpPr>
        <p:spPr>
          <a:xfrm>
            <a:off x="755576" y="3103948"/>
            <a:ext cx="288032" cy="1498997"/>
          </a:xfrm>
          <a:prstGeom prst="rect">
            <a:avLst/>
          </a:prstGeom>
          <a:noFill/>
          <a:ln w="19050">
            <a:solidFill>
              <a:schemeClr val="accent1">
                <a:lumMod val="60000"/>
                <a:lumOff val="40000"/>
              </a:schemeClr>
            </a:solidFill>
          </a:ln>
        </p:spPr>
        <p:txBody>
          <a:bodyPr wrap="square" rtlCol="0">
            <a:spAutoFit/>
          </a:bodyPr>
          <a:lstStyle/>
          <a:p>
            <a:endParaRPr lang="zh-CN" altLang="en-US" dirty="0"/>
          </a:p>
        </p:txBody>
      </p:sp>
      <p:sp>
        <p:nvSpPr>
          <p:cNvPr id="21" name="AutoShape 1030"/>
          <p:cNvSpPr>
            <a:spLocks noChangeArrowheads="1"/>
          </p:cNvSpPr>
          <p:nvPr/>
        </p:nvSpPr>
        <p:spPr bwMode="auto">
          <a:xfrm>
            <a:off x="3779912" y="3733107"/>
            <a:ext cx="1759669" cy="325438"/>
          </a:xfrm>
          <a:prstGeom prst="rightArrow">
            <a:avLst>
              <a:gd name="adj1" fmla="val 50000"/>
              <a:gd name="adj2" fmla="val 117073"/>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graphicFrame>
        <p:nvGraphicFramePr>
          <p:cNvPr id="23" name="Object 1054"/>
          <p:cNvGraphicFramePr>
            <a:graphicFrameLocks noChangeAspect="1"/>
          </p:cNvGraphicFramePr>
          <p:nvPr/>
        </p:nvGraphicFramePr>
        <p:xfrm>
          <a:off x="3817938" y="3429000"/>
          <a:ext cx="1349375" cy="338138"/>
        </p:xfrm>
        <a:graphic>
          <a:graphicData uri="http://schemas.openxmlformats.org/presentationml/2006/ole">
            <mc:AlternateContent xmlns:mc="http://schemas.openxmlformats.org/markup-compatibility/2006">
              <mc:Choice xmlns:v="urn:schemas-microsoft-com:vml" Requires="v">
                <p:oleObj spid="_x0000_s7" name="Equation" r:id="rId11" imgW="21336000" imgH="4876800" progId="Equation.DSMT4">
                  <p:embed/>
                </p:oleObj>
              </mc:Choice>
              <mc:Fallback>
                <p:oleObj name="Equation" r:id="rId11" imgW="21336000" imgH="4876800" progId="Equation.DSMT4">
                  <p:embed/>
                  <p:pic>
                    <p:nvPicPr>
                      <p:cNvPr id="0" name="Object 1054"/>
                      <p:cNvPicPr>
                        <a:picLocks noChangeAspect="1" noChangeArrowheads="1"/>
                      </p:cNvPicPr>
                      <p:nvPr/>
                    </p:nvPicPr>
                    <p:blipFill>
                      <a:blip r:embed="rId12"/>
                      <a:srcRect/>
                      <a:stretch>
                        <a:fillRect/>
                      </a:stretch>
                    </p:blipFill>
                    <p:spPr bwMode="auto">
                      <a:xfrm>
                        <a:off x="3817938" y="3429000"/>
                        <a:ext cx="134937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 name="文本框 23"/>
          <p:cNvSpPr txBox="1"/>
          <p:nvPr/>
        </p:nvSpPr>
        <p:spPr>
          <a:xfrm>
            <a:off x="6372200" y="2983608"/>
            <a:ext cx="2621420" cy="1498997"/>
          </a:xfrm>
          <a:prstGeom prst="rect">
            <a:avLst/>
          </a:prstGeom>
          <a:noFill/>
          <a:ln w="19050">
            <a:solidFill>
              <a:schemeClr val="accent1">
                <a:lumMod val="60000"/>
                <a:lumOff val="40000"/>
              </a:schemeClr>
            </a:solidFill>
          </a:ln>
        </p:spPr>
        <p:txBody>
          <a:bodyPr wrap="square" rtlCol="0">
            <a:spAutoFit/>
          </a:body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270342"/>
                                        </p:tgtEl>
                                        <p:attrNameLst>
                                          <p:attrName>style.visibility</p:attrName>
                                        </p:attrNameLst>
                                      </p:cBhvr>
                                      <p:to>
                                        <p:strVal val="visible"/>
                                      </p:to>
                                    </p:set>
                                    <p:anim calcmode="lin" valueType="num">
                                      <p:cBhvr additive="base">
                                        <p:cTn id="12" dur="500" fill="hold"/>
                                        <p:tgtEl>
                                          <p:spTgt spid="270342"/>
                                        </p:tgtEl>
                                        <p:attrNameLst>
                                          <p:attrName>ppt_x</p:attrName>
                                        </p:attrNameLst>
                                      </p:cBhvr>
                                      <p:tavLst>
                                        <p:tav tm="0">
                                          <p:val>
                                            <p:strVal val="0-#ppt_w/2"/>
                                          </p:val>
                                        </p:tav>
                                        <p:tav tm="100000">
                                          <p:val>
                                            <p:strVal val="#ppt_x"/>
                                          </p:val>
                                        </p:tav>
                                      </p:tavLst>
                                    </p:anim>
                                    <p:anim calcmode="lin" valueType="num">
                                      <p:cBhvr additive="base">
                                        <p:cTn id="13" dur="500" fill="hold"/>
                                        <p:tgtEl>
                                          <p:spTgt spid="27034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70348"/>
                                        </p:tgtEl>
                                        <p:attrNameLst>
                                          <p:attrName>style.visibility</p:attrName>
                                        </p:attrNameLst>
                                      </p:cBhvr>
                                      <p:to>
                                        <p:strVal val="visible"/>
                                      </p:to>
                                    </p:set>
                                    <p:animEffect transition="in" filter="wipe(left)">
                                      <p:cBhvr>
                                        <p:cTn id="18" dur="500"/>
                                        <p:tgtEl>
                                          <p:spTgt spid="270348"/>
                                        </p:tgtEl>
                                      </p:cBhvr>
                                    </p:animEffect>
                                  </p:childTnLst>
                                </p:cTn>
                              </p:par>
                            </p:childTnLst>
                          </p:cTn>
                        </p:par>
                        <p:par>
                          <p:cTn id="19" fill="hold">
                            <p:stCondLst>
                              <p:cond delay="500"/>
                            </p:stCondLst>
                            <p:childTnLst>
                              <p:par>
                                <p:cTn id="20" presetID="2" presetClass="entr" presetSubtype="8" fill="hold" grpId="0" nodeType="afterEffect">
                                  <p:stCondLst>
                                    <p:cond delay="0"/>
                                  </p:stCondLst>
                                  <p:childTnLst>
                                    <p:set>
                                      <p:cBhvr>
                                        <p:cTn id="21" dur="1" fill="hold">
                                          <p:stCondLst>
                                            <p:cond delay="0"/>
                                          </p:stCondLst>
                                        </p:cTn>
                                        <p:tgtEl>
                                          <p:spTgt spid="270376"/>
                                        </p:tgtEl>
                                        <p:attrNameLst>
                                          <p:attrName>style.visibility</p:attrName>
                                        </p:attrNameLst>
                                      </p:cBhvr>
                                      <p:to>
                                        <p:strVal val="visible"/>
                                      </p:to>
                                    </p:set>
                                    <p:anim calcmode="lin" valueType="num">
                                      <p:cBhvr additive="base">
                                        <p:cTn id="22" dur="500" fill="hold"/>
                                        <p:tgtEl>
                                          <p:spTgt spid="270376"/>
                                        </p:tgtEl>
                                        <p:attrNameLst>
                                          <p:attrName>ppt_x</p:attrName>
                                        </p:attrNameLst>
                                      </p:cBhvr>
                                      <p:tavLst>
                                        <p:tav tm="0">
                                          <p:val>
                                            <p:strVal val="0-#ppt_w/2"/>
                                          </p:val>
                                        </p:tav>
                                        <p:tav tm="100000">
                                          <p:val>
                                            <p:strVal val="#ppt_x"/>
                                          </p:val>
                                        </p:tav>
                                      </p:tavLst>
                                    </p:anim>
                                    <p:anim calcmode="lin" valueType="num">
                                      <p:cBhvr additive="base">
                                        <p:cTn id="23" dur="500" fill="hold"/>
                                        <p:tgtEl>
                                          <p:spTgt spid="270376"/>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270351"/>
                                        </p:tgtEl>
                                        <p:attrNameLst>
                                          <p:attrName>style.visibility</p:attrName>
                                        </p:attrNameLst>
                                      </p:cBhvr>
                                      <p:to>
                                        <p:strVal val="visible"/>
                                      </p:to>
                                    </p:set>
                                    <p:animEffect transition="in" filter="wipe(left)">
                                      <p:cBhvr>
                                        <p:cTn id="27" dur="500"/>
                                        <p:tgtEl>
                                          <p:spTgt spid="270351"/>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barn(inVertical)">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1000"/>
                                        <p:tgtEl>
                                          <p:spTgt spid="21"/>
                                        </p:tgtEl>
                                      </p:cBhvr>
                                    </p:animEffect>
                                    <p:anim calcmode="lin" valueType="num">
                                      <p:cBhvr>
                                        <p:cTn id="38" dur="1000" fill="hold"/>
                                        <p:tgtEl>
                                          <p:spTgt spid="21"/>
                                        </p:tgtEl>
                                        <p:attrNameLst>
                                          <p:attrName>ppt_x</p:attrName>
                                        </p:attrNameLst>
                                      </p:cBhvr>
                                      <p:tavLst>
                                        <p:tav tm="0">
                                          <p:val>
                                            <p:strVal val="#ppt_x"/>
                                          </p:val>
                                        </p:tav>
                                        <p:tav tm="100000">
                                          <p:val>
                                            <p:strVal val="#ppt_x"/>
                                          </p:val>
                                        </p:tav>
                                      </p:tavLst>
                                    </p:anim>
                                    <p:anim calcmode="lin" valueType="num">
                                      <p:cBhvr>
                                        <p:cTn id="39" dur="1000" fill="hold"/>
                                        <p:tgtEl>
                                          <p:spTgt spid="21"/>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1000"/>
                                        <p:tgtEl>
                                          <p:spTgt spid="23"/>
                                        </p:tgtEl>
                                      </p:cBhvr>
                                    </p:animEffect>
                                    <p:anim calcmode="lin" valueType="num">
                                      <p:cBhvr>
                                        <p:cTn id="43" dur="1000" fill="hold"/>
                                        <p:tgtEl>
                                          <p:spTgt spid="23"/>
                                        </p:tgtEl>
                                        <p:attrNameLst>
                                          <p:attrName>ppt_x</p:attrName>
                                        </p:attrNameLst>
                                      </p:cBhvr>
                                      <p:tavLst>
                                        <p:tav tm="0">
                                          <p:val>
                                            <p:strVal val="#ppt_x"/>
                                          </p:val>
                                        </p:tav>
                                        <p:tav tm="100000">
                                          <p:val>
                                            <p:strVal val="#ppt_x"/>
                                          </p:val>
                                        </p:tav>
                                      </p:tavLst>
                                    </p:anim>
                                    <p:anim calcmode="lin" valueType="num">
                                      <p:cBhvr>
                                        <p:cTn id="4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wipe(down)">
                                      <p:cBhvr>
                                        <p:cTn id="49" dur="500"/>
                                        <p:tgtEl>
                                          <p:spTgt spid="12"/>
                                        </p:tgtEl>
                                      </p:cBhvr>
                                    </p:animEffect>
                                  </p:childTnLst>
                                </p:cTn>
                              </p:par>
                              <p:par>
                                <p:cTn id="50" presetID="22" presetClass="entr" presetSubtype="8"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left)">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barn(inVertical)">
                                      <p:cBhvr>
                                        <p:cTn id="57" dur="50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8"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 calcmode="lin" valueType="num">
                                      <p:cBhvr additive="base">
                                        <p:cTn id="62" dur="500" fill="hold"/>
                                        <p:tgtEl>
                                          <p:spTgt spid="17"/>
                                        </p:tgtEl>
                                        <p:attrNameLst>
                                          <p:attrName>ppt_x</p:attrName>
                                        </p:attrNameLst>
                                      </p:cBhvr>
                                      <p:tavLst>
                                        <p:tav tm="0">
                                          <p:val>
                                            <p:strVal val="0-#ppt_w/2"/>
                                          </p:val>
                                        </p:tav>
                                        <p:tav tm="100000">
                                          <p:val>
                                            <p:strVal val="#ppt_x"/>
                                          </p:val>
                                        </p:tav>
                                      </p:tavLst>
                                    </p:anim>
                                    <p:anim calcmode="lin" valueType="num">
                                      <p:cBhvr additive="base">
                                        <p:cTn id="63"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wipe(left)">
                                      <p:cBhvr>
                                        <p:cTn id="6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42" grpId="0"/>
      <p:bldP spid="270376" grpId="0"/>
      <p:bldP spid="12" grpId="0"/>
      <p:bldP spid="11" grpId="0"/>
      <p:bldP spid="17" grpId="0"/>
      <p:bldP spid="18" grpId="0" animBg="1"/>
      <p:bldP spid="21" grpId="0" animBg="1"/>
      <p:bldP spid="24"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15"/>
          <p:cNvGraphicFramePr>
            <a:graphicFrameLocks noChangeAspect="1"/>
          </p:cNvGraphicFramePr>
          <p:nvPr/>
        </p:nvGraphicFramePr>
        <p:xfrm>
          <a:off x="5203327" y="1024387"/>
          <a:ext cx="3833169" cy="2695808"/>
        </p:xfrm>
        <a:graphic>
          <a:graphicData uri="http://schemas.openxmlformats.org/presentationml/2006/ole">
            <mc:AlternateContent xmlns:mc="http://schemas.openxmlformats.org/markup-compatibility/2006">
              <mc:Choice xmlns:v="urn:schemas-microsoft-com:vml" Requires="v">
                <p:oleObj spid="_x0000_s0" name="Equation" r:id="rId1" imgW="59436000" imgH="31089600" progId="Equation.DSMT4">
                  <p:embed/>
                </p:oleObj>
              </mc:Choice>
              <mc:Fallback>
                <p:oleObj name="Equation" r:id="rId1" imgW="59436000" imgH="31089600" progId="Equation.DSMT4">
                  <p:embed/>
                  <p:pic>
                    <p:nvPicPr>
                      <p:cNvPr id="0" name="Object 15"/>
                      <p:cNvPicPr>
                        <a:picLocks noChangeAspect="1" noChangeArrowheads="1"/>
                      </p:cNvPicPr>
                      <p:nvPr/>
                    </p:nvPicPr>
                    <p:blipFill>
                      <a:blip r:embed="rId2"/>
                      <a:srcRect/>
                      <a:stretch>
                        <a:fillRect/>
                      </a:stretch>
                    </p:blipFill>
                    <p:spPr bwMode="auto">
                      <a:xfrm>
                        <a:off x="5203327" y="1024387"/>
                        <a:ext cx="3833169" cy="2695808"/>
                      </a:xfrm>
                      <a:prstGeom prst="rect">
                        <a:avLst/>
                      </a:prstGeom>
                      <a:noFill/>
                      <a:ln>
                        <a:noFill/>
                      </a:ln>
                      <a:effectLst/>
                    </p:spPr>
                  </p:pic>
                </p:oleObj>
              </mc:Fallback>
            </mc:AlternateContent>
          </a:graphicData>
        </a:graphic>
      </p:graphicFrame>
      <p:graphicFrame>
        <p:nvGraphicFramePr>
          <p:cNvPr id="5" name="Object 15"/>
          <p:cNvGraphicFramePr>
            <a:graphicFrameLocks noChangeAspect="1"/>
          </p:cNvGraphicFramePr>
          <p:nvPr/>
        </p:nvGraphicFramePr>
        <p:xfrm>
          <a:off x="539750" y="4437063"/>
          <a:ext cx="3824288" cy="1323975"/>
        </p:xfrm>
        <a:graphic>
          <a:graphicData uri="http://schemas.openxmlformats.org/presentationml/2006/ole">
            <mc:AlternateContent xmlns:mc="http://schemas.openxmlformats.org/markup-compatibility/2006">
              <mc:Choice xmlns:v="urn:schemas-microsoft-com:vml" Requires="v">
                <p:oleObj spid="_x0000_s2" name="Equation" r:id="rId3" imgW="53644800" imgH="17068800" progId="Equation.DSMT4">
                  <p:embed/>
                </p:oleObj>
              </mc:Choice>
              <mc:Fallback>
                <p:oleObj name="Equation" r:id="rId3" imgW="53644800" imgH="17068800" progId="Equation.DSMT4">
                  <p:embed/>
                  <p:pic>
                    <p:nvPicPr>
                      <p:cNvPr id="0" name="Object 15"/>
                      <p:cNvPicPr>
                        <a:picLocks noChangeAspect="1" noChangeArrowheads="1"/>
                      </p:cNvPicPr>
                      <p:nvPr/>
                    </p:nvPicPr>
                    <p:blipFill>
                      <a:blip r:embed="rId4"/>
                      <a:srcRect/>
                      <a:stretch>
                        <a:fillRect/>
                      </a:stretch>
                    </p:blipFill>
                    <p:spPr bwMode="auto">
                      <a:xfrm>
                        <a:off x="539750" y="4437063"/>
                        <a:ext cx="3824288" cy="1323975"/>
                      </a:xfrm>
                      <a:prstGeom prst="rect">
                        <a:avLst/>
                      </a:prstGeom>
                      <a:noFill/>
                      <a:ln>
                        <a:noFill/>
                      </a:ln>
                      <a:effectLst/>
                    </p:spPr>
                  </p:pic>
                </p:oleObj>
              </mc:Fallback>
            </mc:AlternateContent>
          </a:graphicData>
        </a:graphic>
      </p:graphicFrame>
      <p:graphicFrame>
        <p:nvGraphicFramePr>
          <p:cNvPr id="6" name="Object 15"/>
          <p:cNvGraphicFramePr>
            <a:graphicFrameLocks noChangeAspect="1"/>
          </p:cNvGraphicFramePr>
          <p:nvPr/>
        </p:nvGraphicFramePr>
        <p:xfrm>
          <a:off x="5334000" y="4077072"/>
          <a:ext cx="3429000" cy="1925638"/>
        </p:xfrm>
        <a:graphic>
          <a:graphicData uri="http://schemas.openxmlformats.org/presentationml/2006/ole">
            <mc:AlternateContent xmlns:mc="http://schemas.openxmlformats.org/markup-compatibility/2006">
              <mc:Choice xmlns:v="urn:schemas-microsoft-com:vml" Requires="v">
                <p:oleObj spid="_x0000_s3" name="Equation" r:id="rId5" imgW="2019300" imgH="1041400" progId="Equation.DSMT4">
                  <p:embed/>
                </p:oleObj>
              </mc:Choice>
              <mc:Fallback>
                <p:oleObj name="Equation" r:id="rId5" imgW="2019300" imgH="1041400" progId="Equation.DSMT4">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0" y="4077072"/>
                        <a:ext cx="3429000" cy="1925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3"/>
          <p:cNvGraphicFramePr>
            <a:graphicFrameLocks noChangeAspect="1"/>
          </p:cNvGraphicFramePr>
          <p:nvPr/>
        </p:nvGraphicFramePr>
        <p:xfrm>
          <a:off x="107504" y="990410"/>
          <a:ext cx="3736975" cy="2651125"/>
        </p:xfrm>
        <a:graphic>
          <a:graphicData uri="http://schemas.openxmlformats.org/presentationml/2006/ole">
            <mc:AlternateContent xmlns:mc="http://schemas.openxmlformats.org/markup-compatibility/2006">
              <mc:Choice xmlns:v="urn:schemas-microsoft-com:vml" Requires="v">
                <p:oleObj spid="_x0000_s8" name="Equation" r:id="rId7" imgW="51816000" imgH="31089600" progId="Equation.DSMT4">
                  <p:embed/>
                </p:oleObj>
              </mc:Choice>
              <mc:Fallback>
                <p:oleObj name="Equation" r:id="rId7" imgW="51816000" imgH="31089600" progId="Equation.DSMT4">
                  <p:embed/>
                  <p:pic>
                    <p:nvPicPr>
                      <p:cNvPr id="0" name="Object 3"/>
                      <p:cNvPicPr>
                        <a:picLocks noChangeAspect="1" noChangeArrowheads="1"/>
                      </p:cNvPicPr>
                      <p:nvPr/>
                    </p:nvPicPr>
                    <p:blipFill>
                      <a:blip r:embed="rId8"/>
                      <a:srcRect/>
                      <a:stretch>
                        <a:fillRect/>
                      </a:stretch>
                    </p:blipFill>
                    <p:spPr bwMode="auto">
                      <a:xfrm>
                        <a:off x="107504" y="990410"/>
                        <a:ext cx="3736975" cy="2651125"/>
                      </a:xfrm>
                      <a:prstGeom prst="rect">
                        <a:avLst/>
                      </a:prstGeom>
                      <a:noFill/>
                      <a:ln>
                        <a:noFill/>
                      </a:ln>
                      <a:effectLst/>
                    </p:spPr>
                  </p:pic>
                </p:oleObj>
              </mc:Fallback>
            </mc:AlternateContent>
          </a:graphicData>
        </a:graphic>
      </p:graphicFrame>
      <p:sp>
        <p:nvSpPr>
          <p:cNvPr id="9" name="Text Box 8"/>
          <p:cNvSpPr txBox="1">
            <a:spLocks noChangeArrowheads="1"/>
          </p:cNvSpPr>
          <p:nvPr/>
        </p:nvSpPr>
        <p:spPr bwMode="auto">
          <a:xfrm>
            <a:off x="3052" y="8286"/>
            <a:ext cx="6858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spcBef>
                <a:spcPct val="50000"/>
              </a:spcBef>
              <a:buFont typeface="Wingdings" panose="05000000000000000000" pitchFamily="2" charset="2"/>
              <a:buChar char="Ø"/>
            </a:pPr>
            <a:r>
              <a:rPr lang="en-GB" altLang="zh-CN" b="1" dirty="0"/>
              <a:t>Gauss</a:t>
            </a:r>
            <a:r>
              <a:rPr lang="zh-CN" altLang="en-US" b="1" dirty="0"/>
              <a:t>消元法构造原理</a:t>
            </a:r>
            <a:endParaRPr lang="en-US" altLang="zh-CN" b="1" dirty="0"/>
          </a:p>
        </p:txBody>
      </p:sp>
      <p:sp>
        <p:nvSpPr>
          <p:cNvPr id="10" name="Rectangle 27"/>
          <p:cNvSpPr>
            <a:spLocks noChangeArrowheads="1"/>
          </p:cNvSpPr>
          <p:nvPr/>
        </p:nvSpPr>
        <p:spPr bwMode="auto">
          <a:xfrm>
            <a:off x="4953000" y="0"/>
            <a:ext cx="419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§4 Gaussian Elimination</a:t>
            </a:r>
            <a:endParaRPr lang="en-US" altLang="zh-CN" sz="1800" b="1" dirty="0"/>
          </a:p>
        </p:txBody>
      </p:sp>
      <p:sp>
        <p:nvSpPr>
          <p:cNvPr id="11" name="文本框 10"/>
          <p:cNvSpPr txBox="1"/>
          <p:nvPr/>
        </p:nvSpPr>
        <p:spPr>
          <a:xfrm>
            <a:off x="1403648" y="2060848"/>
            <a:ext cx="360040" cy="1498997"/>
          </a:xfrm>
          <a:prstGeom prst="rect">
            <a:avLst/>
          </a:prstGeom>
          <a:noFill/>
          <a:ln w="19050">
            <a:solidFill>
              <a:schemeClr val="accent1">
                <a:lumMod val="60000"/>
                <a:lumOff val="40000"/>
              </a:schemeClr>
            </a:solidFill>
          </a:ln>
        </p:spPr>
        <p:txBody>
          <a:bodyPr wrap="square" rtlCol="0">
            <a:spAutoFit/>
          </a:bodyPr>
          <a:lstStyle/>
          <a:p>
            <a:endParaRPr lang="zh-CN" altLang="en-US" dirty="0"/>
          </a:p>
        </p:txBody>
      </p:sp>
      <p:sp>
        <p:nvSpPr>
          <p:cNvPr id="14" name="AutoShape 1030"/>
          <p:cNvSpPr>
            <a:spLocks noChangeArrowheads="1"/>
          </p:cNvSpPr>
          <p:nvPr/>
        </p:nvSpPr>
        <p:spPr bwMode="auto">
          <a:xfrm>
            <a:off x="3525323" y="2270638"/>
            <a:ext cx="1759669" cy="325438"/>
          </a:xfrm>
          <a:prstGeom prst="rightArrow">
            <a:avLst>
              <a:gd name="adj1" fmla="val 50000"/>
              <a:gd name="adj2" fmla="val 117073"/>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graphicFrame>
        <p:nvGraphicFramePr>
          <p:cNvPr id="15" name="Object 1054"/>
          <p:cNvGraphicFramePr>
            <a:graphicFrameLocks noChangeAspect="1"/>
          </p:cNvGraphicFramePr>
          <p:nvPr/>
        </p:nvGraphicFramePr>
        <p:xfrm>
          <a:off x="3669507" y="1916504"/>
          <a:ext cx="1389062" cy="338138"/>
        </p:xfrm>
        <a:graphic>
          <a:graphicData uri="http://schemas.openxmlformats.org/presentationml/2006/ole">
            <mc:AlternateContent xmlns:mc="http://schemas.openxmlformats.org/markup-compatibility/2006">
              <mc:Choice xmlns:v="urn:schemas-microsoft-com:vml" Requires="v">
                <p:oleObj spid="_x0000_s12" name="Equation" r:id="rId9" imgW="21945600" imgH="4876800" progId="Equation.DSMT4">
                  <p:embed/>
                </p:oleObj>
              </mc:Choice>
              <mc:Fallback>
                <p:oleObj name="Equation" r:id="rId9" imgW="21945600" imgH="4876800" progId="Equation.DSMT4">
                  <p:embed/>
                  <p:pic>
                    <p:nvPicPr>
                      <p:cNvPr id="0" name="Object 1054"/>
                      <p:cNvPicPr>
                        <a:picLocks noChangeAspect="1" noChangeArrowheads="1"/>
                      </p:cNvPicPr>
                      <p:nvPr/>
                    </p:nvPicPr>
                    <p:blipFill>
                      <a:blip r:embed="rId10"/>
                      <a:srcRect/>
                      <a:stretch>
                        <a:fillRect/>
                      </a:stretch>
                    </p:blipFill>
                    <p:spPr bwMode="auto">
                      <a:xfrm>
                        <a:off x="3669507" y="1916504"/>
                        <a:ext cx="138906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文本框 15"/>
          <p:cNvSpPr txBox="1"/>
          <p:nvPr/>
        </p:nvSpPr>
        <p:spPr>
          <a:xfrm>
            <a:off x="6636390" y="2142538"/>
            <a:ext cx="2423874" cy="1498997"/>
          </a:xfrm>
          <a:prstGeom prst="rect">
            <a:avLst/>
          </a:prstGeom>
          <a:noFill/>
          <a:ln w="19050">
            <a:solidFill>
              <a:schemeClr val="accent1">
                <a:lumMod val="60000"/>
                <a:lumOff val="40000"/>
              </a:schemeClr>
            </a:solidFill>
          </a:ln>
        </p:spPr>
        <p:txBody>
          <a:bodyPr wrap="square" rtlCol="0">
            <a:spAutoFit/>
          </a:body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down)">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left)">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arn(inVertical)">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left)">
                                      <p:cBhvr>
                                        <p:cTn id="4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15"/>
          <p:cNvGraphicFramePr>
            <a:graphicFrameLocks noChangeAspect="1"/>
          </p:cNvGraphicFramePr>
          <p:nvPr/>
        </p:nvGraphicFramePr>
        <p:xfrm>
          <a:off x="62978" y="1012695"/>
          <a:ext cx="3908241" cy="2579911"/>
        </p:xfrm>
        <a:graphic>
          <a:graphicData uri="http://schemas.openxmlformats.org/presentationml/2006/ole">
            <mc:AlternateContent xmlns:mc="http://schemas.openxmlformats.org/markup-compatibility/2006">
              <mc:Choice xmlns:v="urn:schemas-microsoft-com:vml" Requires="v">
                <p:oleObj spid="_x0000_s0" name="Equation" r:id="rId1" imgW="65227200" imgH="32004000" progId="Equation.DSMT4">
                  <p:embed/>
                </p:oleObj>
              </mc:Choice>
              <mc:Fallback>
                <p:oleObj name="Equation" r:id="rId1" imgW="65227200" imgH="32004000" progId="Equation.DSMT4">
                  <p:embed/>
                  <p:pic>
                    <p:nvPicPr>
                      <p:cNvPr id="0" name="Object 15"/>
                      <p:cNvPicPr>
                        <a:picLocks noChangeAspect="1" noChangeArrowheads="1"/>
                      </p:cNvPicPr>
                      <p:nvPr/>
                    </p:nvPicPr>
                    <p:blipFill>
                      <a:blip r:embed="rId2"/>
                      <a:srcRect/>
                      <a:stretch>
                        <a:fillRect/>
                      </a:stretch>
                    </p:blipFill>
                    <p:spPr bwMode="auto">
                      <a:xfrm>
                        <a:off x="62978" y="1012695"/>
                        <a:ext cx="3908241" cy="2579911"/>
                      </a:xfrm>
                      <a:prstGeom prst="rect">
                        <a:avLst/>
                      </a:prstGeom>
                      <a:noFill/>
                      <a:ln>
                        <a:noFill/>
                      </a:ln>
                      <a:effectLst/>
                    </p:spPr>
                  </p:pic>
                </p:oleObj>
              </mc:Fallback>
            </mc:AlternateContent>
          </a:graphicData>
        </a:graphic>
      </p:graphicFrame>
      <p:sp>
        <p:nvSpPr>
          <p:cNvPr id="4" name="Text Box 8"/>
          <p:cNvSpPr txBox="1">
            <a:spLocks noChangeArrowheads="1"/>
          </p:cNvSpPr>
          <p:nvPr/>
        </p:nvSpPr>
        <p:spPr bwMode="auto">
          <a:xfrm>
            <a:off x="3052" y="8286"/>
            <a:ext cx="6858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spcBef>
                <a:spcPct val="50000"/>
              </a:spcBef>
              <a:buFont typeface="Wingdings" panose="05000000000000000000" pitchFamily="2" charset="2"/>
              <a:buChar char="Ø"/>
            </a:pPr>
            <a:r>
              <a:rPr lang="en-GB" altLang="zh-CN" b="1" dirty="0"/>
              <a:t>Gauss</a:t>
            </a:r>
            <a:r>
              <a:rPr lang="zh-CN" altLang="en-US" b="1" dirty="0"/>
              <a:t>消元法构造原理</a:t>
            </a:r>
            <a:endParaRPr lang="en-US" altLang="zh-CN" b="1" dirty="0"/>
          </a:p>
        </p:txBody>
      </p:sp>
      <p:sp>
        <p:nvSpPr>
          <p:cNvPr id="5" name="Rectangle 27"/>
          <p:cNvSpPr>
            <a:spLocks noChangeArrowheads="1"/>
          </p:cNvSpPr>
          <p:nvPr/>
        </p:nvSpPr>
        <p:spPr bwMode="auto">
          <a:xfrm>
            <a:off x="4953000" y="0"/>
            <a:ext cx="419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§4 Gaussian Elimination</a:t>
            </a:r>
            <a:endParaRPr lang="en-US" altLang="zh-CN" sz="1800" b="1" dirty="0"/>
          </a:p>
        </p:txBody>
      </p:sp>
      <p:graphicFrame>
        <p:nvGraphicFramePr>
          <p:cNvPr id="6" name="Object 3"/>
          <p:cNvGraphicFramePr>
            <a:graphicFrameLocks noChangeAspect="1"/>
          </p:cNvGraphicFramePr>
          <p:nvPr/>
        </p:nvGraphicFramePr>
        <p:xfrm>
          <a:off x="5911007" y="1543768"/>
          <a:ext cx="3202508" cy="1962502"/>
        </p:xfrm>
        <a:graphic>
          <a:graphicData uri="http://schemas.openxmlformats.org/presentationml/2006/ole">
            <mc:AlternateContent xmlns:mc="http://schemas.openxmlformats.org/markup-compatibility/2006">
              <mc:Choice xmlns:v="urn:schemas-microsoft-com:vml" Requires="v">
                <p:oleObj spid="_x0000_s2" name="Equation" r:id="rId3" imgW="52730400" imgH="24993600" progId="Equation.DSMT4">
                  <p:embed/>
                </p:oleObj>
              </mc:Choice>
              <mc:Fallback>
                <p:oleObj name="Equation" r:id="rId3" imgW="52730400" imgH="24993600" progId="Equation.DSMT4">
                  <p:embed/>
                  <p:pic>
                    <p:nvPicPr>
                      <p:cNvPr id="0" name="Object 3"/>
                      <p:cNvPicPr>
                        <a:picLocks noChangeAspect="1" noChangeArrowheads="1"/>
                      </p:cNvPicPr>
                      <p:nvPr/>
                    </p:nvPicPr>
                    <p:blipFill>
                      <a:blip r:embed="rId4"/>
                      <a:srcRect/>
                      <a:stretch>
                        <a:fillRect/>
                      </a:stretch>
                    </p:blipFill>
                    <p:spPr bwMode="auto">
                      <a:xfrm>
                        <a:off x="5911007" y="1543768"/>
                        <a:ext cx="3202508" cy="1962502"/>
                      </a:xfrm>
                      <a:prstGeom prst="rect">
                        <a:avLst/>
                      </a:prstGeom>
                      <a:noFill/>
                      <a:ln>
                        <a:noFill/>
                      </a:ln>
                      <a:effectLst/>
                    </p:spPr>
                  </p:pic>
                </p:oleObj>
              </mc:Fallback>
            </mc:AlternateContent>
          </a:graphicData>
        </a:graphic>
      </p:graphicFrame>
      <p:sp>
        <p:nvSpPr>
          <p:cNvPr id="8" name="Text Box 40"/>
          <p:cNvSpPr txBox="1">
            <a:spLocks noChangeArrowheads="1"/>
          </p:cNvSpPr>
          <p:nvPr/>
        </p:nvSpPr>
        <p:spPr bwMode="auto">
          <a:xfrm>
            <a:off x="4544279" y="659927"/>
            <a:ext cx="435597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顺序做了</a:t>
            </a:r>
            <a:r>
              <a:rPr lang="en-US" altLang="zh-CN" sz="2400" dirty="0">
                <a:ea typeface="宋体" panose="02010600030101010101" pitchFamily="2" charset="-122"/>
              </a:rPr>
              <a:t>n-1</a:t>
            </a:r>
            <a:r>
              <a:rPr lang="zh-CN" altLang="en-US" sz="2400" dirty="0">
                <a:ea typeface="宋体" panose="02010600030101010101" pitchFamily="2" charset="-122"/>
              </a:rPr>
              <a:t>次消元后，方程组</a:t>
            </a:r>
            <a:endParaRPr lang="en-US" altLang="zh-CN" sz="2400" dirty="0">
              <a:ea typeface="宋体" panose="02010600030101010101" pitchFamily="2" charset="-122"/>
            </a:endParaRPr>
          </a:p>
          <a:p>
            <a:pPr eaLnBrk="1" hangingPunct="1"/>
            <a:r>
              <a:rPr lang="zh-CN" altLang="en-US" sz="2400" dirty="0">
                <a:ea typeface="宋体" panose="02010600030101010101" pitchFamily="2" charset="-122"/>
              </a:rPr>
              <a:t>变为如下上三角方程组：</a:t>
            </a:r>
            <a:endParaRPr lang="zh-CN" altLang="en-US" sz="2400" dirty="0">
              <a:latin typeface="宋体" panose="02010600030101010101" pitchFamily="2" charset="-122"/>
              <a:ea typeface="宋体" panose="02010600030101010101" pitchFamily="2" charset="-122"/>
            </a:endParaRPr>
          </a:p>
        </p:txBody>
      </p:sp>
      <p:graphicFrame>
        <p:nvGraphicFramePr>
          <p:cNvPr id="12" name="Object 15"/>
          <p:cNvGraphicFramePr>
            <a:graphicFrameLocks noChangeAspect="1"/>
          </p:cNvGraphicFramePr>
          <p:nvPr/>
        </p:nvGraphicFramePr>
        <p:xfrm>
          <a:off x="251520" y="4453085"/>
          <a:ext cx="4868862" cy="1419225"/>
        </p:xfrm>
        <a:graphic>
          <a:graphicData uri="http://schemas.openxmlformats.org/presentationml/2006/ole">
            <mc:AlternateContent xmlns:mc="http://schemas.openxmlformats.org/markup-compatibility/2006">
              <mc:Choice xmlns:v="urn:schemas-microsoft-com:vml" Requires="v">
                <p:oleObj spid="_x0000_s7" name="Equation" r:id="rId5" imgW="68275200" imgH="18288000" progId="Equation.DSMT4">
                  <p:embed/>
                </p:oleObj>
              </mc:Choice>
              <mc:Fallback>
                <p:oleObj name="Equation" r:id="rId5" imgW="68275200" imgH="18288000" progId="Equation.DSMT4">
                  <p:embed/>
                  <p:pic>
                    <p:nvPicPr>
                      <p:cNvPr id="0" name="Object 15"/>
                      <p:cNvPicPr>
                        <a:picLocks noChangeAspect="1" noChangeArrowheads="1"/>
                      </p:cNvPicPr>
                      <p:nvPr/>
                    </p:nvPicPr>
                    <p:blipFill>
                      <a:blip r:embed="rId6"/>
                      <a:srcRect/>
                      <a:stretch>
                        <a:fillRect/>
                      </a:stretch>
                    </p:blipFill>
                    <p:spPr bwMode="auto">
                      <a:xfrm>
                        <a:off x="251520" y="4453085"/>
                        <a:ext cx="4868862" cy="1419225"/>
                      </a:xfrm>
                      <a:prstGeom prst="rect">
                        <a:avLst/>
                      </a:prstGeom>
                      <a:noFill/>
                      <a:ln>
                        <a:noFill/>
                      </a:ln>
                      <a:effectLst/>
                    </p:spPr>
                  </p:pic>
                </p:oleObj>
              </mc:Fallback>
            </mc:AlternateContent>
          </a:graphicData>
        </a:graphic>
      </p:graphicFrame>
      <p:sp>
        <p:nvSpPr>
          <p:cNvPr id="13" name="文本框 12"/>
          <p:cNvSpPr txBox="1"/>
          <p:nvPr/>
        </p:nvSpPr>
        <p:spPr>
          <a:xfrm>
            <a:off x="7596336" y="2996952"/>
            <a:ext cx="1474316" cy="646331"/>
          </a:xfrm>
          <a:prstGeom prst="rect">
            <a:avLst/>
          </a:prstGeom>
          <a:noFill/>
          <a:ln w="19050">
            <a:solidFill>
              <a:schemeClr val="accent1">
                <a:lumMod val="60000"/>
                <a:lumOff val="40000"/>
              </a:schemeClr>
            </a:solidFill>
          </a:ln>
        </p:spPr>
        <p:txBody>
          <a:bodyPr wrap="square" rtlCol="0">
            <a:spAutoFit/>
          </a:bodyPr>
          <a:lstStyle/>
          <a:p>
            <a:endParaRPr lang="en-US" altLang="zh-CN" sz="900" dirty="0"/>
          </a:p>
          <a:p>
            <a:endParaRPr lang="en-US" altLang="zh-CN" sz="900" dirty="0"/>
          </a:p>
          <a:p>
            <a:endParaRPr lang="en-US" altLang="zh-CN" sz="900" dirty="0"/>
          </a:p>
          <a:p>
            <a:endParaRPr lang="zh-CN" altLang="en-US" sz="900" dirty="0"/>
          </a:p>
        </p:txBody>
      </p:sp>
      <p:sp>
        <p:nvSpPr>
          <p:cNvPr id="15" name="AutoShape 1030"/>
          <p:cNvSpPr>
            <a:spLocks noChangeArrowheads="1"/>
          </p:cNvSpPr>
          <p:nvPr/>
        </p:nvSpPr>
        <p:spPr bwMode="auto">
          <a:xfrm>
            <a:off x="4094237" y="2394006"/>
            <a:ext cx="1759669" cy="325438"/>
          </a:xfrm>
          <a:prstGeom prst="rightArrow">
            <a:avLst>
              <a:gd name="adj1" fmla="val 50000"/>
              <a:gd name="adj2" fmla="val 117073"/>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graphicFrame>
        <p:nvGraphicFramePr>
          <p:cNvPr id="16" name="Object 1054"/>
          <p:cNvGraphicFramePr>
            <a:graphicFrameLocks noChangeAspect="1"/>
          </p:cNvGraphicFramePr>
          <p:nvPr/>
        </p:nvGraphicFramePr>
        <p:xfrm>
          <a:off x="3895452" y="2065666"/>
          <a:ext cx="2044700" cy="381000"/>
        </p:xfrm>
        <a:graphic>
          <a:graphicData uri="http://schemas.openxmlformats.org/presentationml/2006/ole">
            <mc:AlternateContent xmlns:mc="http://schemas.openxmlformats.org/markup-compatibility/2006">
              <mc:Choice xmlns:v="urn:schemas-microsoft-com:vml" Requires="v">
                <p:oleObj spid="_x0000_s9" name="Equation" r:id="rId7" imgW="32308800" imgH="5486400" progId="Equation.DSMT4">
                  <p:embed/>
                </p:oleObj>
              </mc:Choice>
              <mc:Fallback>
                <p:oleObj name="Equation" r:id="rId7" imgW="32308800" imgH="5486400" progId="Equation.DSMT4">
                  <p:embed/>
                  <p:pic>
                    <p:nvPicPr>
                      <p:cNvPr id="0" name="Object 1054"/>
                      <p:cNvPicPr>
                        <a:picLocks noChangeAspect="1" noChangeArrowheads="1"/>
                      </p:cNvPicPr>
                      <p:nvPr/>
                    </p:nvPicPr>
                    <p:blipFill>
                      <a:blip r:embed="rId8"/>
                      <a:srcRect/>
                      <a:stretch>
                        <a:fillRect/>
                      </a:stretch>
                    </p:blipFill>
                    <p:spPr bwMode="auto">
                      <a:xfrm>
                        <a:off x="3895452" y="2065666"/>
                        <a:ext cx="20447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 name="Object 15"/>
          <p:cNvGraphicFramePr>
            <a:graphicFrameLocks noChangeAspect="1"/>
          </p:cNvGraphicFramePr>
          <p:nvPr/>
        </p:nvGraphicFramePr>
        <p:xfrm>
          <a:off x="5489798" y="4293096"/>
          <a:ext cx="3471863" cy="1550987"/>
        </p:xfrm>
        <a:graphic>
          <a:graphicData uri="http://schemas.openxmlformats.org/presentationml/2006/ole">
            <mc:AlternateContent xmlns:mc="http://schemas.openxmlformats.org/markup-compatibility/2006">
              <mc:Choice xmlns:v="urn:schemas-microsoft-com:vml" Requires="v">
                <p:oleObj spid="_x0000_s10" name="Equation" r:id="rId9" imgW="49072800" imgH="20116800" progId="Equation.DSMT4">
                  <p:embed/>
                </p:oleObj>
              </mc:Choice>
              <mc:Fallback>
                <p:oleObj name="Equation" r:id="rId9" imgW="49072800" imgH="20116800" progId="Equation.DSMT4">
                  <p:embed/>
                  <p:pic>
                    <p:nvPicPr>
                      <p:cNvPr id="0" name="Object 15"/>
                      <p:cNvPicPr>
                        <a:picLocks noChangeAspect="1" noChangeArrowheads="1"/>
                      </p:cNvPicPr>
                      <p:nvPr/>
                    </p:nvPicPr>
                    <p:blipFill>
                      <a:blip r:embed="rId10"/>
                      <a:srcRect/>
                      <a:stretch>
                        <a:fillRect/>
                      </a:stretch>
                    </p:blipFill>
                    <p:spPr bwMode="auto">
                      <a:xfrm>
                        <a:off x="5489798" y="4293096"/>
                        <a:ext cx="3471863" cy="1550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文本框 17"/>
          <p:cNvSpPr txBox="1"/>
          <p:nvPr/>
        </p:nvSpPr>
        <p:spPr>
          <a:xfrm>
            <a:off x="2050927" y="3160642"/>
            <a:ext cx="432048" cy="507831"/>
          </a:xfrm>
          <a:prstGeom prst="rect">
            <a:avLst/>
          </a:prstGeom>
          <a:noFill/>
          <a:ln w="19050">
            <a:solidFill>
              <a:schemeClr val="accent1">
                <a:lumMod val="60000"/>
                <a:lumOff val="40000"/>
              </a:schemeClr>
            </a:solidFill>
          </a:ln>
        </p:spPr>
        <p:txBody>
          <a:bodyPr wrap="square" rtlCol="0">
            <a:spAutoFit/>
          </a:bodyPr>
          <a:lstStyle/>
          <a:p>
            <a:endParaRPr lang="en-US" altLang="zh-CN" sz="900" dirty="0"/>
          </a:p>
          <a:p>
            <a:endParaRPr lang="en-US" altLang="zh-CN" sz="900" dirty="0"/>
          </a:p>
          <a:p>
            <a:endParaRPr lang="zh-CN" altLang="en-US" sz="9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arn(inVertical)">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arn(inVertical)">
                                      <p:cBhvr>
                                        <p:cTn id="22" dur="500"/>
                                        <p:tgtEl>
                                          <p:spTgt spid="16"/>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arn(inVertical)">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0-#ppt_w/2"/>
                                          </p:val>
                                        </p:tav>
                                        <p:tav tm="100000">
                                          <p:val>
                                            <p:strVal val="#ppt_x"/>
                                          </p:val>
                                        </p:tav>
                                      </p:tavLst>
                                    </p:anim>
                                    <p:anim calcmode="lin" valueType="num">
                                      <p:cBhvr additive="base">
                                        <p:cTn id="31"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wipe(left)">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barn(inVertical)">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left)">
                                      <p:cBhvr>
                                        <p:cTn id="4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animBg="1"/>
      <p:bldP spid="15" grpId="0" animBg="1"/>
      <p:bldP spid="18"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3"/>
          <p:cNvGraphicFramePr>
            <a:graphicFrameLocks noChangeAspect="1"/>
          </p:cNvGraphicFramePr>
          <p:nvPr/>
        </p:nvGraphicFramePr>
        <p:xfrm>
          <a:off x="436563" y="998178"/>
          <a:ext cx="4516437" cy="2227263"/>
        </p:xfrm>
        <a:graphic>
          <a:graphicData uri="http://schemas.openxmlformats.org/presentationml/2006/ole">
            <mc:AlternateContent xmlns:mc="http://schemas.openxmlformats.org/markup-compatibility/2006">
              <mc:Choice xmlns:v="urn:schemas-microsoft-com:vml" Requires="v">
                <p:oleObj spid="_x0000_s0" name="Equation" r:id="rId1" imgW="52730400" imgH="24993600" progId="Equation.DSMT4">
                  <p:embed/>
                </p:oleObj>
              </mc:Choice>
              <mc:Fallback>
                <p:oleObj name="Equation" r:id="rId1" imgW="52730400" imgH="24993600" progId="Equation.DSMT4">
                  <p:embed/>
                  <p:pic>
                    <p:nvPicPr>
                      <p:cNvPr id="0" name="Object 3"/>
                      <p:cNvPicPr>
                        <a:picLocks noChangeAspect="1" noChangeArrowheads="1"/>
                      </p:cNvPicPr>
                      <p:nvPr/>
                    </p:nvPicPr>
                    <p:blipFill>
                      <a:blip r:embed="rId2"/>
                      <a:srcRect/>
                      <a:stretch>
                        <a:fillRect/>
                      </a:stretch>
                    </p:blipFill>
                    <p:spPr bwMode="auto">
                      <a:xfrm>
                        <a:off x="436563" y="998178"/>
                        <a:ext cx="4516437" cy="2227263"/>
                      </a:xfrm>
                      <a:prstGeom prst="rect">
                        <a:avLst/>
                      </a:prstGeom>
                      <a:noFill/>
                      <a:ln>
                        <a:noFill/>
                      </a:ln>
                      <a:effectLst/>
                    </p:spPr>
                  </p:pic>
                </p:oleObj>
              </mc:Fallback>
            </mc:AlternateContent>
          </a:graphicData>
        </a:graphic>
      </p:graphicFrame>
      <p:graphicFrame>
        <p:nvGraphicFramePr>
          <p:cNvPr id="15" name="Object 6157"/>
          <p:cNvGraphicFramePr>
            <a:graphicFrameLocks noChangeAspect="1"/>
          </p:cNvGraphicFramePr>
          <p:nvPr/>
        </p:nvGraphicFramePr>
        <p:xfrm>
          <a:off x="5251053" y="998179"/>
          <a:ext cx="3456384" cy="2142790"/>
        </p:xfrm>
        <a:graphic>
          <a:graphicData uri="http://schemas.openxmlformats.org/presentationml/2006/ole">
            <mc:AlternateContent xmlns:mc="http://schemas.openxmlformats.org/markup-compatibility/2006">
              <mc:Choice xmlns:v="urn:schemas-microsoft-com:vml" Requires="v">
                <p:oleObj spid="_x0000_s2" name="Equation" r:id="rId3" imgW="51816000" imgH="31089600" progId="Equation.DSMT4">
                  <p:embed/>
                </p:oleObj>
              </mc:Choice>
              <mc:Fallback>
                <p:oleObj name="Equation" r:id="rId3" imgW="51816000" imgH="31089600" progId="Equation.DSMT4">
                  <p:embed/>
                  <p:pic>
                    <p:nvPicPr>
                      <p:cNvPr id="0" name="Object 6157"/>
                      <p:cNvPicPr>
                        <a:picLocks noChangeAspect="1" noChangeArrowheads="1"/>
                      </p:cNvPicPr>
                      <p:nvPr/>
                    </p:nvPicPr>
                    <p:blipFill>
                      <a:blip r:embed="rId4"/>
                      <a:srcRect/>
                      <a:stretch>
                        <a:fillRect/>
                      </a:stretch>
                    </p:blipFill>
                    <p:spPr bwMode="auto">
                      <a:xfrm>
                        <a:off x="5251053" y="998179"/>
                        <a:ext cx="3456384" cy="2142790"/>
                      </a:xfrm>
                      <a:prstGeom prst="rect">
                        <a:avLst/>
                      </a:prstGeom>
                      <a:noFill/>
                      <a:ln>
                        <a:noFill/>
                      </a:ln>
                      <a:effectLst/>
                    </p:spPr>
                  </p:pic>
                </p:oleObj>
              </mc:Fallback>
            </mc:AlternateContent>
          </a:graphicData>
        </a:graphic>
      </p:graphicFrame>
      <p:sp>
        <p:nvSpPr>
          <p:cNvPr id="18" name="Text Box 8"/>
          <p:cNvSpPr txBox="1">
            <a:spLocks noChangeArrowheads="1"/>
          </p:cNvSpPr>
          <p:nvPr/>
        </p:nvSpPr>
        <p:spPr bwMode="auto">
          <a:xfrm>
            <a:off x="3052" y="8286"/>
            <a:ext cx="6858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spcBef>
                <a:spcPct val="50000"/>
              </a:spcBef>
              <a:buFont typeface="Wingdings" panose="05000000000000000000" pitchFamily="2" charset="2"/>
              <a:buChar char="Ø"/>
            </a:pPr>
            <a:r>
              <a:rPr lang="en-GB" altLang="zh-CN" b="1" dirty="0"/>
              <a:t>Gauss</a:t>
            </a:r>
            <a:r>
              <a:rPr lang="zh-CN" altLang="en-US" b="1" dirty="0"/>
              <a:t>消元法构造原理</a:t>
            </a:r>
            <a:endParaRPr lang="en-US" altLang="zh-CN" b="1" dirty="0"/>
          </a:p>
        </p:txBody>
      </p:sp>
      <p:sp>
        <p:nvSpPr>
          <p:cNvPr id="19" name="Rectangle 27"/>
          <p:cNvSpPr>
            <a:spLocks noChangeArrowheads="1"/>
          </p:cNvSpPr>
          <p:nvPr/>
        </p:nvSpPr>
        <p:spPr bwMode="auto">
          <a:xfrm>
            <a:off x="4953000" y="0"/>
            <a:ext cx="419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§4 Gaussian Elimination</a:t>
            </a:r>
            <a:endParaRPr lang="en-US" altLang="zh-CN" sz="1800" b="1" dirty="0"/>
          </a:p>
        </p:txBody>
      </p:sp>
      <p:graphicFrame>
        <p:nvGraphicFramePr>
          <p:cNvPr id="20" name="Object 3"/>
          <p:cNvGraphicFramePr>
            <a:graphicFrameLocks noChangeAspect="1"/>
          </p:cNvGraphicFramePr>
          <p:nvPr/>
        </p:nvGraphicFramePr>
        <p:xfrm>
          <a:off x="611560" y="3632560"/>
          <a:ext cx="5400600" cy="1670078"/>
        </p:xfrm>
        <a:graphic>
          <a:graphicData uri="http://schemas.openxmlformats.org/presentationml/2006/ole">
            <mc:AlternateContent xmlns:mc="http://schemas.openxmlformats.org/markup-compatibility/2006">
              <mc:Choice xmlns:v="urn:schemas-microsoft-com:vml" Requires="v">
                <p:oleObj spid="_x0000_s3" name="Equation" r:id="rId5" imgW="66751200" imgH="19202400" progId="Equation.DSMT4">
                  <p:embed/>
                </p:oleObj>
              </mc:Choice>
              <mc:Fallback>
                <p:oleObj name="Equation" r:id="rId5" imgW="66751200" imgH="19202400" progId="Equation.DSMT4">
                  <p:embed/>
                  <p:pic>
                    <p:nvPicPr>
                      <p:cNvPr id="0" name="Object 3"/>
                      <p:cNvPicPr>
                        <a:picLocks noChangeAspect="1" noChangeArrowheads="1"/>
                      </p:cNvPicPr>
                      <p:nvPr/>
                    </p:nvPicPr>
                    <p:blipFill>
                      <a:blip r:embed="rId6"/>
                      <a:srcRect/>
                      <a:stretch>
                        <a:fillRect/>
                      </a:stretch>
                    </p:blipFill>
                    <p:spPr bwMode="auto">
                      <a:xfrm>
                        <a:off x="611560" y="3632560"/>
                        <a:ext cx="5400600" cy="1670078"/>
                      </a:xfrm>
                      <a:prstGeom prst="rect">
                        <a:avLst/>
                      </a:prstGeom>
                      <a:noFill/>
                      <a:ln>
                        <a:noFill/>
                      </a:ln>
                      <a:effec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arn(inVertical)">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3"/>
          <p:cNvSpPr>
            <a:spLocks noChangeArrowheads="1"/>
          </p:cNvSpPr>
          <p:nvPr/>
        </p:nvSpPr>
        <p:spPr bwMode="auto">
          <a:xfrm>
            <a:off x="467544" y="1432620"/>
            <a:ext cx="4572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hlink"/>
              </a:buClr>
              <a:buSzPct val="110000"/>
              <a:buFont typeface="Wingdings" panose="05000000000000000000" pitchFamily="2" charset="2"/>
              <a:buNone/>
            </a:pPr>
            <a:r>
              <a:rPr lang="zh-CN" altLang="en-US" sz="2400" b="1" dirty="0">
                <a:solidFill>
                  <a:srgbClr val="FF0000"/>
                </a:solidFill>
                <a:latin typeface="Tahoma" panose="020B0604030504040204" pitchFamily="34" charset="0"/>
              </a:rPr>
              <a:t>引例</a:t>
            </a:r>
            <a:r>
              <a:rPr lang="zh-CN" altLang="en-US" sz="2400" b="1" dirty="0">
                <a:latin typeface="Tahoma" panose="020B0604030504040204" pitchFamily="34" charset="0"/>
              </a:rPr>
              <a:t>：求解方程组</a:t>
            </a:r>
            <a:endParaRPr lang="zh-CN" altLang="en-US" sz="2400" b="1" dirty="0">
              <a:latin typeface="Tahoma" panose="020B0604030504040204" pitchFamily="34" charset="0"/>
            </a:endParaRPr>
          </a:p>
        </p:txBody>
      </p:sp>
      <p:graphicFrame>
        <p:nvGraphicFramePr>
          <p:cNvPr id="64517" name="Object 5"/>
          <p:cNvGraphicFramePr>
            <a:graphicFrameLocks noChangeAspect="1"/>
          </p:cNvGraphicFramePr>
          <p:nvPr/>
        </p:nvGraphicFramePr>
        <p:xfrm>
          <a:off x="2195736" y="2077272"/>
          <a:ext cx="3200400" cy="1398587"/>
        </p:xfrm>
        <a:graphic>
          <a:graphicData uri="http://schemas.openxmlformats.org/presentationml/2006/ole">
            <mc:AlternateContent xmlns:mc="http://schemas.openxmlformats.org/markup-compatibility/2006">
              <mc:Choice xmlns:v="urn:schemas-microsoft-com:vml" Requires="v">
                <p:oleObj spid="_x0000_s0" name="Equation" r:id="rId1" imgW="1109980" imgH="509270" progId="Equation.3">
                  <p:embed/>
                </p:oleObj>
              </mc:Choice>
              <mc:Fallback>
                <p:oleObj name="Equation" r:id="rId1" imgW="1109980" imgH="509270" progId="Equation.3">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2077272"/>
                        <a:ext cx="3200400" cy="1398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mc:Choice xmlns:a14="http://schemas.microsoft.com/office/drawing/2010/main" Requires="a14">
          <p:sp>
            <p:nvSpPr>
              <p:cNvPr id="64522" name="Rectangle 10"/>
              <p:cNvSpPr>
                <a:spLocks noChangeArrowheads="1"/>
              </p:cNvSpPr>
              <p:nvPr/>
            </p:nvSpPr>
            <p:spPr bwMode="auto">
              <a:xfrm>
                <a:off x="467544" y="3777524"/>
                <a:ext cx="856895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buClr>
                    <a:schemeClr val="hlink"/>
                  </a:buClr>
                  <a:buSzPct val="110000"/>
                  <a:buFont typeface="Wingdings" panose="05000000000000000000" pitchFamily="2" charset="2"/>
                  <a:buNone/>
                </a:pPr>
                <a:r>
                  <a:rPr lang="zh-CN" altLang="en-US" sz="2400" b="1" dirty="0">
                    <a:solidFill>
                      <a:srgbClr val="FF0000"/>
                    </a:solidFill>
                    <a:latin typeface="Tahoma" panose="020B0604030504040204" pitchFamily="34" charset="0"/>
                  </a:rPr>
                  <a:t>解：</a:t>
                </a:r>
                <a:r>
                  <a:rPr lang="zh-CN" altLang="en-US" sz="2400" b="1" dirty="0">
                    <a:latin typeface="Tahoma" panose="020B0604030504040204" pitchFamily="34" charset="0"/>
                  </a:rPr>
                  <a:t>我们分别从</a:t>
                </a:r>
                <a:r>
                  <a:rPr lang="zh-CN" altLang="en-US" sz="2400" b="1" dirty="0">
                    <a:latin typeface="楷体_GB2312" pitchFamily="49" charset="-122"/>
                  </a:rPr>
                  <a:t>上面的三个方程中分离出</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a:latin typeface="Cambria Math" panose="02040503050406030204" pitchFamily="18" charset="0"/>
                      </a:rPr>
                      <m:t> </m:t>
                    </m:r>
                  </m:oMath>
                </a14:m>
                <a:r>
                  <a:rPr lang="zh-CN" altLang="en-US" sz="2400" b="1" dirty="0">
                    <a:latin typeface="楷体_GB2312" pitchFamily="49" charset="-122"/>
                  </a:rPr>
                  <a:t>，</a:t>
                </a:r>
                <a:r>
                  <a:rPr lang="en-US" altLang="zh-CN" b="1" dirty="0"/>
                  <a:t> </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smtClean="0">
                            <a:latin typeface="Cambria Math" panose="02040503050406030204" pitchFamily="18" charset="0"/>
                          </a:rPr>
                          <m:t>𝟐</m:t>
                        </m:r>
                      </m:sub>
                    </m:sSub>
                  </m:oMath>
                </a14:m>
                <a:r>
                  <a:rPr lang="zh-CN" altLang="en-US" sz="2400" b="1" dirty="0">
                    <a:latin typeface="楷体_GB2312" pitchFamily="49" charset="-122"/>
                  </a:rPr>
                  <a:t> ，</a:t>
                </a:r>
                <a:r>
                  <a:rPr lang="en-US" altLang="zh-CN" b="1" dirty="0"/>
                  <a:t> </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smtClean="0">
                            <a:latin typeface="Cambria Math" panose="02040503050406030204" pitchFamily="18" charset="0"/>
                          </a:rPr>
                          <m:t>𝟑</m:t>
                        </m:r>
                      </m:sub>
                    </m:sSub>
                  </m:oMath>
                </a14:m>
                <a:endParaRPr lang="zh-CN" altLang="en-US" sz="2400" b="1" dirty="0">
                  <a:latin typeface="楷体_GB2312" pitchFamily="49" charset="-122"/>
                </a:endParaRPr>
              </a:p>
            </p:txBody>
          </p:sp>
        </mc:Choice>
        <mc:Fallback>
          <p:sp>
            <p:nvSpPr>
              <p:cNvPr id="64522" name="Rectangle 10"/>
              <p:cNvSpPr>
                <a:spLocks noRot="1" noChangeAspect="1" noMove="1" noResize="1" noEditPoints="1" noAdjustHandles="1" noChangeArrowheads="1" noChangeShapeType="1" noTextEdit="1"/>
              </p:cNvSpPr>
              <p:nvPr/>
            </p:nvSpPr>
            <p:spPr bwMode="auto">
              <a:xfrm>
                <a:off x="467544" y="3777524"/>
                <a:ext cx="8568952" cy="461665"/>
              </a:xfrm>
              <a:prstGeom prst="rect">
                <a:avLst/>
              </a:prstGeom>
              <a:blipFill rotWithShape="1">
                <a:blip r:embed="rId3"/>
                <a:stretch>
                  <a:fillRect l="-2" t="-118" r="5" b="12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nvGrpSpPr>
          <p:cNvPr id="64531" name="Group 19"/>
          <p:cNvGrpSpPr/>
          <p:nvPr/>
        </p:nvGrpSpPr>
        <p:grpSpPr bwMode="auto">
          <a:xfrm>
            <a:off x="529333" y="4618215"/>
            <a:ext cx="3178571" cy="1263650"/>
            <a:chOff x="1123" y="2660"/>
            <a:chExt cx="2237" cy="892"/>
          </a:xfrm>
        </p:grpSpPr>
        <p:graphicFrame>
          <p:nvGraphicFramePr>
            <p:cNvPr id="64527" name="Object 15"/>
            <p:cNvGraphicFramePr>
              <a:graphicFrameLocks noChangeAspect="1"/>
            </p:cNvGraphicFramePr>
            <p:nvPr/>
          </p:nvGraphicFramePr>
          <p:xfrm>
            <a:off x="1132" y="2660"/>
            <a:ext cx="2228" cy="316"/>
          </p:xfrm>
          <a:graphic>
            <a:graphicData uri="http://schemas.openxmlformats.org/presentationml/2006/ole">
              <mc:AlternateContent xmlns:mc="http://schemas.openxmlformats.org/markup-compatibility/2006">
                <mc:Choice xmlns:v="urn:schemas-microsoft-com:vml" Requires="v">
                  <p:oleObj spid="_x0000_s2" name="Equation" r:id="rId4" imgW="1137285" imgH="163830" progId="Equation.DSMT4">
                    <p:embed/>
                  </p:oleObj>
                </mc:Choice>
                <mc:Fallback>
                  <p:oleObj name="Equation" r:id="rId4" imgW="1137285" imgH="163830" progId="Equation.DSMT4">
                    <p:embed/>
                    <p:pic>
                      <p:nvPicPr>
                        <p:cNvPr id="0"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2" y="2660"/>
                          <a:ext cx="2228" cy="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528" name="Object 16"/>
            <p:cNvGraphicFramePr>
              <a:graphicFrameLocks noChangeAspect="1"/>
            </p:cNvGraphicFramePr>
            <p:nvPr/>
          </p:nvGraphicFramePr>
          <p:xfrm>
            <a:off x="1123" y="2947"/>
            <a:ext cx="2237" cy="317"/>
          </p:xfrm>
          <a:graphic>
            <a:graphicData uri="http://schemas.openxmlformats.org/presentationml/2006/ole">
              <mc:AlternateContent xmlns:mc="http://schemas.openxmlformats.org/markup-compatibility/2006">
                <mc:Choice xmlns:v="urn:schemas-microsoft-com:vml" Requires="v">
                  <p:oleObj spid="_x0000_s3" name="Equation" r:id="rId6" imgW="1137285" imgH="163830" progId="Equation.3">
                    <p:embed/>
                  </p:oleObj>
                </mc:Choice>
                <mc:Fallback>
                  <p:oleObj name="Equation" r:id="rId6" imgW="1137285" imgH="163830" progId="Equation.3">
                    <p:embed/>
                    <p:pic>
                      <p:nvPicPr>
                        <p:cNvPr id="0"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3" y="2947"/>
                          <a:ext cx="2237" cy="3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529" name="Object 17"/>
            <p:cNvGraphicFramePr>
              <a:graphicFrameLocks noChangeAspect="1"/>
            </p:cNvGraphicFramePr>
            <p:nvPr/>
          </p:nvGraphicFramePr>
          <p:xfrm>
            <a:off x="1141" y="3244"/>
            <a:ext cx="2171" cy="308"/>
          </p:xfrm>
          <a:graphic>
            <a:graphicData uri="http://schemas.openxmlformats.org/presentationml/2006/ole">
              <mc:AlternateContent xmlns:mc="http://schemas.openxmlformats.org/markup-compatibility/2006">
                <mc:Choice xmlns:v="urn:schemas-microsoft-com:vml" Requires="v">
                  <p:oleObj spid="_x0000_s4" name="Equation" r:id="rId8" imgW="1137285" imgH="163830" progId="Equation.3">
                    <p:embed/>
                  </p:oleObj>
                </mc:Choice>
                <mc:Fallback>
                  <p:oleObj name="Equation" r:id="rId8" imgW="1137285" imgH="163830" progId="Equation.3">
                    <p:embed/>
                    <p:pic>
                      <p:nvPicPr>
                        <p:cNvPr id="0" name="Object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41" y="3244"/>
                          <a:ext cx="2171"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4534" name="Group 22"/>
          <p:cNvGrpSpPr/>
          <p:nvPr/>
        </p:nvGrpSpPr>
        <p:grpSpPr bwMode="auto">
          <a:xfrm>
            <a:off x="3733480" y="4707993"/>
            <a:ext cx="1462087" cy="1082675"/>
            <a:chOff x="2727" y="2678"/>
            <a:chExt cx="921" cy="682"/>
          </a:xfrm>
        </p:grpSpPr>
        <p:sp>
          <p:nvSpPr>
            <p:cNvPr id="64532" name="AutoShape 20"/>
            <p:cNvSpPr>
              <a:spLocks noChangeArrowheads="1"/>
            </p:cNvSpPr>
            <p:nvPr/>
          </p:nvSpPr>
          <p:spPr bwMode="auto">
            <a:xfrm>
              <a:off x="2889" y="3054"/>
              <a:ext cx="615" cy="306"/>
            </a:xfrm>
            <a:prstGeom prst="rightArrow">
              <a:avLst>
                <a:gd name="adj1" fmla="val 50000"/>
                <a:gd name="adj2" fmla="val 50245"/>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64533" name="Rectangle 21"/>
            <p:cNvSpPr>
              <a:spLocks noChangeArrowheads="1"/>
            </p:cNvSpPr>
            <p:nvPr/>
          </p:nvSpPr>
          <p:spPr bwMode="auto">
            <a:xfrm>
              <a:off x="2727" y="2678"/>
              <a:ext cx="921"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solidFill>
                    <a:srgbClr val="0000FF"/>
                  </a:solidFill>
                  <a:latin typeface="楷体_GB2312" pitchFamily="49" charset="-122"/>
                </a:rPr>
                <a:t>据此可建立</a:t>
              </a:r>
              <a:endParaRPr lang="zh-CN" altLang="en-US" sz="2000" b="1" dirty="0">
                <a:solidFill>
                  <a:srgbClr val="0000FF"/>
                </a:solidFill>
                <a:latin typeface="楷体_GB2312" pitchFamily="49" charset="-122"/>
              </a:endParaRPr>
            </a:p>
            <a:p>
              <a:r>
                <a:rPr lang="zh-CN" altLang="en-US" sz="2000" b="1" dirty="0">
                  <a:solidFill>
                    <a:srgbClr val="0000FF"/>
                  </a:solidFill>
                  <a:latin typeface="楷体_GB2312" pitchFamily="49" charset="-122"/>
                </a:rPr>
                <a:t>迭代公式：</a:t>
              </a:r>
              <a:endParaRPr lang="zh-CN" altLang="en-US" sz="2000" b="1" dirty="0">
                <a:solidFill>
                  <a:srgbClr val="0000FF"/>
                </a:solidFill>
                <a:latin typeface="楷体_GB2312" pitchFamily="49" charset="-122"/>
              </a:endParaRPr>
            </a:p>
          </p:txBody>
        </p:sp>
      </p:grpSp>
      <p:graphicFrame>
        <p:nvGraphicFramePr>
          <p:cNvPr id="64535" name="Object 23"/>
          <p:cNvGraphicFramePr>
            <a:graphicFrameLocks noChangeAspect="1"/>
          </p:cNvGraphicFramePr>
          <p:nvPr/>
        </p:nvGraphicFramePr>
        <p:xfrm>
          <a:off x="5195567" y="4570211"/>
          <a:ext cx="3600551" cy="1462087"/>
        </p:xfrm>
        <a:graphic>
          <a:graphicData uri="http://schemas.openxmlformats.org/presentationml/2006/ole">
            <mc:AlternateContent xmlns:mc="http://schemas.openxmlformats.org/markup-compatibility/2006">
              <mc:Choice xmlns:v="urn:schemas-microsoft-com:vml" Requires="v">
                <p:oleObj spid="_x0000_s5" name="Equation" r:id="rId10" imgW="1456055" imgH="563880" progId="Equation.3">
                  <p:embed/>
                </p:oleObj>
              </mc:Choice>
              <mc:Fallback>
                <p:oleObj name="Equation" r:id="rId10" imgW="1456055" imgH="563880" progId="Equation.3">
                  <p:embed/>
                  <p:pic>
                    <p:nvPicPr>
                      <p:cNvPr id="0" name="Object 2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95567" y="4570211"/>
                        <a:ext cx="3600551" cy="1462087"/>
                      </a:xfrm>
                      <a:prstGeom prst="rect">
                        <a:avLst/>
                      </a:prstGeom>
                      <a:noFill/>
                      <a:ln>
                        <a:noFill/>
                      </a:ln>
                      <a:effectLst/>
                    </p:spPr>
                  </p:pic>
                </p:oleObj>
              </mc:Fallback>
            </mc:AlternateContent>
          </a:graphicData>
        </a:graphic>
      </p:graphicFrame>
      <p:sp>
        <p:nvSpPr>
          <p:cNvPr id="64542" name="Rectangle 30"/>
          <p:cNvSpPr>
            <a:spLocks noChangeArrowheads="1"/>
          </p:cNvSpPr>
          <p:nvPr/>
        </p:nvSpPr>
        <p:spPr bwMode="auto">
          <a:xfrm>
            <a:off x="4038600" y="0"/>
            <a:ext cx="5105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fontAlgn="ctr"/>
            <a:r>
              <a:rPr lang="en-US" altLang="zh-CN" sz="1800" b="1" dirty="0">
                <a:solidFill>
                  <a:schemeClr val="tx2"/>
                </a:solidFill>
                <a:ea typeface="楷体_GB2312" pitchFamily="49" charset="-122"/>
              </a:rPr>
              <a:t>§1</a:t>
            </a:r>
            <a:r>
              <a:rPr lang="en-US" altLang="zh-CN" sz="3600" b="1" dirty="0">
                <a:solidFill>
                  <a:schemeClr val="tx2"/>
                </a:solidFill>
                <a:ea typeface="楷体_GB2312" pitchFamily="49" charset="-122"/>
              </a:rPr>
              <a:t> </a:t>
            </a:r>
            <a:r>
              <a:rPr lang="en-US" altLang="zh-CN" sz="1800" b="1" dirty="0"/>
              <a:t>Iterative Methods</a:t>
            </a:r>
            <a:endParaRPr lang="en-US" altLang="zh-CN" sz="1800" b="1" dirty="0"/>
          </a:p>
        </p:txBody>
      </p:sp>
      <p:sp>
        <p:nvSpPr>
          <p:cNvPr id="19" name="Rectangle 5"/>
          <p:cNvSpPr>
            <a:spLocks noChangeArrowheads="1"/>
          </p:cNvSpPr>
          <p:nvPr/>
        </p:nvSpPr>
        <p:spPr bwMode="auto">
          <a:xfrm>
            <a:off x="34925" y="44450"/>
            <a:ext cx="3096915" cy="48013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lnSpc>
                <a:spcPct val="90000"/>
              </a:lnSpc>
              <a:buClr>
                <a:srgbClr val="0000FF"/>
              </a:buClr>
              <a:buSzPct val="90000"/>
              <a:buFont typeface="Wingdings" panose="05000000000000000000" pitchFamily="2" charset="2"/>
              <a:buChar char="Ø"/>
              <a:defRPr/>
            </a:pPr>
            <a:r>
              <a:rPr kumimoji="1" lang="en-US" altLang="zh-CN" sz="2800" b="1" dirty="0">
                <a:solidFill>
                  <a:srgbClr val="0000FF"/>
                </a:solidFill>
                <a:effectLst>
                  <a:outerShdw blurRad="38100" dist="38100" dir="2700000" algn="tl">
                    <a:srgbClr val="C0C0C0"/>
                  </a:outerShdw>
                </a:effectLst>
                <a:ea typeface="楷体_GB2312" pitchFamily="49" charset="-122"/>
              </a:rPr>
              <a:t>Jacobi </a:t>
            </a:r>
            <a:r>
              <a:rPr kumimoji="1" lang="zh-CN" altLang="en-US" sz="2800" b="1" dirty="0">
                <a:solidFill>
                  <a:srgbClr val="0000FF"/>
                </a:solidFill>
                <a:effectLst>
                  <a:outerShdw blurRad="38100" dist="38100" dir="2700000" algn="tl">
                    <a:srgbClr val="C0C0C0"/>
                  </a:outerShdw>
                </a:effectLst>
                <a:ea typeface="楷体_GB2312" pitchFamily="49" charset="-122"/>
              </a:rPr>
              <a:t>迭代法</a:t>
            </a:r>
            <a:endParaRPr kumimoji="1" lang="zh-CN" altLang="en-US" sz="2800" b="1" dirty="0">
              <a:solidFill>
                <a:srgbClr val="0000FF"/>
              </a:solidFill>
              <a:effectLst>
                <a:outerShdw blurRad="38100" dist="38100" dir="2700000" algn="tl">
                  <a:srgbClr val="C0C0C0"/>
                </a:outerShdw>
              </a:effectLst>
              <a:ea typeface="楷体_GB2312" pitchFamily="49" charset="-122"/>
            </a:endParaRPr>
          </a:p>
        </p:txBody>
      </p:sp>
      <mc:AlternateContent xmlns:mc="http://schemas.openxmlformats.org/markup-compatibility/2006">
        <mc:Choice xmlns:a14="http://schemas.microsoft.com/office/drawing/2010/main" Requires="a14">
          <p:sp>
            <p:nvSpPr>
              <p:cNvPr id="6" name="文本框 5"/>
              <p:cNvSpPr txBox="1"/>
              <p:nvPr/>
            </p:nvSpPr>
            <p:spPr>
              <a:xfrm>
                <a:off x="410531" y="764491"/>
                <a:ext cx="7704856" cy="461665"/>
              </a:xfrm>
              <a:prstGeom prst="rect">
                <a:avLst/>
              </a:prstGeom>
              <a:noFill/>
            </p:spPr>
            <p:txBody>
              <a:bodyPr wrap="square" rtlCol="0">
                <a:spAutoFit/>
              </a:bodyPr>
              <a:lstStyle/>
              <a:p>
                <a:pPr algn="ctr"/>
                <a:r>
                  <a:rPr lang="zh-CN" altLang="en-US" b="1" dirty="0"/>
                  <a:t>方法核心：利用第</a:t>
                </a:r>
                <a:r>
                  <a:rPr lang="en-US" altLang="zh-CN" b="1" i="1" dirty="0" err="1"/>
                  <a:t>i</a:t>
                </a:r>
                <a:r>
                  <a:rPr lang="zh-CN" altLang="en-US" b="1" dirty="0"/>
                  <a:t>个方程更新第</a:t>
                </a:r>
                <a:r>
                  <a:rPr lang="en-US" altLang="zh-CN" b="1" i="1" dirty="0" err="1"/>
                  <a:t>i</a:t>
                </a:r>
                <a:r>
                  <a:rPr lang="zh-CN" altLang="en-US" b="1" dirty="0"/>
                  <a:t>个分量</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𝒊</m:t>
                        </m:r>
                      </m:sub>
                    </m:sSub>
                  </m:oMath>
                </a14:m>
                <a:endParaRPr lang="zh-CN" altLang="en-US" b="1" dirty="0"/>
              </a:p>
            </p:txBody>
          </p:sp>
        </mc:Choice>
        <mc:Fallback>
          <p:sp>
            <p:nvSpPr>
              <p:cNvPr id="6" name="文本框 5"/>
              <p:cNvSpPr txBox="1">
                <a:spLocks noRot="1" noChangeAspect="1" noMove="1" noResize="1" noEditPoints="1" noAdjustHandles="1" noChangeArrowheads="1" noChangeShapeType="1" noTextEdit="1"/>
              </p:cNvSpPr>
              <p:nvPr/>
            </p:nvSpPr>
            <p:spPr>
              <a:xfrm>
                <a:off x="410531" y="764491"/>
                <a:ext cx="7704856" cy="461665"/>
              </a:xfrm>
              <a:prstGeom prst="rect">
                <a:avLst/>
              </a:prstGeom>
              <a:blipFill rotWithShape="1">
                <a:blip r:embed="rId12"/>
                <a:stretch>
                  <a:fillRect l="-4" t="-127" r="1" b="131"/>
                </a:stretch>
              </a:blipFill>
            </p:spPr>
            <p:txBody>
              <a:bodyPr/>
              <a:lstStyle/>
              <a:p>
                <a:r>
                  <a:rPr lang="zh-CN" altLang="en-US">
                    <a:noFill/>
                  </a:rPr>
                  <a:t> </a:t>
                </a:r>
              </a:p>
            </p:txBody>
          </p:sp>
        </mc:Fallback>
      </mc:AlternateContent>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64515"/>
                                        </p:tgtEl>
                                        <p:attrNameLst>
                                          <p:attrName>style.visibility</p:attrName>
                                        </p:attrNameLst>
                                      </p:cBhvr>
                                      <p:to>
                                        <p:strVal val="visible"/>
                                      </p:to>
                                    </p:set>
                                    <p:animEffect transition="in" filter="slide(fromLeft)">
                                      <p:cBhvr>
                                        <p:cTn id="7" dur="500"/>
                                        <p:tgtEl>
                                          <p:spTgt spid="64515"/>
                                        </p:tgtEl>
                                      </p:cBhvr>
                                    </p:animEffect>
                                  </p:childTnLst>
                                </p:cTn>
                              </p:par>
                              <p:par>
                                <p:cTn id="8" presetID="23" presetClass="entr" presetSubtype="16" fill="hold" nodeType="withEffect">
                                  <p:stCondLst>
                                    <p:cond delay="0"/>
                                  </p:stCondLst>
                                  <p:childTnLst>
                                    <p:set>
                                      <p:cBhvr>
                                        <p:cTn id="9" dur="1" fill="hold">
                                          <p:stCondLst>
                                            <p:cond delay="0"/>
                                          </p:stCondLst>
                                        </p:cTn>
                                        <p:tgtEl>
                                          <p:spTgt spid="64517"/>
                                        </p:tgtEl>
                                        <p:attrNameLst>
                                          <p:attrName>style.visibility</p:attrName>
                                        </p:attrNameLst>
                                      </p:cBhvr>
                                      <p:to>
                                        <p:strVal val="visible"/>
                                      </p:to>
                                    </p:set>
                                    <p:anim calcmode="lin" valueType="num">
                                      <p:cBhvr>
                                        <p:cTn id="10" dur="500" fill="hold"/>
                                        <p:tgtEl>
                                          <p:spTgt spid="64517"/>
                                        </p:tgtEl>
                                        <p:attrNameLst>
                                          <p:attrName>ppt_w</p:attrName>
                                        </p:attrNameLst>
                                      </p:cBhvr>
                                      <p:tavLst>
                                        <p:tav tm="0">
                                          <p:val>
                                            <p:fltVal val="0"/>
                                          </p:val>
                                        </p:tav>
                                        <p:tav tm="100000">
                                          <p:val>
                                            <p:strVal val="#ppt_w"/>
                                          </p:val>
                                        </p:tav>
                                      </p:tavLst>
                                    </p:anim>
                                    <p:anim calcmode="lin" valueType="num">
                                      <p:cBhvr>
                                        <p:cTn id="11" dur="500" fill="hold"/>
                                        <p:tgtEl>
                                          <p:spTgt spid="64517"/>
                                        </p:tgtEl>
                                        <p:attrNameLst>
                                          <p:attrName>ppt_h</p:attrName>
                                        </p:attrNameLst>
                                      </p:cBhvr>
                                      <p:tavLst>
                                        <p:tav tm="0">
                                          <p:val>
                                            <p:fltVal val="0"/>
                                          </p:val>
                                        </p:tav>
                                        <p:tav tm="100000">
                                          <p:val>
                                            <p:strVal val="#ppt_h"/>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64522"/>
                                        </p:tgtEl>
                                        <p:attrNameLst>
                                          <p:attrName>style.visibility</p:attrName>
                                        </p:attrNameLst>
                                      </p:cBhvr>
                                      <p:to>
                                        <p:strVal val="visible"/>
                                      </p:to>
                                    </p:set>
                                    <p:anim calcmode="lin" valueType="num">
                                      <p:cBhvr additive="base">
                                        <p:cTn id="16" dur="500" fill="hold"/>
                                        <p:tgtEl>
                                          <p:spTgt spid="64522"/>
                                        </p:tgtEl>
                                        <p:attrNameLst>
                                          <p:attrName>ppt_x</p:attrName>
                                        </p:attrNameLst>
                                      </p:cBhvr>
                                      <p:tavLst>
                                        <p:tav tm="0">
                                          <p:val>
                                            <p:strVal val="#ppt_x"/>
                                          </p:val>
                                        </p:tav>
                                        <p:tav tm="100000">
                                          <p:val>
                                            <p:strVal val="#ppt_x"/>
                                          </p:val>
                                        </p:tav>
                                      </p:tavLst>
                                    </p:anim>
                                    <p:anim calcmode="lin" valueType="num">
                                      <p:cBhvr additive="base">
                                        <p:cTn id="17" dur="500" fill="hold"/>
                                        <p:tgtEl>
                                          <p:spTgt spid="64522"/>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3" presetClass="entr" presetSubtype="16" fill="hold" nodeType="clickEffect">
                                  <p:stCondLst>
                                    <p:cond delay="0"/>
                                  </p:stCondLst>
                                  <p:childTnLst>
                                    <p:set>
                                      <p:cBhvr>
                                        <p:cTn id="21" dur="1" fill="hold">
                                          <p:stCondLst>
                                            <p:cond delay="0"/>
                                          </p:stCondLst>
                                        </p:cTn>
                                        <p:tgtEl>
                                          <p:spTgt spid="64531"/>
                                        </p:tgtEl>
                                        <p:attrNameLst>
                                          <p:attrName>style.visibility</p:attrName>
                                        </p:attrNameLst>
                                      </p:cBhvr>
                                      <p:to>
                                        <p:strVal val="visible"/>
                                      </p:to>
                                    </p:set>
                                    <p:anim calcmode="lin" valueType="num">
                                      <p:cBhvr>
                                        <p:cTn id="22" dur="500" fill="hold"/>
                                        <p:tgtEl>
                                          <p:spTgt spid="64531"/>
                                        </p:tgtEl>
                                        <p:attrNameLst>
                                          <p:attrName>ppt_w</p:attrName>
                                        </p:attrNameLst>
                                      </p:cBhvr>
                                      <p:tavLst>
                                        <p:tav tm="0">
                                          <p:val>
                                            <p:fltVal val="0"/>
                                          </p:val>
                                        </p:tav>
                                        <p:tav tm="100000">
                                          <p:val>
                                            <p:strVal val="#ppt_w"/>
                                          </p:val>
                                        </p:tav>
                                      </p:tavLst>
                                    </p:anim>
                                    <p:anim calcmode="lin" valueType="num">
                                      <p:cBhvr>
                                        <p:cTn id="23" dur="500" fill="hold"/>
                                        <p:tgtEl>
                                          <p:spTgt spid="64531"/>
                                        </p:tgtEl>
                                        <p:attrNameLst>
                                          <p:attrName>ppt_h</p:attrName>
                                        </p:attrNameLst>
                                      </p:cBhvr>
                                      <p:tavLst>
                                        <p:tav tm="0">
                                          <p:val>
                                            <p:fltVal val="0"/>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64534"/>
                                        </p:tgtEl>
                                        <p:attrNameLst>
                                          <p:attrName>style.visibility</p:attrName>
                                        </p:attrNameLst>
                                      </p:cBhvr>
                                      <p:to>
                                        <p:strVal val="visible"/>
                                      </p:to>
                                    </p:set>
                                    <p:animEffect transition="in" filter="wipe(up)">
                                      <p:cBhvr>
                                        <p:cTn id="28" dur="500"/>
                                        <p:tgtEl>
                                          <p:spTgt spid="64534"/>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5" fill="hold" nodeType="clickEffect">
                                  <p:stCondLst>
                                    <p:cond delay="0"/>
                                  </p:stCondLst>
                                  <p:childTnLst>
                                    <p:set>
                                      <p:cBhvr>
                                        <p:cTn id="32" dur="1" fill="hold">
                                          <p:stCondLst>
                                            <p:cond delay="0"/>
                                          </p:stCondLst>
                                        </p:cTn>
                                        <p:tgtEl>
                                          <p:spTgt spid="64535"/>
                                        </p:tgtEl>
                                        <p:attrNameLst>
                                          <p:attrName>style.visibility</p:attrName>
                                        </p:attrNameLst>
                                      </p:cBhvr>
                                      <p:to>
                                        <p:strVal val="visible"/>
                                      </p:to>
                                    </p:set>
                                    <p:animEffect transition="in" filter="blinds(vertical)">
                                      <p:cBhvr>
                                        <p:cTn id="33" dur="500"/>
                                        <p:tgtEl>
                                          <p:spTgt spid="645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autoUpdateAnimBg="0"/>
      <p:bldP spid="6452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42" name="Text Box 6"/>
          <p:cNvSpPr txBox="1">
            <a:spLocks noChangeArrowheads="1"/>
          </p:cNvSpPr>
          <p:nvPr/>
        </p:nvSpPr>
        <p:spPr bwMode="auto">
          <a:xfrm>
            <a:off x="323528" y="906464"/>
            <a:ext cx="28479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solidFill>
                  <a:srgbClr val="C00000"/>
                </a:solidFill>
                <a:ea typeface="宋体" panose="02010600030101010101" pitchFamily="2" charset="-122"/>
              </a:rPr>
              <a:t>回代</a:t>
            </a:r>
            <a:endParaRPr lang="zh-CN" altLang="en-US" sz="2400" dirty="0">
              <a:solidFill>
                <a:srgbClr val="C00000"/>
              </a:solidFill>
              <a:ea typeface="宋体" panose="02010600030101010101" pitchFamily="2" charset="-122"/>
            </a:endParaRPr>
          </a:p>
        </p:txBody>
      </p:sp>
      <p:graphicFrame>
        <p:nvGraphicFramePr>
          <p:cNvPr id="270348" name="Object 12"/>
          <p:cNvGraphicFramePr>
            <a:graphicFrameLocks noChangeAspect="1"/>
          </p:cNvGraphicFramePr>
          <p:nvPr/>
        </p:nvGraphicFramePr>
        <p:xfrm>
          <a:off x="161925" y="1557338"/>
          <a:ext cx="8472488" cy="2138362"/>
        </p:xfrm>
        <a:graphic>
          <a:graphicData uri="http://schemas.openxmlformats.org/presentationml/2006/ole">
            <mc:AlternateContent xmlns:mc="http://schemas.openxmlformats.org/markup-compatibility/2006">
              <mc:Choice xmlns:v="urn:schemas-microsoft-com:vml" Requires="v">
                <p:oleObj spid="_x0000_s0" name="Equation" r:id="rId1" imgW="102412800" imgH="24993600" progId="Equation.DSMT4">
                  <p:embed/>
                </p:oleObj>
              </mc:Choice>
              <mc:Fallback>
                <p:oleObj name="Equation" r:id="rId1" imgW="102412800" imgH="24993600" progId="Equation.DSMT4">
                  <p:embed/>
                  <p:pic>
                    <p:nvPicPr>
                      <p:cNvPr id="0" name="Object 12"/>
                      <p:cNvPicPr>
                        <a:picLocks noChangeAspect="1" noChangeArrowheads="1"/>
                      </p:cNvPicPr>
                      <p:nvPr/>
                    </p:nvPicPr>
                    <p:blipFill>
                      <a:blip r:embed="rId2"/>
                      <a:srcRect/>
                      <a:stretch>
                        <a:fillRect/>
                      </a:stretch>
                    </p:blipFill>
                    <p:spPr bwMode="auto">
                      <a:xfrm>
                        <a:off x="161925" y="1557338"/>
                        <a:ext cx="8472488" cy="2138362"/>
                      </a:xfrm>
                      <a:prstGeom prst="rect">
                        <a:avLst/>
                      </a:prstGeom>
                      <a:noFill/>
                      <a:ln>
                        <a:noFill/>
                      </a:ln>
                      <a:effectLst/>
                    </p:spPr>
                  </p:pic>
                </p:oleObj>
              </mc:Fallback>
            </mc:AlternateContent>
          </a:graphicData>
        </a:graphic>
      </p:graphicFrame>
      <p:graphicFrame>
        <p:nvGraphicFramePr>
          <p:cNvPr id="270351" name="Object 15"/>
          <p:cNvGraphicFramePr>
            <a:graphicFrameLocks noChangeAspect="1"/>
          </p:cNvGraphicFramePr>
          <p:nvPr/>
        </p:nvGraphicFramePr>
        <p:xfrm>
          <a:off x="3563780" y="4060517"/>
          <a:ext cx="2149475" cy="584200"/>
        </p:xfrm>
        <a:graphic>
          <a:graphicData uri="http://schemas.openxmlformats.org/presentationml/2006/ole">
            <mc:AlternateContent xmlns:mc="http://schemas.openxmlformats.org/markup-compatibility/2006">
              <mc:Choice xmlns:v="urn:schemas-microsoft-com:vml" Requires="v">
                <p:oleObj spid="_x0000_s2" name="Equation" r:id="rId3" imgW="914400" imgH="228600" progId="Equation.DSMT4">
                  <p:embed/>
                </p:oleObj>
              </mc:Choice>
              <mc:Fallback>
                <p:oleObj name="Equation" r:id="rId3" imgW="914400" imgH="228600" progId="Equation.DSMT4">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780" y="4060517"/>
                        <a:ext cx="2149475"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0376" name="Text Box 40"/>
          <p:cNvSpPr txBox="1">
            <a:spLocks noChangeArrowheads="1"/>
          </p:cNvSpPr>
          <p:nvPr/>
        </p:nvSpPr>
        <p:spPr bwMode="auto">
          <a:xfrm>
            <a:off x="406411" y="4121785"/>
            <a:ext cx="30243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再从后向前依次解出：</a:t>
            </a:r>
            <a:endParaRPr lang="zh-CN" altLang="en-US" sz="2400" dirty="0">
              <a:ea typeface="宋体" panose="02010600030101010101" pitchFamily="2" charset="-122"/>
            </a:endParaRPr>
          </a:p>
        </p:txBody>
      </p:sp>
      <p:sp>
        <p:nvSpPr>
          <p:cNvPr id="12" name="Text Box 40"/>
          <p:cNvSpPr txBox="1">
            <a:spLocks noChangeArrowheads="1"/>
          </p:cNvSpPr>
          <p:nvPr/>
        </p:nvSpPr>
        <p:spPr bwMode="auto">
          <a:xfrm>
            <a:off x="440433" y="4941168"/>
            <a:ext cx="30670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计算公式为</a:t>
            </a:r>
            <a:endParaRPr lang="zh-CN" altLang="en-US" sz="2400" dirty="0">
              <a:ea typeface="宋体" panose="02010600030101010101" pitchFamily="2" charset="-122"/>
            </a:endParaRPr>
          </a:p>
        </p:txBody>
      </p:sp>
      <p:graphicFrame>
        <p:nvGraphicFramePr>
          <p:cNvPr id="3" name="Object 15"/>
          <p:cNvGraphicFramePr>
            <a:graphicFrameLocks noChangeAspect="1"/>
          </p:cNvGraphicFramePr>
          <p:nvPr/>
        </p:nvGraphicFramePr>
        <p:xfrm>
          <a:off x="1043608" y="5229800"/>
          <a:ext cx="7601719" cy="1061502"/>
        </p:xfrm>
        <a:graphic>
          <a:graphicData uri="http://schemas.openxmlformats.org/presentationml/2006/ole">
            <mc:AlternateContent xmlns:mc="http://schemas.openxmlformats.org/markup-compatibility/2006">
              <mc:Choice xmlns:v="urn:schemas-microsoft-com:vml" Requires="v">
                <p:oleObj spid="_x0000_s4" name="Equation" r:id="rId5" imgW="3543300" imgH="444500" progId="Equation.DSMT4">
                  <p:embed/>
                </p:oleObj>
              </mc:Choice>
              <mc:Fallback>
                <p:oleObj name="Equation" r:id="rId5" imgW="3543300" imgH="444500" progId="Equation.DSMT4">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3608" y="5229800"/>
                        <a:ext cx="7601719" cy="1061502"/>
                      </a:xfrm>
                      <a:prstGeom prst="rect">
                        <a:avLst/>
                      </a:prstGeom>
                      <a:noFill/>
                      <a:ln>
                        <a:noFill/>
                      </a:ln>
                      <a:effectLst/>
                    </p:spPr>
                  </p:pic>
                </p:oleObj>
              </mc:Fallback>
            </mc:AlternateContent>
          </a:graphicData>
        </a:graphic>
      </p:graphicFrame>
      <p:sp>
        <p:nvSpPr>
          <p:cNvPr id="11" name="Text Box 8"/>
          <p:cNvSpPr txBox="1">
            <a:spLocks noChangeArrowheads="1"/>
          </p:cNvSpPr>
          <p:nvPr/>
        </p:nvSpPr>
        <p:spPr bwMode="auto">
          <a:xfrm>
            <a:off x="3052" y="8286"/>
            <a:ext cx="6858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spcBef>
                <a:spcPct val="50000"/>
              </a:spcBef>
              <a:buFont typeface="Wingdings" panose="05000000000000000000" pitchFamily="2" charset="2"/>
              <a:buChar char="Ø"/>
            </a:pPr>
            <a:r>
              <a:rPr lang="en-GB" altLang="zh-CN" b="1" dirty="0"/>
              <a:t>Gauss</a:t>
            </a:r>
            <a:r>
              <a:rPr lang="zh-CN" altLang="en-US" b="1" dirty="0"/>
              <a:t>消元法构造原理</a:t>
            </a:r>
            <a:endParaRPr lang="en-US" altLang="zh-CN" b="1" dirty="0"/>
          </a:p>
        </p:txBody>
      </p:sp>
      <p:sp>
        <p:nvSpPr>
          <p:cNvPr id="13" name="Rectangle 27"/>
          <p:cNvSpPr>
            <a:spLocks noChangeArrowheads="1"/>
          </p:cNvSpPr>
          <p:nvPr/>
        </p:nvSpPr>
        <p:spPr bwMode="auto">
          <a:xfrm>
            <a:off x="4953000" y="0"/>
            <a:ext cx="419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§4 Gaussian Elimination</a:t>
            </a:r>
            <a:endParaRPr lang="en-US" altLang="zh-CN" sz="1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0342"/>
                                        </p:tgtEl>
                                        <p:attrNameLst>
                                          <p:attrName>style.visibility</p:attrName>
                                        </p:attrNameLst>
                                      </p:cBhvr>
                                      <p:to>
                                        <p:strVal val="visible"/>
                                      </p:to>
                                    </p:set>
                                    <p:anim calcmode="lin" valueType="num">
                                      <p:cBhvr additive="base">
                                        <p:cTn id="7" dur="500" fill="hold"/>
                                        <p:tgtEl>
                                          <p:spTgt spid="270342"/>
                                        </p:tgtEl>
                                        <p:attrNameLst>
                                          <p:attrName>ppt_x</p:attrName>
                                        </p:attrNameLst>
                                      </p:cBhvr>
                                      <p:tavLst>
                                        <p:tav tm="0">
                                          <p:val>
                                            <p:strVal val="0-#ppt_w/2"/>
                                          </p:val>
                                        </p:tav>
                                        <p:tav tm="100000">
                                          <p:val>
                                            <p:strVal val="#ppt_x"/>
                                          </p:val>
                                        </p:tav>
                                      </p:tavLst>
                                    </p:anim>
                                    <p:anim calcmode="lin" valueType="num">
                                      <p:cBhvr additive="base">
                                        <p:cTn id="8" dur="500" fill="hold"/>
                                        <p:tgtEl>
                                          <p:spTgt spid="27034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270348"/>
                                        </p:tgtEl>
                                        <p:attrNameLst>
                                          <p:attrName>style.visibility</p:attrName>
                                        </p:attrNameLst>
                                      </p:cBhvr>
                                      <p:to>
                                        <p:strVal val="visible"/>
                                      </p:to>
                                    </p:set>
                                    <p:animEffect transition="in" filter="wipe(left)">
                                      <p:cBhvr>
                                        <p:cTn id="13" dur="500"/>
                                        <p:tgtEl>
                                          <p:spTgt spid="27034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270376"/>
                                        </p:tgtEl>
                                        <p:attrNameLst>
                                          <p:attrName>style.visibility</p:attrName>
                                        </p:attrNameLst>
                                      </p:cBhvr>
                                      <p:to>
                                        <p:strVal val="visible"/>
                                      </p:to>
                                    </p:set>
                                    <p:anim calcmode="lin" valueType="num">
                                      <p:cBhvr additive="base">
                                        <p:cTn id="18" dur="500" fill="hold"/>
                                        <p:tgtEl>
                                          <p:spTgt spid="270376"/>
                                        </p:tgtEl>
                                        <p:attrNameLst>
                                          <p:attrName>ppt_x</p:attrName>
                                        </p:attrNameLst>
                                      </p:cBhvr>
                                      <p:tavLst>
                                        <p:tav tm="0">
                                          <p:val>
                                            <p:strVal val="0-#ppt_w/2"/>
                                          </p:val>
                                        </p:tav>
                                        <p:tav tm="100000">
                                          <p:val>
                                            <p:strVal val="#ppt_x"/>
                                          </p:val>
                                        </p:tav>
                                      </p:tavLst>
                                    </p:anim>
                                    <p:anim calcmode="lin" valueType="num">
                                      <p:cBhvr additive="base">
                                        <p:cTn id="19" dur="500" fill="hold"/>
                                        <p:tgtEl>
                                          <p:spTgt spid="270376"/>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70351"/>
                                        </p:tgtEl>
                                        <p:attrNameLst>
                                          <p:attrName>style.visibility</p:attrName>
                                        </p:attrNameLst>
                                      </p:cBhvr>
                                      <p:to>
                                        <p:strVal val="visible"/>
                                      </p:to>
                                    </p:set>
                                    <p:anim calcmode="lin" valueType="num">
                                      <p:cBhvr additive="base">
                                        <p:cTn id="24" dur="500" fill="hold"/>
                                        <p:tgtEl>
                                          <p:spTgt spid="270351"/>
                                        </p:tgtEl>
                                        <p:attrNameLst>
                                          <p:attrName>ppt_x</p:attrName>
                                        </p:attrNameLst>
                                      </p:cBhvr>
                                      <p:tavLst>
                                        <p:tav tm="0">
                                          <p:val>
                                            <p:strVal val="#ppt_x"/>
                                          </p:val>
                                        </p:tav>
                                        <p:tav tm="100000">
                                          <p:val>
                                            <p:strVal val="#ppt_x"/>
                                          </p:val>
                                        </p:tav>
                                      </p:tavLst>
                                    </p:anim>
                                    <p:anim calcmode="lin" valueType="num">
                                      <p:cBhvr additive="base">
                                        <p:cTn id="25" dur="500" fill="hold"/>
                                        <p:tgtEl>
                                          <p:spTgt spid="27035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500" fill="hold"/>
                                        <p:tgtEl>
                                          <p:spTgt spid="12"/>
                                        </p:tgtEl>
                                        <p:attrNameLst>
                                          <p:attrName>ppt_x</p:attrName>
                                        </p:attrNameLst>
                                      </p:cBhvr>
                                      <p:tavLst>
                                        <p:tav tm="0">
                                          <p:val>
                                            <p:strVal val="0-#ppt_w/2"/>
                                          </p:val>
                                        </p:tav>
                                        <p:tav tm="100000">
                                          <p:val>
                                            <p:strVal val="#ppt_x"/>
                                          </p:val>
                                        </p:tav>
                                      </p:tavLst>
                                    </p:anim>
                                    <p:anim calcmode="lin" valueType="num">
                                      <p:cBhvr additive="base">
                                        <p:cTn id="31"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42" grpId="0"/>
      <p:bldP spid="270376" grpId="0"/>
      <p:bldP spid="1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42" name="Text Box 6"/>
          <p:cNvSpPr txBox="1">
            <a:spLocks noChangeArrowheads="1"/>
          </p:cNvSpPr>
          <p:nvPr/>
        </p:nvSpPr>
        <p:spPr bwMode="auto">
          <a:xfrm>
            <a:off x="323528" y="719983"/>
            <a:ext cx="5622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总结：</a:t>
            </a:r>
            <a:r>
              <a:rPr lang="en-US" altLang="zh-CN" sz="2400" dirty="0">
                <a:ea typeface="宋体" panose="02010600030101010101" pitchFamily="2" charset="-122"/>
              </a:rPr>
              <a:t>Gauss</a:t>
            </a:r>
            <a:r>
              <a:rPr lang="zh-CN" altLang="en-US" sz="2400" dirty="0">
                <a:ea typeface="宋体" panose="02010600030101010101" pitchFamily="2" charset="-122"/>
              </a:rPr>
              <a:t>消元法</a:t>
            </a:r>
            <a:r>
              <a:rPr lang="en-US" altLang="zh-CN" sz="2400" dirty="0">
                <a:ea typeface="宋体" panose="02010600030101010101" pitchFamily="2" charset="-122"/>
              </a:rPr>
              <a:t>-</a:t>
            </a:r>
            <a:r>
              <a:rPr lang="zh-CN" altLang="en-US" sz="2400" dirty="0">
                <a:ea typeface="宋体" panose="02010600030101010101" pitchFamily="2" charset="-122"/>
              </a:rPr>
              <a:t>计算公式</a:t>
            </a:r>
            <a:endParaRPr lang="zh-CN" altLang="en-US" sz="2400" dirty="0">
              <a:ea typeface="宋体" panose="02010600030101010101" pitchFamily="2" charset="-122"/>
            </a:endParaRPr>
          </a:p>
        </p:txBody>
      </p:sp>
      <p:graphicFrame>
        <p:nvGraphicFramePr>
          <p:cNvPr id="270351" name="Object 3"/>
          <p:cNvGraphicFramePr>
            <a:graphicFrameLocks noChangeAspect="1"/>
          </p:cNvGraphicFramePr>
          <p:nvPr/>
        </p:nvGraphicFramePr>
        <p:xfrm>
          <a:off x="673100" y="1358900"/>
          <a:ext cx="5205413" cy="515938"/>
        </p:xfrm>
        <a:graphic>
          <a:graphicData uri="http://schemas.openxmlformats.org/presentationml/2006/ole">
            <mc:AlternateContent xmlns:mc="http://schemas.openxmlformats.org/markup-compatibility/2006">
              <mc:Choice xmlns:v="urn:schemas-microsoft-com:vml" Requires="v">
                <p:oleObj spid="_x0000_s0" name="Equation" r:id="rId1" imgW="48768000" imgH="5181600" progId="Equation.DSMT4">
                  <p:embed/>
                </p:oleObj>
              </mc:Choice>
              <mc:Fallback>
                <p:oleObj name="Equation" r:id="rId1" imgW="48768000" imgH="5181600" progId="Equation.DSMT4">
                  <p:embed/>
                  <p:pic>
                    <p:nvPicPr>
                      <p:cNvPr id="0" name="Object 3"/>
                      <p:cNvPicPr>
                        <a:picLocks noChangeAspect="1" noChangeArrowheads="1"/>
                      </p:cNvPicPr>
                      <p:nvPr/>
                    </p:nvPicPr>
                    <p:blipFill>
                      <a:blip r:embed="rId2"/>
                      <a:srcRect/>
                      <a:stretch>
                        <a:fillRect/>
                      </a:stretch>
                    </p:blipFill>
                    <p:spPr bwMode="auto">
                      <a:xfrm>
                        <a:off x="673100" y="1358900"/>
                        <a:ext cx="5205413" cy="515938"/>
                      </a:xfrm>
                      <a:prstGeom prst="rect">
                        <a:avLst/>
                      </a:prstGeom>
                      <a:noFill/>
                      <a:ln>
                        <a:noFill/>
                      </a:ln>
                      <a:effectLst/>
                    </p:spPr>
                  </p:pic>
                </p:oleObj>
              </mc:Fallback>
            </mc:AlternateContent>
          </a:graphicData>
        </a:graphic>
      </p:graphicFrame>
      <p:graphicFrame>
        <p:nvGraphicFramePr>
          <p:cNvPr id="2" name="Object 3"/>
          <p:cNvGraphicFramePr>
            <a:graphicFrameLocks noChangeAspect="1"/>
          </p:cNvGraphicFramePr>
          <p:nvPr/>
        </p:nvGraphicFramePr>
        <p:xfrm>
          <a:off x="1637089" y="1898450"/>
          <a:ext cx="7046912" cy="2081213"/>
        </p:xfrm>
        <a:graphic>
          <a:graphicData uri="http://schemas.openxmlformats.org/presentationml/2006/ole">
            <mc:AlternateContent xmlns:mc="http://schemas.openxmlformats.org/markup-compatibility/2006">
              <mc:Choice xmlns:v="urn:schemas-microsoft-com:vml" Requires="v">
                <p:oleObj spid="_x0000_s3" name="Equation" r:id="rId3" imgW="2781300" imgH="800100" progId="Equation.DSMT4">
                  <p:embed/>
                </p:oleObj>
              </mc:Choice>
              <mc:Fallback>
                <p:oleObj name="Equation" r:id="rId3" imgW="2781300" imgH="8001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7089" y="1898450"/>
                        <a:ext cx="7046912" cy="2081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3"/>
          <p:cNvGraphicFramePr>
            <a:graphicFrameLocks noChangeAspect="1"/>
          </p:cNvGraphicFramePr>
          <p:nvPr/>
        </p:nvGraphicFramePr>
        <p:xfrm>
          <a:off x="673100" y="4454168"/>
          <a:ext cx="5865813" cy="554038"/>
        </p:xfrm>
        <a:graphic>
          <a:graphicData uri="http://schemas.openxmlformats.org/presentationml/2006/ole">
            <mc:AlternateContent xmlns:mc="http://schemas.openxmlformats.org/markup-compatibility/2006">
              <mc:Choice xmlns:v="urn:schemas-microsoft-com:vml" Requires="v">
                <p:oleObj spid="_x0000_s5" name="Equation" r:id="rId5" imgW="51206400" imgH="5181600" progId="Equation.DSMT4">
                  <p:embed/>
                </p:oleObj>
              </mc:Choice>
              <mc:Fallback>
                <p:oleObj name="Equation" r:id="rId5" imgW="51206400" imgH="5181600" progId="Equation.DSMT4">
                  <p:embed/>
                  <p:pic>
                    <p:nvPicPr>
                      <p:cNvPr id="0" name="Object 3"/>
                      <p:cNvPicPr>
                        <a:picLocks noChangeAspect="1" noChangeArrowheads="1"/>
                      </p:cNvPicPr>
                      <p:nvPr/>
                    </p:nvPicPr>
                    <p:blipFill>
                      <a:blip r:embed="rId6"/>
                      <a:srcRect/>
                      <a:stretch>
                        <a:fillRect/>
                      </a:stretch>
                    </p:blipFill>
                    <p:spPr bwMode="auto">
                      <a:xfrm>
                        <a:off x="673100" y="4454168"/>
                        <a:ext cx="5865813" cy="554038"/>
                      </a:xfrm>
                      <a:prstGeom prst="rect">
                        <a:avLst/>
                      </a:prstGeom>
                      <a:noFill/>
                      <a:ln>
                        <a:noFill/>
                      </a:ln>
                      <a:effectLst/>
                    </p:spPr>
                  </p:pic>
                </p:oleObj>
              </mc:Fallback>
            </mc:AlternateContent>
          </a:graphicData>
        </a:graphic>
      </p:graphicFrame>
      <p:graphicFrame>
        <p:nvGraphicFramePr>
          <p:cNvPr id="6" name="Object 3"/>
          <p:cNvGraphicFramePr>
            <a:graphicFrameLocks noChangeAspect="1"/>
          </p:cNvGraphicFramePr>
          <p:nvPr/>
        </p:nvGraphicFramePr>
        <p:xfrm>
          <a:off x="1606148" y="5085184"/>
          <a:ext cx="6473131" cy="1223496"/>
        </p:xfrm>
        <a:graphic>
          <a:graphicData uri="http://schemas.openxmlformats.org/presentationml/2006/ole">
            <mc:AlternateContent xmlns:mc="http://schemas.openxmlformats.org/markup-compatibility/2006">
              <mc:Choice xmlns:v="urn:schemas-microsoft-com:vml" Requires="v">
                <p:oleObj spid="_x0000_s7" name="Equation" r:id="rId7" imgW="2197100" imgH="444500" progId="Equation.DSMT4">
                  <p:embed/>
                </p:oleObj>
              </mc:Choice>
              <mc:Fallback>
                <p:oleObj name="Equation" r:id="rId7" imgW="2197100" imgH="444500" progId="Equation.DSMT4">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06148" y="5085184"/>
                        <a:ext cx="6473131" cy="1223496"/>
                      </a:xfrm>
                      <a:prstGeom prst="rect">
                        <a:avLst/>
                      </a:prstGeom>
                      <a:noFill/>
                      <a:ln>
                        <a:noFill/>
                      </a:ln>
                      <a:effectLst/>
                    </p:spPr>
                  </p:pic>
                </p:oleObj>
              </mc:Fallback>
            </mc:AlternateContent>
          </a:graphicData>
        </a:graphic>
      </p:graphicFrame>
      <p:sp>
        <p:nvSpPr>
          <p:cNvPr id="10" name="Text Box 8"/>
          <p:cNvSpPr txBox="1">
            <a:spLocks noChangeArrowheads="1"/>
          </p:cNvSpPr>
          <p:nvPr/>
        </p:nvSpPr>
        <p:spPr bwMode="auto">
          <a:xfrm>
            <a:off x="3052" y="8286"/>
            <a:ext cx="6858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spcBef>
                <a:spcPct val="50000"/>
              </a:spcBef>
              <a:buFont typeface="Wingdings" panose="05000000000000000000" pitchFamily="2" charset="2"/>
              <a:buChar char="Ø"/>
            </a:pPr>
            <a:r>
              <a:rPr lang="en-GB" altLang="zh-CN" b="1" dirty="0"/>
              <a:t>Gauss</a:t>
            </a:r>
            <a:r>
              <a:rPr lang="zh-CN" altLang="en-US" b="1" dirty="0"/>
              <a:t>消元法构造原理</a:t>
            </a:r>
            <a:endParaRPr lang="en-US" altLang="zh-CN" b="1" dirty="0"/>
          </a:p>
        </p:txBody>
      </p:sp>
      <p:sp>
        <p:nvSpPr>
          <p:cNvPr id="11" name="Rectangle 27"/>
          <p:cNvSpPr>
            <a:spLocks noChangeArrowheads="1"/>
          </p:cNvSpPr>
          <p:nvPr/>
        </p:nvSpPr>
        <p:spPr bwMode="auto">
          <a:xfrm>
            <a:off x="4953000" y="0"/>
            <a:ext cx="419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§4 Gaussian Elimination</a:t>
            </a:r>
            <a:endParaRPr lang="en-US" altLang="zh-CN" sz="1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0342"/>
                                        </p:tgtEl>
                                        <p:attrNameLst>
                                          <p:attrName>style.visibility</p:attrName>
                                        </p:attrNameLst>
                                      </p:cBhvr>
                                      <p:to>
                                        <p:strVal val="visible"/>
                                      </p:to>
                                    </p:set>
                                    <p:anim calcmode="lin" valueType="num">
                                      <p:cBhvr additive="base">
                                        <p:cTn id="7" dur="500" fill="hold"/>
                                        <p:tgtEl>
                                          <p:spTgt spid="270342"/>
                                        </p:tgtEl>
                                        <p:attrNameLst>
                                          <p:attrName>ppt_x</p:attrName>
                                        </p:attrNameLst>
                                      </p:cBhvr>
                                      <p:tavLst>
                                        <p:tav tm="0">
                                          <p:val>
                                            <p:strVal val="0-#ppt_w/2"/>
                                          </p:val>
                                        </p:tav>
                                        <p:tav tm="100000">
                                          <p:val>
                                            <p:strVal val="#ppt_x"/>
                                          </p:val>
                                        </p:tav>
                                      </p:tavLst>
                                    </p:anim>
                                    <p:anim calcmode="lin" valueType="num">
                                      <p:cBhvr additive="base">
                                        <p:cTn id="8" dur="500" fill="hold"/>
                                        <p:tgtEl>
                                          <p:spTgt spid="27034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270351"/>
                                        </p:tgtEl>
                                        <p:attrNameLst>
                                          <p:attrName>style.visibility</p:attrName>
                                        </p:attrNameLst>
                                      </p:cBhvr>
                                      <p:to>
                                        <p:strVal val="visible"/>
                                      </p:to>
                                    </p:set>
                                    <p:animEffect transition="in" filter="wipe(left)">
                                      <p:cBhvr>
                                        <p:cTn id="13" dur="500"/>
                                        <p:tgtEl>
                                          <p:spTgt spid="27035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42" grpId="0"/>
    </p:bld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0354" name="Rectangle 6146"/>
          <p:cNvSpPr>
            <a:spLocks noGrp="1" noChangeArrowheads="1"/>
          </p:cNvSpPr>
          <p:nvPr>
            <p:ph type="body" idx="1"/>
          </p:nvPr>
        </p:nvSpPr>
        <p:spPr>
          <a:xfrm>
            <a:off x="323528" y="598915"/>
            <a:ext cx="7772400" cy="609600"/>
          </a:xfrm>
        </p:spPr>
        <p:txBody>
          <a:bodyPr/>
          <a:lstStyle/>
          <a:p>
            <a:pPr>
              <a:buFontTx/>
              <a:buNone/>
            </a:pPr>
            <a:r>
              <a:rPr lang="zh-CN" altLang="en-US" sz="2400" b="1" dirty="0">
                <a:latin typeface="Times New Roman" panose="02020603050405020304" pitchFamily="18" charset="0"/>
                <a:ea typeface="宋体" panose="02010600030101010101" pitchFamily="2" charset="-122"/>
              </a:rPr>
              <a:t>例</a:t>
            </a:r>
            <a:r>
              <a:rPr lang="en-US" altLang="zh-CN" sz="2400" b="1" dirty="0">
                <a:latin typeface="Times New Roman" panose="02020603050405020304" pitchFamily="18" charset="0"/>
                <a:ea typeface="宋体" panose="02010600030101010101" pitchFamily="2" charset="-122"/>
              </a:rPr>
              <a:t>1</a:t>
            </a:r>
            <a:r>
              <a:rPr lang="zh-CN" altLang="en-US" sz="2400" b="1" dirty="0">
                <a:latin typeface="Times New Roman" panose="02020603050405020304" pitchFamily="18" charset="0"/>
                <a:ea typeface="宋体" panose="02010600030101010101" pitchFamily="2" charset="-122"/>
              </a:rPr>
              <a:t>：用 </a:t>
            </a:r>
            <a:r>
              <a:rPr lang="en-US" altLang="zh-CN" sz="2400" b="1" dirty="0">
                <a:latin typeface="Times New Roman" panose="02020603050405020304" pitchFamily="18" charset="0"/>
                <a:ea typeface="宋体" panose="02010600030101010101" pitchFamily="2" charset="-122"/>
              </a:rPr>
              <a:t>Gauss </a:t>
            </a:r>
            <a:r>
              <a:rPr lang="zh-CN" altLang="en-US" sz="2400" b="1" dirty="0">
                <a:latin typeface="Times New Roman" panose="02020603050405020304" pitchFamily="18" charset="0"/>
                <a:ea typeface="宋体" panose="02010600030101010101" pitchFamily="2" charset="-122"/>
              </a:rPr>
              <a:t>消元法解方程组</a:t>
            </a:r>
            <a:endParaRPr lang="zh-CN" altLang="en-US" sz="2400" b="1" dirty="0">
              <a:latin typeface="Times New Roman" panose="02020603050405020304" pitchFamily="18" charset="0"/>
              <a:ea typeface="宋体" panose="02010600030101010101" pitchFamily="2" charset="-122"/>
            </a:endParaRPr>
          </a:p>
        </p:txBody>
      </p:sp>
      <p:graphicFrame>
        <p:nvGraphicFramePr>
          <p:cNvPr id="100355" name="Object 6147"/>
          <p:cNvGraphicFramePr>
            <a:graphicFrameLocks noChangeAspect="1"/>
          </p:cNvGraphicFramePr>
          <p:nvPr/>
        </p:nvGraphicFramePr>
        <p:xfrm>
          <a:off x="4555759" y="198807"/>
          <a:ext cx="2406650" cy="1427162"/>
        </p:xfrm>
        <a:graphic>
          <a:graphicData uri="http://schemas.openxmlformats.org/presentationml/2006/ole">
            <mc:AlternateContent xmlns:mc="http://schemas.openxmlformats.org/markup-compatibility/2006">
              <mc:Choice xmlns:v="urn:schemas-microsoft-com:vml" Requires="v">
                <p:oleObj spid="_x0000_s0" name="Equation" r:id="rId1" imgW="25908000" imgH="15849600" progId="Equation.DSMT4">
                  <p:embed/>
                </p:oleObj>
              </mc:Choice>
              <mc:Fallback>
                <p:oleObj name="Equation" r:id="rId1" imgW="25908000" imgH="15849600" progId="Equation.DSMT4">
                  <p:embed/>
                  <p:pic>
                    <p:nvPicPr>
                      <p:cNvPr id="0" name="Object 6147"/>
                      <p:cNvPicPr>
                        <a:picLocks noChangeAspect="1" noChangeArrowheads="1"/>
                      </p:cNvPicPr>
                      <p:nvPr/>
                    </p:nvPicPr>
                    <p:blipFill>
                      <a:blip r:embed="rId2"/>
                      <a:srcRect/>
                      <a:stretch>
                        <a:fillRect/>
                      </a:stretch>
                    </p:blipFill>
                    <p:spPr bwMode="auto">
                      <a:xfrm>
                        <a:off x="4555759" y="198807"/>
                        <a:ext cx="2406650" cy="1427162"/>
                      </a:xfrm>
                      <a:prstGeom prst="rect">
                        <a:avLst/>
                      </a:prstGeom>
                      <a:noFill/>
                      <a:ln>
                        <a:noFill/>
                      </a:ln>
                      <a:effectLst/>
                    </p:spPr>
                  </p:pic>
                </p:oleObj>
              </mc:Fallback>
            </mc:AlternateContent>
          </a:graphicData>
        </a:graphic>
      </p:graphicFrame>
      <p:sp>
        <p:nvSpPr>
          <p:cNvPr id="14" name="Rectangle 1036"/>
          <p:cNvSpPr>
            <a:spLocks noChangeArrowheads="1"/>
          </p:cNvSpPr>
          <p:nvPr/>
        </p:nvSpPr>
        <p:spPr bwMode="auto">
          <a:xfrm>
            <a:off x="609600" y="2345593"/>
            <a:ext cx="2894013"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20000"/>
              </a:spcBef>
              <a:buClr>
                <a:schemeClr val="hlink"/>
              </a:buClr>
              <a:buSzPct val="110000"/>
              <a:buFont typeface="Wingdings" panose="05000000000000000000" pitchFamily="2" charset="2"/>
              <a:buNone/>
            </a:pPr>
            <a:r>
              <a:rPr lang="zh-CN" altLang="en-US" b="1" dirty="0"/>
              <a:t>解： 对增广矩阵</a:t>
            </a:r>
            <a:endParaRPr lang="zh-CN" altLang="en-US" b="1" dirty="0"/>
          </a:p>
        </p:txBody>
      </p:sp>
      <p:graphicFrame>
        <p:nvGraphicFramePr>
          <p:cNvPr id="15" name="Object 1037"/>
          <p:cNvGraphicFramePr>
            <a:graphicFrameLocks noChangeAspect="1"/>
          </p:cNvGraphicFramePr>
          <p:nvPr/>
        </p:nvGraphicFramePr>
        <p:xfrm>
          <a:off x="2949575" y="1882775"/>
          <a:ext cx="3738563" cy="1395413"/>
        </p:xfrm>
        <a:graphic>
          <a:graphicData uri="http://schemas.openxmlformats.org/presentationml/2006/ole">
            <mc:AlternateContent xmlns:mc="http://schemas.openxmlformats.org/markup-compatibility/2006">
              <mc:Choice xmlns:v="urn:schemas-microsoft-com:vml" Requires="v">
                <p:oleObj spid="_x0000_s2" name="Equation" r:id="rId3" imgW="38404800" imgH="15544800" progId="Equation.DSMT4">
                  <p:embed/>
                </p:oleObj>
              </mc:Choice>
              <mc:Fallback>
                <p:oleObj name="Equation" r:id="rId3" imgW="38404800" imgH="15544800" progId="Equation.DSMT4">
                  <p:embed/>
                  <p:pic>
                    <p:nvPicPr>
                      <p:cNvPr id="0" name="Object 1037"/>
                      <p:cNvPicPr>
                        <a:picLocks noChangeAspect="1" noChangeArrowheads="1"/>
                      </p:cNvPicPr>
                      <p:nvPr/>
                    </p:nvPicPr>
                    <p:blipFill>
                      <a:blip r:embed="rId4"/>
                      <a:srcRect/>
                      <a:stretch>
                        <a:fillRect/>
                      </a:stretch>
                    </p:blipFill>
                    <p:spPr bwMode="auto">
                      <a:xfrm>
                        <a:off x="2949575" y="1882775"/>
                        <a:ext cx="3738563" cy="1395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9" name="Group 1029"/>
          <p:cNvGrpSpPr/>
          <p:nvPr/>
        </p:nvGrpSpPr>
        <p:grpSpPr bwMode="auto">
          <a:xfrm>
            <a:off x="4818856" y="3453678"/>
            <a:ext cx="1887538" cy="1484313"/>
            <a:chOff x="3074" y="156"/>
            <a:chExt cx="1189" cy="935"/>
          </a:xfrm>
        </p:grpSpPr>
        <p:graphicFrame>
          <p:nvGraphicFramePr>
            <p:cNvPr id="20" name="Object 1030"/>
            <p:cNvGraphicFramePr>
              <a:graphicFrameLocks noChangeAspect="1"/>
            </p:cNvGraphicFramePr>
            <p:nvPr/>
          </p:nvGraphicFramePr>
          <p:xfrm>
            <a:off x="3074" y="156"/>
            <a:ext cx="1189" cy="478"/>
          </p:xfrm>
          <a:graphic>
            <a:graphicData uri="http://schemas.openxmlformats.org/presentationml/2006/ole">
              <mc:AlternateContent xmlns:mc="http://schemas.openxmlformats.org/markup-compatibility/2006">
                <mc:Choice xmlns:v="urn:schemas-microsoft-com:vml" Requires="v">
                  <p:oleObj spid="_x0000_s3" name="Equation" r:id="rId5" imgW="636905" imgH="291465" progId="Equation.3">
                    <p:embed/>
                  </p:oleObj>
                </mc:Choice>
                <mc:Fallback>
                  <p:oleObj name="Equation" r:id="rId5" imgW="636905" imgH="291465" progId="Equation.3">
                    <p:embed/>
                    <p:pic>
                      <p:nvPicPr>
                        <p:cNvPr id="0" name="Object 10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4" y="156"/>
                          <a:ext cx="1189" cy="4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1031"/>
            <p:cNvGraphicFramePr>
              <a:graphicFrameLocks noChangeAspect="1"/>
            </p:cNvGraphicFramePr>
            <p:nvPr/>
          </p:nvGraphicFramePr>
          <p:xfrm>
            <a:off x="3083" y="613"/>
            <a:ext cx="1161" cy="478"/>
          </p:xfrm>
          <a:graphic>
            <a:graphicData uri="http://schemas.openxmlformats.org/presentationml/2006/ole">
              <mc:AlternateContent xmlns:mc="http://schemas.openxmlformats.org/markup-compatibility/2006">
                <mc:Choice xmlns:v="urn:schemas-microsoft-com:vml" Requires="v">
                  <p:oleObj spid="_x0000_s4" name="Equation" r:id="rId7" imgW="600710" imgH="291465" progId="Equation.3">
                    <p:embed/>
                  </p:oleObj>
                </mc:Choice>
                <mc:Fallback>
                  <p:oleObj name="Equation" r:id="rId7" imgW="600710" imgH="291465" progId="Equation.3">
                    <p:embed/>
                    <p:pic>
                      <p:nvPicPr>
                        <p:cNvPr id="0" name="Object 103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83" y="613"/>
                          <a:ext cx="1161" cy="478"/>
                        </a:xfrm>
                        <a:prstGeom prst="rect">
                          <a:avLst/>
                        </a:prstGeom>
                        <a:noFill/>
                        <a:ln>
                          <a:noFill/>
                        </a:ln>
                        <a:effectLst/>
                      </p:spPr>
                    </p:pic>
                  </p:oleObj>
                </mc:Fallback>
              </mc:AlternateContent>
            </a:graphicData>
          </a:graphic>
        </p:graphicFrame>
      </p:grpSp>
      <p:grpSp>
        <p:nvGrpSpPr>
          <p:cNvPr id="22" name="Group 1032"/>
          <p:cNvGrpSpPr/>
          <p:nvPr/>
        </p:nvGrpSpPr>
        <p:grpSpPr bwMode="auto">
          <a:xfrm>
            <a:off x="593426" y="4901474"/>
            <a:ext cx="6288088" cy="1589088"/>
            <a:chOff x="480" y="768"/>
            <a:chExt cx="3961" cy="1001"/>
          </a:xfrm>
        </p:grpSpPr>
        <p:sp>
          <p:nvSpPr>
            <p:cNvPr id="23" name="Rectangle 1033"/>
            <p:cNvSpPr>
              <a:spLocks noChangeArrowheads="1"/>
            </p:cNvSpPr>
            <p:nvPr/>
          </p:nvSpPr>
          <p:spPr bwMode="auto">
            <a:xfrm>
              <a:off x="480" y="768"/>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zh-CN" altLang="en-US" b="1"/>
                <a:t>得到</a:t>
              </a:r>
              <a:endParaRPr lang="zh-CN" altLang="en-US" b="1"/>
            </a:p>
          </p:txBody>
        </p:sp>
        <p:graphicFrame>
          <p:nvGraphicFramePr>
            <p:cNvPr id="24" name="Object 1034"/>
            <p:cNvGraphicFramePr>
              <a:graphicFrameLocks noChangeAspect="1"/>
            </p:cNvGraphicFramePr>
            <p:nvPr/>
          </p:nvGraphicFramePr>
          <p:xfrm>
            <a:off x="1841" y="873"/>
            <a:ext cx="2600" cy="896"/>
          </p:xfrm>
          <a:graphic>
            <a:graphicData uri="http://schemas.openxmlformats.org/presentationml/2006/ole">
              <mc:AlternateContent xmlns:mc="http://schemas.openxmlformats.org/markup-compatibility/2006">
                <mc:Choice xmlns:v="urn:schemas-microsoft-com:vml" Requires="v">
                  <p:oleObj spid="_x0000_s5" name="Equation" r:id="rId9" imgW="46939200" imgH="15544800" progId="Equation.DSMT4">
                    <p:embed/>
                  </p:oleObj>
                </mc:Choice>
                <mc:Fallback>
                  <p:oleObj name="Equation" r:id="rId9" imgW="46939200" imgH="15544800" progId="Equation.DSMT4">
                    <p:embed/>
                    <p:pic>
                      <p:nvPicPr>
                        <p:cNvPr id="0" name="Object 1034"/>
                        <p:cNvPicPr>
                          <a:picLocks noChangeAspect="1" noChangeArrowheads="1"/>
                        </p:cNvPicPr>
                        <p:nvPr/>
                      </p:nvPicPr>
                      <p:blipFill>
                        <a:blip r:embed="rId10"/>
                        <a:srcRect/>
                        <a:stretch>
                          <a:fillRect/>
                        </a:stretch>
                      </p:blipFill>
                      <p:spPr bwMode="auto">
                        <a:xfrm>
                          <a:off x="1841" y="873"/>
                          <a:ext cx="2600" cy="8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 name="组合 5"/>
          <p:cNvGrpSpPr/>
          <p:nvPr/>
        </p:nvGrpSpPr>
        <p:grpSpPr>
          <a:xfrm>
            <a:off x="683568" y="3684662"/>
            <a:ext cx="4325938" cy="563922"/>
            <a:chOff x="683568" y="3684662"/>
            <a:chExt cx="4325938" cy="563922"/>
          </a:xfrm>
        </p:grpSpPr>
        <p:sp>
          <p:nvSpPr>
            <p:cNvPr id="17" name="Rectangle 1027"/>
            <p:cNvSpPr>
              <a:spLocks noChangeArrowheads="1"/>
            </p:cNvSpPr>
            <p:nvPr/>
          </p:nvSpPr>
          <p:spPr bwMode="auto">
            <a:xfrm>
              <a:off x="683568" y="3684662"/>
              <a:ext cx="4325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dirty="0"/>
                <a:t>对                  执行行初等变换</a:t>
              </a:r>
              <a:endParaRPr lang="zh-CN" altLang="en-US" b="1" dirty="0"/>
            </a:p>
          </p:txBody>
        </p:sp>
        <p:pic>
          <p:nvPicPr>
            <p:cNvPr id="7" name="图片 6"/>
            <p:cNvPicPr>
              <a:picLocks noChangeAspect="1"/>
            </p:cNvPicPr>
            <p:nvPr/>
          </p:nvPicPr>
          <p:blipFill>
            <a:blip r:embed="rId11"/>
            <a:stretch>
              <a:fillRect/>
            </a:stretch>
          </p:blipFill>
          <p:spPr>
            <a:xfrm>
              <a:off x="1106456" y="3749484"/>
              <a:ext cx="1341094" cy="499100"/>
            </a:xfrm>
            <a:prstGeom prst="rect">
              <a:avLst/>
            </a:prstGeom>
          </p:spPr>
        </p:pic>
      </p:gr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5"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linds(vertical)">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left)">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6"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strips(downRight)">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02" name="Object 2"/>
          <p:cNvGraphicFramePr>
            <a:graphicFrameLocks noChangeAspect="1"/>
          </p:cNvGraphicFramePr>
          <p:nvPr/>
        </p:nvGraphicFramePr>
        <p:xfrm>
          <a:off x="1475656" y="4509120"/>
          <a:ext cx="2146300" cy="1595437"/>
        </p:xfrm>
        <a:graphic>
          <a:graphicData uri="http://schemas.openxmlformats.org/presentationml/2006/ole">
            <mc:AlternateContent xmlns:mc="http://schemas.openxmlformats.org/markup-compatibility/2006">
              <mc:Choice xmlns:v="urn:schemas-microsoft-com:vml" Requires="v">
                <p:oleObj spid="_x0000_s0" name="Equation" r:id="rId1" imgW="24384000" imgH="20116800" progId="Equation.DSMT4">
                  <p:embed/>
                </p:oleObj>
              </mc:Choice>
              <mc:Fallback>
                <p:oleObj name="Equation" r:id="rId1" imgW="24384000" imgH="20116800" progId="Equation.DSMT4">
                  <p:embed/>
                  <p:pic>
                    <p:nvPicPr>
                      <p:cNvPr id="0" name="Object 2"/>
                      <p:cNvPicPr>
                        <a:picLocks noChangeAspect="1" noChangeArrowheads="1"/>
                      </p:cNvPicPr>
                      <p:nvPr/>
                    </p:nvPicPr>
                    <p:blipFill>
                      <a:blip r:embed="rId2"/>
                      <a:srcRect/>
                      <a:stretch>
                        <a:fillRect/>
                      </a:stretch>
                    </p:blipFill>
                    <p:spPr bwMode="auto">
                      <a:xfrm>
                        <a:off x="1475656" y="4509120"/>
                        <a:ext cx="2146300" cy="1595437"/>
                      </a:xfrm>
                      <a:prstGeom prst="rect">
                        <a:avLst/>
                      </a:prstGeom>
                      <a:noFill/>
                      <a:ln>
                        <a:noFill/>
                      </a:ln>
                      <a:effectLst/>
                    </p:spPr>
                  </p:pic>
                </p:oleObj>
              </mc:Fallback>
            </mc:AlternateContent>
          </a:graphicData>
        </a:graphic>
      </p:graphicFrame>
      <p:graphicFrame>
        <p:nvGraphicFramePr>
          <p:cNvPr id="102403" name="Object 3"/>
          <p:cNvGraphicFramePr>
            <a:graphicFrameLocks noChangeAspect="1"/>
          </p:cNvGraphicFramePr>
          <p:nvPr/>
        </p:nvGraphicFramePr>
        <p:xfrm>
          <a:off x="5540747" y="4797152"/>
          <a:ext cx="1041400" cy="1344613"/>
        </p:xfrm>
        <a:graphic>
          <a:graphicData uri="http://schemas.openxmlformats.org/presentationml/2006/ole">
            <mc:AlternateContent xmlns:mc="http://schemas.openxmlformats.org/markup-compatibility/2006">
              <mc:Choice xmlns:v="urn:schemas-microsoft-com:vml" Requires="v">
                <p:oleObj spid="_x0000_s2" name="Equation" r:id="rId3" imgW="10363200" imgH="15849600" progId="Equation.DSMT4">
                  <p:embed/>
                </p:oleObj>
              </mc:Choice>
              <mc:Fallback>
                <p:oleObj name="Equation" r:id="rId3" imgW="10363200" imgH="15849600" progId="Equation.DSMT4">
                  <p:embed/>
                  <p:pic>
                    <p:nvPicPr>
                      <p:cNvPr id="0" name="Object 3"/>
                      <p:cNvPicPr>
                        <a:picLocks noChangeAspect="1" noChangeArrowheads="1"/>
                      </p:cNvPicPr>
                      <p:nvPr/>
                    </p:nvPicPr>
                    <p:blipFill>
                      <a:blip r:embed="rId4"/>
                      <a:srcRect/>
                      <a:stretch>
                        <a:fillRect/>
                      </a:stretch>
                    </p:blipFill>
                    <p:spPr bwMode="auto">
                      <a:xfrm>
                        <a:off x="5540747" y="4797152"/>
                        <a:ext cx="1041400" cy="1344613"/>
                      </a:xfrm>
                      <a:prstGeom prst="rect">
                        <a:avLst/>
                      </a:prstGeom>
                      <a:noFill/>
                      <a:ln>
                        <a:noFill/>
                      </a:ln>
                      <a:effectLst/>
                    </p:spPr>
                  </p:pic>
                </p:oleObj>
              </mc:Fallback>
            </mc:AlternateContent>
          </a:graphicData>
        </a:graphic>
      </p:graphicFrame>
      <p:sp>
        <p:nvSpPr>
          <p:cNvPr id="102404" name="Rectangle 4"/>
          <p:cNvSpPr>
            <a:spLocks noChangeArrowheads="1"/>
          </p:cNvSpPr>
          <p:nvPr/>
        </p:nvSpPr>
        <p:spPr bwMode="auto">
          <a:xfrm>
            <a:off x="827584" y="2807250"/>
            <a:ext cx="807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hlink"/>
              </a:buClr>
              <a:buSzPct val="110000"/>
              <a:buFont typeface="Wingdings" panose="05000000000000000000" pitchFamily="2" charset="2"/>
              <a:buNone/>
            </a:pPr>
            <a:r>
              <a:rPr lang="zh-CN" altLang="en-US" b="1" dirty="0"/>
              <a:t>消去过程完结，然后实现回代过程</a:t>
            </a:r>
            <a:endParaRPr lang="zh-CN" altLang="en-US" b="1" dirty="0"/>
          </a:p>
        </p:txBody>
      </p:sp>
      <p:sp>
        <p:nvSpPr>
          <p:cNvPr id="102405" name="AutoShape 5"/>
          <p:cNvSpPr>
            <a:spLocks noChangeArrowheads="1"/>
          </p:cNvSpPr>
          <p:nvPr/>
        </p:nvSpPr>
        <p:spPr bwMode="auto">
          <a:xfrm>
            <a:off x="4227090" y="5063950"/>
            <a:ext cx="976313" cy="485775"/>
          </a:xfrm>
          <a:prstGeom prst="rightArrow">
            <a:avLst>
              <a:gd name="adj1" fmla="val 50000"/>
              <a:gd name="adj2" fmla="val 50245"/>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aphicFrame>
        <p:nvGraphicFramePr>
          <p:cNvPr id="102407" name="Object 7"/>
          <p:cNvGraphicFramePr>
            <a:graphicFrameLocks noChangeAspect="1"/>
          </p:cNvGraphicFramePr>
          <p:nvPr/>
        </p:nvGraphicFramePr>
        <p:xfrm>
          <a:off x="2208213" y="1414463"/>
          <a:ext cx="4083050" cy="1352550"/>
        </p:xfrm>
        <a:graphic>
          <a:graphicData uri="http://schemas.openxmlformats.org/presentationml/2006/ole">
            <mc:AlternateContent xmlns:mc="http://schemas.openxmlformats.org/markup-compatibility/2006">
              <mc:Choice xmlns:v="urn:schemas-microsoft-com:vml" Requires="v">
                <p:oleObj spid="_x0000_s3" name="Equation" r:id="rId5" imgW="47244000" imgH="15544800" progId="Equation.DSMT4">
                  <p:embed/>
                </p:oleObj>
              </mc:Choice>
              <mc:Fallback>
                <p:oleObj name="Equation" r:id="rId5" imgW="47244000" imgH="15544800" progId="Equation.DSMT4">
                  <p:embed/>
                  <p:pic>
                    <p:nvPicPr>
                      <p:cNvPr id="0" name="Object 7"/>
                      <p:cNvPicPr>
                        <a:picLocks noChangeAspect="1" noChangeArrowheads="1"/>
                      </p:cNvPicPr>
                      <p:nvPr/>
                    </p:nvPicPr>
                    <p:blipFill>
                      <a:blip r:embed="rId6"/>
                      <a:srcRect/>
                      <a:stretch>
                        <a:fillRect/>
                      </a:stretch>
                    </p:blipFill>
                    <p:spPr bwMode="auto">
                      <a:xfrm>
                        <a:off x="2208213" y="1414463"/>
                        <a:ext cx="4083050" cy="1352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2408" name="Group 8"/>
          <p:cNvGrpSpPr/>
          <p:nvPr/>
        </p:nvGrpSpPr>
        <p:grpSpPr bwMode="auto">
          <a:xfrm>
            <a:off x="762000" y="804869"/>
            <a:ext cx="4816672" cy="498476"/>
            <a:chOff x="480" y="2019"/>
            <a:chExt cx="3083" cy="314"/>
          </a:xfrm>
        </p:grpSpPr>
        <p:sp>
          <p:nvSpPr>
            <p:cNvPr id="102409" name="Rectangle 9"/>
            <p:cNvSpPr>
              <a:spLocks noChangeArrowheads="1"/>
            </p:cNvSpPr>
            <p:nvPr/>
          </p:nvSpPr>
          <p:spPr bwMode="auto">
            <a:xfrm>
              <a:off x="480" y="2042"/>
              <a:ext cx="30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buClr>
                  <a:schemeClr val="hlink"/>
                </a:buClr>
                <a:buSzPct val="110000"/>
                <a:buFont typeface="Wingdings" panose="05000000000000000000" pitchFamily="2" charset="2"/>
                <a:buNone/>
              </a:pPr>
              <a:r>
                <a:rPr lang="zh-CN" altLang="en-US" b="1" dirty="0"/>
                <a:t>再进行行初等变换                    ，得</a:t>
              </a:r>
              <a:endParaRPr lang="zh-CN" altLang="en-US" b="1" dirty="0"/>
            </a:p>
          </p:txBody>
        </p:sp>
        <p:graphicFrame>
          <p:nvGraphicFramePr>
            <p:cNvPr id="102410" name="Object 10"/>
            <p:cNvGraphicFramePr>
              <a:graphicFrameLocks noChangeAspect="1"/>
            </p:cNvGraphicFramePr>
            <p:nvPr/>
          </p:nvGraphicFramePr>
          <p:xfrm>
            <a:off x="2089" y="2019"/>
            <a:ext cx="1061" cy="294"/>
          </p:xfrm>
          <a:graphic>
            <a:graphicData uri="http://schemas.openxmlformats.org/presentationml/2006/ole">
              <mc:AlternateContent xmlns:mc="http://schemas.openxmlformats.org/markup-compatibility/2006">
                <mc:Choice xmlns:v="urn:schemas-microsoft-com:vml" Requires="v">
                  <p:oleObj spid="_x0000_s4" name="Equation" r:id="rId7" imgW="582295" imgH="163830" progId="Equation.3">
                    <p:embed/>
                  </p:oleObj>
                </mc:Choice>
                <mc:Fallback>
                  <p:oleObj name="Equation" r:id="rId7" imgW="582295" imgH="163830"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89" y="2019"/>
                          <a:ext cx="1061" cy="294"/>
                        </a:xfrm>
                        <a:prstGeom prst="rect">
                          <a:avLst/>
                        </a:prstGeom>
                        <a:noFill/>
                        <a:ln>
                          <a:noFill/>
                        </a:ln>
                        <a:effectLst/>
                      </p:spPr>
                    </p:pic>
                  </p:oleObj>
                </mc:Fallback>
              </mc:AlternateContent>
            </a:graphicData>
          </a:graphic>
        </p:graphicFrame>
      </p:grpSp>
      <p:sp>
        <p:nvSpPr>
          <p:cNvPr id="102411" name="Rectangle 11"/>
          <p:cNvSpPr>
            <a:spLocks noChangeArrowheads="1"/>
          </p:cNvSpPr>
          <p:nvPr/>
        </p:nvSpPr>
        <p:spPr bwMode="auto">
          <a:xfrm>
            <a:off x="827584" y="3928018"/>
            <a:ext cx="7359597"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zh-CN" altLang="en-US" b="1" dirty="0"/>
              <a:t>这样就产生了</a:t>
            </a:r>
            <a:r>
              <a:rPr lang="zh-CN" altLang="en-US" b="1" dirty="0">
                <a:solidFill>
                  <a:srgbClr val="FF0000"/>
                </a:solidFill>
              </a:rPr>
              <a:t>三角形</a:t>
            </a:r>
            <a:r>
              <a:rPr lang="zh-CN" altLang="en-US" b="1" dirty="0"/>
              <a:t>方程组，得出方程组的解。</a:t>
            </a:r>
            <a:endParaRPr lang="zh-CN" altLang="en-US" b="1" dirty="0"/>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2408"/>
                                        </p:tgtEl>
                                        <p:attrNameLst>
                                          <p:attrName>style.visibility</p:attrName>
                                        </p:attrNameLst>
                                      </p:cBhvr>
                                      <p:to>
                                        <p:strVal val="visible"/>
                                      </p:to>
                                    </p:set>
                                    <p:animEffect transition="in" filter="wipe(left)">
                                      <p:cBhvr>
                                        <p:cTn id="7" dur="500"/>
                                        <p:tgtEl>
                                          <p:spTgt spid="10240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nodeType="clickEffect">
                                  <p:stCondLst>
                                    <p:cond delay="0"/>
                                  </p:stCondLst>
                                  <p:childTnLst>
                                    <p:set>
                                      <p:cBhvr>
                                        <p:cTn id="11" dur="1" fill="hold">
                                          <p:stCondLst>
                                            <p:cond delay="0"/>
                                          </p:stCondLst>
                                        </p:cTn>
                                        <p:tgtEl>
                                          <p:spTgt spid="102407"/>
                                        </p:tgtEl>
                                        <p:attrNameLst>
                                          <p:attrName>style.visibility</p:attrName>
                                        </p:attrNameLst>
                                      </p:cBhvr>
                                      <p:to>
                                        <p:strVal val="visible"/>
                                      </p:to>
                                    </p:set>
                                    <p:animEffect transition="in" filter="barn(inHorizontal)">
                                      <p:cBhvr>
                                        <p:cTn id="12" dur="500"/>
                                        <p:tgtEl>
                                          <p:spTgt spid="10240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02404"/>
                                        </p:tgtEl>
                                        <p:attrNameLst>
                                          <p:attrName>style.visibility</p:attrName>
                                        </p:attrNameLst>
                                      </p:cBhvr>
                                      <p:to>
                                        <p:strVal val="visible"/>
                                      </p:to>
                                    </p:set>
                                    <p:anim calcmode="lin" valueType="num">
                                      <p:cBhvr additive="base">
                                        <p:cTn id="17" dur="500" fill="hold"/>
                                        <p:tgtEl>
                                          <p:spTgt spid="102404"/>
                                        </p:tgtEl>
                                        <p:attrNameLst>
                                          <p:attrName>ppt_x</p:attrName>
                                        </p:attrNameLst>
                                      </p:cBhvr>
                                      <p:tavLst>
                                        <p:tav tm="0">
                                          <p:val>
                                            <p:strVal val="0-#ppt_w/2"/>
                                          </p:val>
                                        </p:tav>
                                        <p:tav tm="100000">
                                          <p:val>
                                            <p:strVal val="#ppt_x"/>
                                          </p:val>
                                        </p:tav>
                                      </p:tavLst>
                                    </p:anim>
                                    <p:anim calcmode="lin" valueType="num">
                                      <p:cBhvr additive="base">
                                        <p:cTn id="18" dur="500" fill="hold"/>
                                        <p:tgtEl>
                                          <p:spTgt spid="102404"/>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02411">
                                            <p:txEl>
                                              <p:pRg st="0" end="0"/>
                                            </p:txEl>
                                          </p:spTgt>
                                        </p:tgtEl>
                                        <p:attrNameLst>
                                          <p:attrName>style.visibility</p:attrName>
                                        </p:attrNameLst>
                                      </p:cBhvr>
                                      <p:to>
                                        <p:strVal val="visible"/>
                                      </p:to>
                                    </p:set>
                                    <p:animEffect transition="in" filter="wipe(left)">
                                      <p:cBhvr>
                                        <p:cTn id="23" dur="500"/>
                                        <p:tgtEl>
                                          <p:spTgt spid="102411">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5" fill="hold" nodeType="clickEffect">
                                  <p:stCondLst>
                                    <p:cond delay="0"/>
                                  </p:stCondLst>
                                  <p:childTnLst>
                                    <p:set>
                                      <p:cBhvr>
                                        <p:cTn id="27" dur="1" fill="hold">
                                          <p:stCondLst>
                                            <p:cond delay="0"/>
                                          </p:stCondLst>
                                        </p:cTn>
                                        <p:tgtEl>
                                          <p:spTgt spid="102402"/>
                                        </p:tgtEl>
                                        <p:attrNameLst>
                                          <p:attrName>style.visibility</p:attrName>
                                        </p:attrNameLst>
                                      </p:cBhvr>
                                      <p:to>
                                        <p:strVal val="visible"/>
                                      </p:to>
                                    </p:set>
                                    <p:animEffect transition="in" filter="blinds(vertical)">
                                      <p:cBhvr>
                                        <p:cTn id="28" dur="500"/>
                                        <p:tgtEl>
                                          <p:spTgt spid="10240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02405"/>
                                        </p:tgtEl>
                                        <p:attrNameLst>
                                          <p:attrName>style.visibility</p:attrName>
                                        </p:attrNameLst>
                                      </p:cBhvr>
                                      <p:to>
                                        <p:strVal val="visible"/>
                                      </p:to>
                                    </p:set>
                                    <p:animEffect transition="in" filter="wipe(left)">
                                      <p:cBhvr>
                                        <p:cTn id="33" dur="500"/>
                                        <p:tgtEl>
                                          <p:spTgt spid="10240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102403"/>
                                        </p:tgtEl>
                                        <p:attrNameLst>
                                          <p:attrName>style.visibility</p:attrName>
                                        </p:attrNameLst>
                                      </p:cBhvr>
                                      <p:to>
                                        <p:strVal val="visible"/>
                                      </p:to>
                                    </p:set>
                                    <p:animEffect transition="in" filter="wipe(up)">
                                      <p:cBhvr>
                                        <p:cTn id="38" dur="500"/>
                                        <p:tgtEl>
                                          <p:spTgt spid="102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4" grpId="0" autoUpdateAnimBg="0"/>
      <p:bldP spid="102411" grpId="0" autoUpdateAnimBg="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0351" name="Object 3"/>
          <p:cNvGraphicFramePr>
            <a:graphicFrameLocks noChangeAspect="1"/>
          </p:cNvGraphicFramePr>
          <p:nvPr/>
        </p:nvGraphicFramePr>
        <p:xfrm>
          <a:off x="1728505" y="3818233"/>
          <a:ext cx="5284767" cy="1178498"/>
        </p:xfrm>
        <a:graphic>
          <a:graphicData uri="http://schemas.openxmlformats.org/presentationml/2006/ole">
            <mc:AlternateContent xmlns:mc="http://schemas.openxmlformats.org/markup-compatibility/2006">
              <mc:Choice xmlns:v="urn:schemas-microsoft-com:vml" Requires="v">
                <p:oleObj spid="_x0000_s0" name="Equation" r:id="rId1" imgW="2819400" imgH="673100" progId="Equation.DSMT4">
                  <p:embed/>
                </p:oleObj>
              </mc:Choice>
              <mc:Fallback>
                <p:oleObj name="Equation" r:id="rId1" imgW="2819400" imgH="673100" progId="Equation.DSMT4">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8505" y="3818233"/>
                        <a:ext cx="5284767" cy="1178498"/>
                      </a:xfrm>
                      <a:prstGeom prst="rect">
                        <a:avLst/>
                      </a:prstGeom>
                      <a:noFill/>
                      <a:ln>
                        <a:noFill/>
                      </a:ln>
                      <a:effectLst/>
                    </p:spPr>
                  </p:pic>
                </p:oleObj>
              </mc:Fallback>
            </mc:AlternateContent>
          </a:graphicData>
        </a:graphic>
      </p:graphicFrame>
      <p:sp>
        <p:nvSpPr>
          <p:cNvPr id="270376" name="Text Box 40"/>
          <p:cNvSpPr txBox="1">
            <a:spLocks noChangeArrowheads="1"/>
          </p:cNvSpPr>
          <p:nvPr/>
        </p:nvSpPr>
        <p:spPr bwMode="auto">
          <a:xfrm>
            <a:off x="352425" y="711264"/>
            <a:ext cx="4600575" cy="461665"/>
          </a:xfrm>
          <a:prstGeom prst="rect">
            <a:avLst/>
          </a:prstGeom>
          <a:noFill/>
          <a:ln w="28575" algn="ctr">
            <a:solidFill>
              <a:schemeClr val="bg1"/>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t>（</a:t>
            </a:r>
            <a:r>
              <a:rPr lang="en-US" altLang="zh-CN" sz="2400" dirty="0"/>
              <a:t>1</a:t>
            </a:r>
            <a:r>
              <a:rPr lang="zh-CN" altLang="en-US" sz="2400" dirty="0"/>
              <a:t>）</a:t>
            </a:r>
            <a:r>
              <a:rPr lang="zh-CN" altLang="en-US" sz="2400" dirty="0">
                <a:latin typeface="宋体" panose="02010600030101010101" pitchFamily="2" charset="-122"/>
                <a:ea typeface="宋体" panose="02010600030101010101" pitchFamily="2" charset="-122"/>
              </a:rPr>
              <a:t>计算量</a:t>
            </a:r>
            <a:endParaRPr lang="zh-CN" altLang="en-US" sz="2400" dirty="0">
              <a:latin typeface="宋体" panose="02010600030101010101" pitchFamily="2" charset="-122"/>
              <a:ea typeface="宋体" panose="02010600030101010101" pitchFamily="2" charset="-122"/>
            </a:endParaRPr>
          </a:p>
        </p:txBody>
      </p:sp>
      <p:graphicFrame>
        <p:nvGraphicFramePr>
          <p:cNvPr id="2" name="Object 3"/>
          <p:cNvGraphicFramePr>
            <a:graphicFrameLocks noChangeAspect="1"/>
          </p:cNvGraphicFramePr>
          <p:nvPr/>
        </p:nvGraphicFramePr>
        <p:xfrm>
          <a:off x="1763688" y="5010002"/>
          <a:ext cx="4952082" cy="702271"/>
        </p:xfrm>
        <a:graphic>
          <a:graphicData uri="http://schemas.openxmlformats.org/presentationml/2006/ole">
            <mc:AlternateContent xmlns:mc="http://schemas.openxmlformats.org/markup-compatibility/2006">
              <mc:Choice xmlns:v="urn:schemas-microsoft-com:vml" Requires="v">
                <p:oleObj spid="_x0000_s3" name="Equation" r:id="rId3" imgW="2844800" imgH="431800" progId="Equation.DSMT4">
                  <p:embed/>
                </p:oleObj>
              </mc:Choice>
              <mc:Fallback>
                <p:oleObj name="Equation" r:id="rId3" imgW="2844800" imgH="4318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688" y="5010002"/>
                        <a:ext cx="4952082" cy="702271"/>
                      </a:xfrm>
                      <a:prstGeom prst="rect">
                        <a:avLst/>
                      </a:prstGeom>
                      <a:noFill/>
                      <a:ln>
                        <a:noFill/>
                      </a:ln>
                      <a:effectLst/>
                    </p:spPr>
                  </p:pic>
                </p:oleObj>
              </mc:Fallback>
            </mc:AlternateContent>
          </a:graphicData>
        </a:graphic>
      </p:graphicFrame>
      <p:graphicFrame>
        <p:nvGraphicFramePr>
          <p:cNvPr id="4" name="Object 3"/>
          <p:cNvGraphicFramePr>
            <a:graphicFrameLocks noChangeAspect="1"/>
          </p:cNvGraphicFramePr>
          <p:nvPr/>
        </p:nvGraphicFramePr>
        <p:xfrm>
          <a:off x="7003978" y="5010002"/>
          <a:ext cx="1800200" cy="676300"/>
        </p:xfrm>
        <a:graphic>
          <a:graphicData uri="http://schemas.openxmlformats.org/presentationml/2006/ole">
            <mc:AlternateContent xmlns:mc="http://schemas.openxmlformats.org/markup-compatibility/2006">
              <mc:Choice xmlns:v="urn:schemas-microsoft-com:vml" Requires="v">
                <p:oleObj spid="_x0000_s5" name="Equation" r:id="rId5" imgW="977265" imgH="393700" progId="Equation.DSMT4">
                  <p:embed/>
                </p:oleObj>
              </mc:Choice>
              <mc:Fallback>
                <p:oleObj name="Equation" r:id="rId5" imgW="977265" imgH="3937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3978" y="5010002"/>
                        <a:ext cx="1800200" cy="676300"/>
                      </a:xfrm>
                      <a:prstGeom prst="rect">
                        <a:avLst/>
                      </a:prstGeom>
                      <a:noFill/>
                      <a:ln>
                        <a:noFill/>
                      </a:ln>
                      <a:effectLst/>
                    </p:spPr>
                  </p:pic>
                </p:oleObj>
              </mc:Fallback>
            </mc:AlternateContent>
          </a:graphicData>
        </a:graphic>
      </p:graphicFrame>
      <p:sp>
        <p:nvSpPr>
          <p:cNvPr id="13" name="Text Box 40"/>
          <p:cNvSpPr txBox="1">
            <a:spLocks noChangeArrowheads="1"/>
          </p:cNvSpPr>
          <p:nvPr/>
        </p:nvSpPr>
        <p:spPr bwMode="auto">
          <a:xfrm>
            <a:off x="1637302" y="6041105"/>
            <a:ext cx="2519363" cy="461665"/>
          </a:xfrm>
          <a:prstGeom prst="rect">
            <a:avLst/>
          </a:prstGeom>
          <a:noFill/>
          <a:ln w="28575" algn="ctr">
            <a:solidFill>
              <a:schemeClr val="bg1"/>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latin typeface="宋体" panose="02010600030101010101" pitchFamily="2" charset="-122"/>
                <a:ea typeface="宋体" panose="02010600030101010101" pitchFamily="2" charset="-122"/>
              </a:rPr>
              <a:t>计算量</a:t>
            </a:r>
            <a:endParaRPr lang="zh-CN" altLang="en-US" sz="2400" dirty="0">
              <a:latin typeface="宋体" panose="02010600030101010101" pitchFamily="2" charset="-122"/>
              <a:ea typeface="宋体" panose="02010600030101010101" pitchFamily="2" charset="-122"/>
            </a:endParaRPr>
          </a:p>
        </p:txBody>
      </p:sp>
      <p:graphicFrame>
        <p:nvGraphicFramePr>
          <p:cNvPr id="6" name="Object 3"/>
          <p:cNvGraphicFramePr>
            <a:graphicFrameLocks noChangeAspect="1"/>
          </p:cNvGraphicFramePr>
          <p:nvPr/>
        </p:nvGraphicFramePr>
        <p:xfrm>
          <a:off x="2761227" y="5868104"/>
          <a:ext cx="2847975" cy="842962"/>
        </p:xfrm>
        <a:graphic>
          <a:graphicData uri="http://schemas.openxmlformats.org/presentationml/2006/ole">
            <mc:AlternateContent xmlns:mc="http://schemas.openxmlformats.org/markup-compatibility/2006">
              <mc:Choice xmlns:v="urn:schemas-microsoft-com:vml" Requires="v">
                <p:oleObj spid="_x0000_s7" name="Equation" r:id="rId7" imgW="1320165" imgH="419100" progId="Equation.DSMT4">
                  <p:embed/>
                </p:oleObj>
              </mc:Choice>
              <mc:Fallback>
                <p:oleObj name="Equation" r:id="rId7" imgW="1320165" imgH="419100" progId="Equation.DSMT4">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61227" y="5868104"/>
                        <a:ext cx="2847975" cy="842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Text Box 8"/>
          <p:cNvSpPr txBox="1">
            <a:spLocks noChangeArrowheads="1"/>
          </p:cNvSpPr>
          <p:nvPr/>
        </p:nvSpPr>
        <p:spPr bwMode="auto">
          <a:xfrm>
            <a:off x="3052" y="8286"/>
            <a:ext cx="6858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spcBef>
                <a:spcPct val="50000"/>
              </a:spcBef>
              <a:buFont typeface="Wingdings" panose="05000000000000000000" pitchFamily="2" charset="2"/>
              <a:buChar char="Ø"/>
            </a:pPr>
            <a:r>
              <a:rPr lang="en-GB" altLang="zh-CN" b="1" dirty="0"/>
              <a:t>Gauss</a:t>
            </a:r>
            <a:r>
              <a:rPr lang="zh-CN" altLang="en-US" b="1" dirty="0"/>
              <a:t>消元法分析</a:t>
            </a:r>
            <a:endParaRPr lang="en-US" altLang="zh-CN" b="1" dirty="0"/>
          </a:p>
        </p:txBody>
      </p:sp>
      <p:sp>
        <p:nvSpPr>
          <p:cNvPr id="18" name="Rectangle 27"/>
          <p:cNvSpPr>
            <a:spLocks noChangeArrowheads="1"/>
          </p:cNvSpPr>
          <p:nvPr/>
        </p:nvSpPr>
        <p:spPr bwMode="auto">
          <a:xfrm>
            <a:off x="4953000" y="0"/>
            <a:ext cx="419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§4 Gaussian Elimination</a:t>
            </a:r>
            <a:endParaRPr lang="en-US" altLang="zh-CN" sz="1800" b="1" dirty="0"/>
          </a:p>
        </p:txBody>
      </p:sp>
      <p:graphicFrame>
        <p:nvGraphicFramePr>
          <p:cNvPr id="19" name="Object 3"/>
          <p:cNvGraphicFramePr>
            <a:graphicFrameLocks noChangeAspect="1"/>
          </p:cNvGraphicFramePr>
          <p:nvPr/>
        </p:nvGraphicFramePr>
        <p:xfrm>
          <a:off x="683568" y="1244938"/>
          <a:ext cx="3525896" cy="349472"/>
        </p:xfrm>
        <a:graphic>
          <a:graphicData uri="http://schemas.openxmlformats.org/presentationml/2006/ole">
            <mc:AlternateContent xmlns:mc="http://schemas.openxmlformats.org/markup-compatibility/2006">
              <mc:Choice xmlns:v="urn:schemas-microsoft-com:vml" Requires="v">
                <p:oleObj spid="_x0000_s8" name="Equation" r:id="rId9" imgW="48768000" imgH="5181600" progId="Equation.DSMT4">
                  <p:embed/>
                </p:oleObj>
              </mc:Choice>
              <mc:Fallback>
                <p:oleObj name="Equation" r:id="rId9" imgW="48768000" imgH="5181600" progId="Equation.DSMT4">
                  <p:embed/>
                  <p:pic>
                    <p:nvPicPr>
                      <p:cNvPr id="0" name="Object 3"/>
                      <p:cNvPicPr>
                        <a:picLocks noChangeAspect="1" noChangeArrowheads="1"/>
                      </p:cNvPicPr>
                      <p:nvPr/>
                    </p:nvPicPr>
                    <p:blipFill>
                      <a:blip r:embed="rId10"/>
                      <a:srcRect/>
                      <a:stretch>
                        <a:fillRect/>
                      </a:stretch>
                    </p:blipFill>
                    <p:spPr bwMode="auto">
                      <a:xfrm>
                        <a:off x="683568" y="1244938"/>
                        <a:ext cx="3525896" cy="349472"/>
                      </a:xfrm>
                      <a:prstGeom prst="rect">
                        <a:avLst/>
                      </a:prstGeom>
                      <a:noFill/>
                      <a:ln>
                        <a:noFill/>
                      </a:ln>
                      <a:effectLst/>
                    </p:spPr>
                  </p:pic>
                </p:oleObj>
              </mc:Fallback>
            </mc:AlternateContent>
          </a:graphicData>
        </a:graphic>
      </p:graphicFrame>
      <p:graphicFrame>
        <p:nvGraphicFramePr>
          <p:cNvPr id="20" name="Object 3"/>
          <p:cNvGraphicFramePr>
            <a:graphicFrameLocks noChangeAspect="1"/>
          </p:cNvGraphicFramePr>
          <p:nvPr/>
        </p:nvGraphicFramePr>
        <p:xfrm>
          <a:off x="2915816" y="1587631"/>
          <a:ext cx="5073240" cy="1498315"/>
        </p:xfrm>
        <a:graphic>
          <a:graphicData uri="http://schemas.openxmlformats.org/presentationml/2006/ole">
            <mc:AlternateContent xmlns:mc="http://schemas.openxmlformats.org/markup-compatibility/2006">
              <mc:Choice xmlns:v="urn:schemas-microsoft-com:vml" Requires="v">
                <p:oleObj spid="_x0000_s9" name="Equation" r:id="rId11" imgW="2781300" imgH="800100" progId="Equation.DSMT4">
                  <p:embed/>
                </p:oleObj>
              </mc:Choice>
              <mc:Fallback>
                <p:oleObj name="Equation" r:id="rId11" imgW="2781300" imgH="800100" progId="Equation.DSMT4">
                  <p:embed/>
                  <p:pic>
                    <p:nvPicPr>
                      <p:cNvPr id="0" name="Object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15816" y="1587631"/>
                        <a:ext cx="5073240" cy="1498315"/>
                      </a:xfrm>
                      <a:prstGeom prst="rect">
                        <a:avLst/>
                      </a:prstGeom>
                      <a:noFill/>
                      <a:ln>
                        <a:noFill/>
                      </a:ln>
                      <a:effectLst/>
                    </p:spPr>
                  </p:pic>
                </p:oleObj>
              </mc:Fallback>
            </mc:AlternateContent>
          </a:graphicData>
        </a:graphic>
      </p:graphicFrame>
      <p:graphicFrame>
        <p:nvGraphicFramePr>
          <p:cNvPr id="21" name="Object 3"/>
          <p:cNvGraphicFramePr>
            <a:graphicFrameLocks noChangeAspect="1"/>
          </p:cNvGraphicFramePr>
          <p:nvPr/>
        </p:nvGraphicFramePr>
        <p:xfrm>
          <a:off x="638903" y="3222800"/>
          <a:ext cx="3570561" cy="337247"/>
        </p:xfrm>
        <a:graphic>
          <a:graphicData uri="http://schemas.openxmlformats.org/presentationml/2006/ole">
            <mc:AlternateContent xmlns:mc="http://schemas.openxmlformats.org/markup-compatibility/2006">
              <mc:Choice xmlns:v="urn:schemas-microsoft-com:vml" Requires="v">
                <p:oleObj spid="_x0000_s10" name="Equation" r:id="rId13" imgW="51206400" imgH="5181600" progId="Equation.DSMT4">
                  <p:embed/>
                </p:oleObj>
              </mc:Choice>
              <mc:Fallback>
                <p:oleObj name="Equation" r:id="rId13" imgW="51206400" imgH="5181600" progId="Equation.DSMT4">
                  <p:embed/>
                  <p:pic>
                    <p:nvPicPr>
                      <p:cNvPr id="0" name="Object 3"/>
                      <p:cNvPicPr>
                        <a:picLocks noChangeAspect="1" noChangeArrowheads="1"/>
                      </p:cNvPicPr>
                      <p:nvPr/>
                    </p:nvPicPr>
                    <p:blipFill>
                      <a:blip r:embed="rId14"/>
                      <a:srcRect/>
                      <a:stretch>
                        <a:fillRect/>
                      </a:stretch>
                    </p:blipFill>
                    <p:spPr bwMode="auto">
                      <a:xfrm>
                        <a:off x="638903" y="3222800"/>
                        <a:ext cx="3570561" cy="337247"/>
                      </a:xfrm>
                      <a:prstGeom prst="rect">
                        <a:avLst/>
                      </a:prstGeom>
                      <a:noFill/>
                      <a:ln>
                        <a:noFill/>
                      </a:ln>
                      <a:effectLst/>
                    </p:spPr>
                  </p:pic>
                </p:oleObj>
              </mc:Fallback>
            </mc:AlternateContent>
          </a:graphicData>
        </a:graphic>
      </p:graphicFrame>
      <p:graphicFrame>
        <p:nvGraphicFramePr>
          <p:cNvPr id="22" name="Object 3"/>
          <p:cNvGraphicFramePr>
            <a:graphicFrameLocks noChangeAspect="1"/>
          </p:cNvGraphicFramePr>
          <p:nvPr/>
        </p:nvGraphicFramePr>
        <p:xfrm>
          <a:off x="4185215" y="3039767"/>
          <a:ext cx="4118618" cy="778466"/>
        </p:xfrm>
        <a:graphic>
          <a:graphicData uri="http://schemas.openxmlformats.org/presentationml/2006/ole">
            <mc:AlternateContent xmlns:mc="http://schemas.openxmlformats.org/markup-compatibility/2006">
              <mc:Choice xmlns:v="urn:schemas-microsoft-com:vml" Requires="v">
                <p:oleObj spid="_x0000_s11" name="Equation" r:id="rId15" imgW="2197100" imgH="444500" progId="Equation.DSMT4">
                  <p:embed/>
                </p:oleObj>
              </mc:Choice>
              <mc:Fallback>
                <p:oleObj name="Equation" r:id="rId15" imgW="2197100" imgH="444500" progId="Equation.DSMT4">
                  <p:embed/>
                  <p:pic>
                    <p:nvPicPr>
                      <p:cNvPr id="0" name="Object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85215" y="3039767"/>
                        <a:ext cx="4118618" cy="778466"/>
                      </a:xfrm>
                      <a:prstGeom prst="rect">
                        <a:avLst/>
                      </a:prstGeom>
                      <a:noFill/>
                      <a:ln>
                        <a:noFill/>
                      </a:ln>
                      <a:effec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70376"/>
                                        </p:tgtEl>
                                        <p:attrNameLst>
                                          <p:attrName>style.visibility</p:attrName>
                                        </p:attrNameLst>
                                      </p:cBhvr>
                                      <p:to>
                                        <p:strVal val="visible"/>
                                      </p:to>
                                    </p:set>
                                    <p:animEffect transition="in" filter="fade">
                                      <p:cBhvr>
                                        <p:cTn id="7" dur="1000"/>
                                        <p:tgtEl>
                                          <p:spTgt spid="270376"/>
                                        </p:tgtEl>
                                      </p:cBhvr>
                                    </p:animEffect>
                                    <p:anim calcmode="lin" valueType="num">
                                      <p:cBhvr>
                                        <p:cTn id="8" dur="1000" fill="hold"/>
                                        <p:tgtEl>
                                          <p:spTgt spid="270376"/>
                                        </p:tgtEl>
                                        <p:attrNameLst>
                                          <p:attrName>ppt_x</p:attrName>
                                        </p:attrNameLst>
                                      </p:cBhvr>
                                      <p:tavLst>
                                        <p:tav tm="0">
                                          <p:val>
                                            <p:strVal val="#ppt_x"/>
                                          </p:val>
                                        </p:tav>
                                        <p:tav tm="100000">
                                          <p:val>
                                            <p:strVal val="#ppt_x"/>
                                          </p:val>
                                        </p:tav>
                                      </p:tavLst>
                                    </p:anim>
                                    <p:anim calcmode="lin" valueType="num">
                                      <p:cBhvr>
                                        <p:cTn id="9" dur="1000" fill="hold"/>
                                        <p:tgtEl>
                                          <p:spTgt spid="27037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anim calcmode="lin" valueType="num">
                                      <p:cBhvr>
                                        <p:cTn id="18" dur="1000" fill="hold"/>
                                        <p:tgtEl>
                                          <p:spTgt spid="20"/>
                                        </p:tgtEl>
                                        <p:attrNameLst>
                                          <p:attrName>ppt_x</p:attrName>
                                        </p:attrNameLst>
                                      </p:cBhvr>
                                      <p:tavLst>
                                        <p:tav tm="0">
                                          <p:val>
                                            <p:strVal val="#ppt_x"/>
                                          </p:val>
                                        </p:tav>
                                        <p:tav tm="100000">
                                          <p:val>
                                            <p:strVal val="#ppt_x"/>
                                          </p:val>
                                        </p:tav>
                                      </p:tavLst>
                                    </p:anim>
                                    <p:anim calcmode="lin" valueType="num">
                                      <p:cBhvr>
                                        <p:cTn id="19" dur="1000" fill="hold"/>
                                        <p:tgtEl>
                                          <p:spTgt spid="2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1000"/>
                                        <p:tgtEl>
                                          <p:spTgt spid="21"/>
                                        </p:tgtEl>
                                      </p:cBhvr>
                                    </p:animEffect>
                                    <p:anim calcmode="lin" valueType="num">
                                      <p:cBhvr>
                                        <p:cTn id="23" dur="1000" fill="hold"/>
                                        <p:tgtEl>
                                          <p:spTgt spid="21"/>
                                        </p:tgtEl>
                                        <p:attrNameLst>
                                          <p:attrName>ppt_x</p:attrName>
                                        </p:attrNameLst>
                                      </p:cBhvr>
                                      <p:tavLst>
                                        <p:tav tm="0">
                                          <p:val>
                                            <p:strVal val="#ppt_x"/>
                                          </p:val>
                                        </p:tav>
                                        <p:tav tm="100000">
                                          <p:val>
                                            <p:strVal val="#ppt_x"/>
                                          </p:val>
                                        </p:tav>
                                      </p:tavLst>
                                    </p:anim>
                                    <p:anim calcmode="lin" valueType="num">
                                      <p:cBhvr>
                                        <p:cTn id="24" dur="1000" fill="hold"/>
                                        <p:tgtEl>
                                          <p:spTgt spid="2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1000"/>
                                        <p:tgtEl>
                                          <p:spTgt spid="22"/>
                                        </p:tgtEl>
                                      </p:cBhvr>
                                    </p:animEffect>
                                    <p:anim calcmode="lin" valueType="num">
                                      <p:cBhvr>
                                        <p:cTn id="28" dur="1000" fill="hold"/>
                                        <p:tgtEl>
                                          <p:spTgt spid="22"/>
                                        </p:tgtEl>
                                        <p:attrNameLst>
                                          <p:attrName>ppt_x</p:attrName>
                                        </p:attrNameLst>
                                      </p:cBhvr>
                                      <p:tavLst>
                                        <p:tav tm="0">
                                          <p:val>
                                            <p:strVal val="#ppt_x"/>
                                          </p:val>
                                        </p:tav>
                                        <p:tav tm="100000">
                                          <p:val>
                                            <p:strVal val="#ppt_x"/>
                                          </p:val>
                                        </p:tav>
                                      </p:tavLst>
                                    </p:anim>
                                    <p:anim calcmode="lin" valueType="num">
                                      <p:cBhvr>
                                        <p:cTn id="2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70351"/>
                                        </p:tgtEl>
                                        <p:attrNameLst>
                                          <p:attrName>style.visibility</p:attrName>
                                        </p:attrNameLst>
                                      </p:cBhvr>
                                      <p:to>
                                        <p:strVal val="visible"/>
                                      </p:to>
                                    </p:set>
                                    <p:animEffect transition="in" filter="wipe(left)">
                                      <p:cBhvr>
                                        <p:cTn id="34" dur="500"/>
                                        <p:tgtEl>
                                          <p:spTgt spid="27035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wipe(left)">
                                      <p:cBhvr>
                                        <p:cTn id="39" dur="500"/>
                                        <p:tgtEl>
                                          <p:spTgt spid="2"/>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8"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 calcmode="lin" valueType="num">
                                      <p:cBhvr additive="base">
                                        <p:cTn id="44" dur="500" fill="hold"/>
                                        <p:tgtEl>
                                          <p:spTgt spid="13"/>
                                        </p:tgtEl>
                                        <p:attrNameLst>
                                          <p:attrName>ppt_x</p:attrName>
                                        </p:attrNameLst>
                                      </p:cBhvr>
                                      <p:tavLst>
                                        <p:tav tm="0">
                                          <p:val>
                                            <p:strVal val="0-#ppt_w/2"/>
                                          </p:val>
                                        </p:tav>
                                        <p:tav tm="100000">
                                          <p:val>
                                            <p:strVal val="#ppt_x"/>
                                          </p:val>
                                        </p:tav>
                                      </p:tavLst>
                                    </p:anim>
                                    <p:anim calcmode="lin" valueType="num">
                                      <p:cBhvr additive="base">
                                        <p:cTn id="45"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wipe(left)">
                                      <p:cBhvr>
                                        <p:cTn id="5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76" grpId="0" animBg="1"/>
      <p:bldP spid="13"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67" name="Object 27"/>
          <p:cNvGraphicFramePr>
            <a:graphicFrameLocks noChangeAspect="1"/>
          </p:cNvGraphicFramePr>
          <p:nvPr/>
        </p:nvGraphicFramePr>
        <p:xfrm>
          <a:off x="827584" y="1462395"/>
          <a:ext cx="7704137" cy="846137"/>
        </p:xfrm>
        <a:graphic>
          <a:graphicData uri="http://schemas.openxmlformats.org/presentationml/2006/ole">
            <mc:AlternateContent xmlns:mc="http://schemas.openxmlformats.org/markup-compatibility/2006">
              <mc:Choice xmlns:v="urn:schemas-microsoft-com:vml" Requires="v">
                <p:oleObj spid="_x0000_s0" name="Equation" r:id="rId1" imgW="95097600" imgH="10363200" progId="Equation.DSMT4">
                  <p:embed/>
                </p:oleObj>
              </mc:Choice>
              <mc:Fallback>
                <p:oleObj name="Equation" r:id="rId1" imgW="95097600" imgH="10363200" progId="Equation.DSMT4">
                  <p:embed/>
                  <p:pic>
                    <p:nvPicPr>
                      <p:cNvPr id="0" name="Object 27"/>
                      <p:cNvPicPr>
                        <a:picLocks noChangeAspect="1" noChangeArrowheads="1"/>
                      </p:cNvPicPr>
                      <p:nvPr/>
                    </p:nvPicPr>
                    <p:blipFill>
                      <a:blip r:embed="rId2"/>
                      <a:srcRect/>
                      <a:stretch>
                        <a:fillRect/>
                      </a:stretch>
                    </p:blipFill>
                    <p:spPr bwMode="auto">
                      <a:xfrm>
                        <a:off x="827584" y="1462395"/>
                        <a:ext cx="7704137" cy="846137"/>
                      </a:xfrm>
                      <a:prstGeom prst="rect">
                        <a:avLst/>
                      </a:prstGeom>
                      <a:noFill/>
                      <a:ln>
                        <a:noFill/>
                      </a:ln>
                      <a:effectLst/>
                    </p:spPr>
                  </p:pic>
                </p:oleObj>
              </mc:Fallback>
            </mc:AlternateContent>
          </a:graphicData>
        </a:graphic>
      </p:graphicFrame>
      <p:graphicFrame>
        <p:nvGraphicFramePr>
          <p:cNvPr id="266270" name="Object 30"/>
          <p:cNvGraphicFramePr>
            <a:graphicFrameLocks noChangeAspect="1"/>
          </p:cNvGraphicFramePr>
          <p:nvPr/>
        </p:nvGraphicFramePr>
        <p:xfrm>
          <a:off x="1825718" y="2646172"/>
          <a:ext cx="4455567" cy="3215070"/>
        </p:xfrm>
        <a:graphic>
          <a:graphicData uri="http://schemas.openxmlformats.org/presentationml/2006/ole">
            <mc:AlternateContent xmlns:mc="http://schemas.openxmlformats.org/markup-compatibility/2006">
              <mc:Choice xmlns:v="urn:schemas-microsoft-com:vml" Requires="v">
                <p:oleObj spid="_x0000_s2" name="Equation" r:id="rId3" imgW="2222500" imgH="1600200" progId="Equation.DSMT4">
                  <p:embed/>
                </p:oleObj>
              </mc:Choice>
              <mc:Fallback>
                <p:oleObj name="Equation" r:id="rId3" imgW="2222500" imgH="1600200" progId="Equation.DSMT4">
                  <p:embed/>
                  <p:pic>
                    <p:nvPicPr>
                      <p:cNvPr id="0" name="Object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5718" y="2646172"/>
                        <a:ext cx="4455567" cy="3215070"/>
                      </a:xfrm>
                      <a:prstGeom prst="rect">
                        <a:avLst/>
                      </a:prstGeom>
                      <a:noFill/>
                      <a:ln>
                        <a:noFill/>
                      </a:ln>
                      <a:effectLst/>
                    </p:spPr>
                  </p:pic>
                </p:oleObj>
              </mc:Fallback>
            </mc:AlternateContent>
          </a:graphicData>
        </a:graphic>
      </p:graphicFrame>
      <p:grpSp>
        <p:nvGrpSpPr>
          <p:cNvPr id="3" name="Group 50"/>
          <p:cNvGrpSpPr/>
          <p:nvPr/>
        </p:nvGrpSpPr>
        <p:grpSpPr bwMode="auto">
          <a:xfrm>
            <a:off x="6507163" y="3611563"/>
            <a:ext cx="666750" cy="1165225"/>
            <a:chOff x="5239" y="2836"/>
            <a:chExt cx="420" cy="734"/>
          </a:xfrm>
        </p:grpSpPr>
        <p:graphicFrame>
          <p:nvGraphicFramePr>
            <p:cNvPr id="47111" name="Object 34"/>
            <p:cNvGraphicFramePr>
              <a:graphicFrameLocks noChangeAspect="1"/>
            </p:cNvGraphicFramePr>
            <p:nvPr/>
          </p:nvGraphicFramePr>
          <p:xfrm>
            <a:off x="5239" y="2836"/>
            <a:ext cx="385" cy="299"/>
          </p:xfrm>
          <a:graphic>
            <a:graphicData uri="http://schemas.openxmlformats.org/presentationml/2006/ole">
              <mc:AlternateContent xmlns:mc="http://schemas.openxmlformats.org/markup-compatibility/2006">
                <mc:Choice xmlns:v="urn:schemas-microsoft-com:vml" Requires="v">
                  <p:oleObj spid="_x0000_s4" name="公式" r:id="rId5" imgW="200025" imgH="154940" progId="Equation.3">
                    <p:embed/>
                  </p:oleObj>
                </mc:Choice>
                <mc:Fallback>
                  <p:oleObj name="公式" r:id="rId5" imgW="200025" imgH="154940" progId="Equation.3">
                    <p:embed/>
                    <p:pic>
                      <p:nvPicPr>
                        <p:cNvPr id="0" name="Object 3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39" y="2836"/>
                          <a:ext cx="385" cy="2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12" name="Object 35"/>
            <p:cNvGraphicFramePr>
              <a:graphicFrameLocks noChangeAspect="1"/>
            </p:cNvGraphicFramePr>
            <p:nvPr/>
          </p:nvGraphicFramePr>
          <p:xfrm>
            <a:off x="5239" y="3271"/>
            <a:ext cx="420" cy="299"/>
          </p:xfrm>
          <a:graphic>
            <a:graphicData uri="http://schemas.openxmlformats.org/presentationml/2006/ole">
              <mc:AlternateContent xmlns:mc="http://schemas.openxmlformats.org/markup-compatibility/2006">
                <mc:Choice xmlns:v="urn:schemas-microsoft-com:vml" Requires="v">
                  <p:oleObj spid="_x0000_s5" name="Equation" r:id="rId7" imgW="218440" imgH="154940" progId="Equation.DSMT4">
                    <p:embed/>
                  </p:oleObj>
                </mc:Choice>
                <mc:Fallback>
                  <p:oleObj name="Equation" r:id="rId7" imgW="218440" imgH="154940" progId="Equation.DSMT4">
                    <p:embed/>
                    <p:pic>
                      <p:nvPicPr>
                        <p:cNvPr id="0" name="Object 3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39" y="3271"/>
                          <a:ext cx="420" cy="2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 name="Group 51"/>
          <p:cNvGrpSpPr/>
          <p:nvPr/>
        </p:nvGrpSpPr>
        <p:grpSpPr bwMode="auto">
          <a:xfrm>
            <a:off x="3768725" y="5729288"/>
            <a:ext cx="1454150" cy="504825"/>
            <a:chOff x="3896" y="3929"/>
            <a:chExt cx="937" cy="318"/>
          </a:xfrm>
        </p:grpSpPr>
        <p:graphicFrame>
          <p:nvGraphicFramePr>
            <p:cNvPr id="47109" name="Object 37"/>
            <p:cNvGraphicFramePr>
              <a:graphicFrameLocks noChangeAspect="1"/>
            </p:cNvGraphicFramePr>
            <p:nvPr/>
          </p:nvGraphicFramePr>
          <p:xfrm>
            <a:off x="3896" y="3948"/>
            <a:ext cx="367" cy="299"/>
          </p:xfrm>
          <a:graphic>
            <a:graphicData uri="http://schemas.openxmlformats.org/presentationml/2006/ole">
              <mc:AlternateContent xmlns:mc="http://schemas.openxmlformats.org/markup-compatibility/2006">
                <mc:Choice xmlns:v="urn:schemas-microsoft-com:vml" Requires="v">
                  <p:oleObj spid="_x0000_s7" name="公式" r:id="rId9" imgW="191135" imgH="154940" progId="Equation.3">
                    <p:embed/>
                  </p:oleObj>
                </mc:Choice>
                <mc:Fallback>
                  <p:oleObj name="公式" r:id="rId9" imgW="191135" imgH="154940" progId="Equation.3">
                    <p:embed/>
                    <p:pic>
                      <p:nvPicPr>
                        <p:cNvPr id="0" name="Object 3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96" y="3948"/>
                          <a:ext cx="367" cy="2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10" name="Object 38"/>
            <p:cNvGraphicFramePr>
              <a:graphicFrameLocks noChangeAspect="1"/>
            </p:cNvGraphicFramePr>
            <p:nvPr/>
          </p:nvGraphicFramePr>
          <p:xfrm>
            <a:off x="4414" y="3929"/>
            <a:ext cx="419" cy="299"/>
          </p:xfrm>
          <a:graphic>
            <a:graphicData uri="http://schemas.openxmlformats.org/presentationml/2006/ole">
              <mc:AlternateContent xmlns:mc="http://schemas.openxmlformats.org/markup-compatibility/2006">
                <mc:Choice xmlns:v="urn:schemas-microsoft-com:vml" Requires="v">
                  <p:oleObj spid="_x0000_s8" name="Equation" r:id="rId11" imgW="218440" imgH="154940" progId="Equation.DSMT4">
                    <p:embed/>
                  </p:oleObj>
                </mc:Choice>
                <mc:Fallback>
                  <p:oleObj name="Equation" r:id="rId11" imgW="218440" imgH="154940" progId="Equation.DSMT4">
                    <p:embed/>
                    <p:pic>
                      <p:nvPicPr>
                        <p:cNvPr id="0" name="Object 3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14" y="3929"/>
                          <a:ext cx="419" cy="2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9" name="Group 52"/>
          <p:cNvGrpSpPr/>
          <p:nvPr/>
        </p:nvGrpSpPr>
        <p:grpSpPr bwMode="auto">
          <a:xfrm>
            <a:off x="3222451" y="4458429"/>
            <a:ext cx="2700338" cy="366712"/>
            <a:chOff x="3470" y="3305"/>
            <a:chExt cx="1701" cy="231"/>
          </a:xfrm>
        </p:grpSpPr>
        <p:sp>
          <p:nvSpPr>
            <p:cNvPr id="47127" name="Line 42"/>
            <p:cNvSpPr>
              <a:spLocks noChangeShapeType="1"/>
            </p:cNvSpPr>
            <p:nvPr/>
          </p:nvSpPr>
          <p:spPr bwMode="auto">
            <a:xfrm>
              <a:off x="3470" y="3453"/>
              <a:ext cx="1701" cy="0"/>
            </a:xfrm>
            <a:prstGeom prst="line">
              <a:avLst/>
            </a:prstGeom>
            <a:noFill/>
            <a:ln w="19050">
              <a:solidFill>
                <a:srgbClr val="FF3300"/>
              </a:solidFill>
              <a:prstDash val="dash"/>
              <a:round/>
            </a:ln>
            <a:extLst>
              <a:ext uri="{909E8E84-426E-40DD-AFC4-6F175D3DCCD1}">
                <a14:hiddenFill xmlns:a14="http://schemas.microsoft.com/office/drawing/2010/main">
                  <a:noFill/>
                </a14:hiddenFill>
              </a:ext>
            </a:extLst>
          </p:spPr>
          <p:txBody>
            <a:bodyPr>
              <a:spAutoFit/>
            </a:bodyPr>
            <a:lstStyle/>
            <a:p>
              <a:endParaRPr lang="en-GB"/>
            </a:p>
          </p:txBody>
        </p:sp>
        <p:graphicFrame>
          <p:nvGraphicFramePr>
            <p:cNvPr id="47108" name="Object 43"/>
            <p:cNvGraphicFramePr>
              <a:graphicFrameLocks noChangeAspect="1"/>
            </p:cNvGraphicFramePr>
            <p:nvPr/>
          </p:nvGraphicFramePr>
          <p:xfrm>
            <a:off x="4850" y="3305"/>
            <a:ext cx="313" cy="231"/>
          </p:xfrm>
          <a:graphic>
            <a:graphicData uri="http://schemas.openxmlformats.org/presentationml/2006/ole">
              <mc:AlternateContent xmlns:mc="http://schemas.openxmlformats.org/markup-compatibility/2006">
                <mc:Choice xmlns:v="urn:schemas-microsoft-com:vml" Requires="v">
                  <p:oleObj spid="_x0000_s10" name="公式" r:id="rId13" imgW="172720" imgH="127635" progId="Equation.3">
                    <p:embed/>
                  </p:oleObj>
                </mc:Choice>
                <mc:Fallback>
                  <p:oleObj name="公式" r:id="rId13" imgW="172720" imgH="127635" progId="Equation.3">
                    <p:embed/>
                    <p:pic>
                      <p:nvPicPr>
                        <p:cNvPr id="0" name="Object 4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50" y="3305"/>
                          <a:ext cx="313"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66285" name="Line 45"/>
          <p:cNvSpPr>
            <a:spLocks noChangeShapeType="1"/>
          </p:cNvSpPr>
          <p:nvPr/>
        </p:nvSpPr>
        <p:spPr bwMode="auto">
          <a:xfrm>
            <a:off x="3203848" y="3789040"/>
            <a:ext cx="2700338" cy="0"/>
          </a:xfrm>
          <a:prstGeom prst="line">
            <a:avLst/>
          </a:prstGeom>
          <a:noFill/>
          <a:ln w="19050">
            <a:solidFill>
              <a:srgbClr val="FF3300"/>
            </a:solidFill>
            <a:prstDash val="dash"/>
            <a:round/>
          </a:ln>
          <a:extLst>
            <a:ext uri="{909E8E84-426E-40DD-AFC4-6F175D3DCCD1}">
              <a14:hiddenFill xmlns:a14="http://schemas.microsoft.com/office/drawing/2010/main">
                <a:noFill/>
              </a14:hiddenFill>
            </a:ext>
          </a:extLst>
        </p:spPr>
        <p:txBody>
          <a:bodyPr>
            <a:spAutoFit/>
          </a:bodyPr>
          <a:lstStyle/>
          <a:p>
            <a:endParaRPr lang="en-GB"/>
          </a:p>
        </p:txBody>
      </p:sp>
      <p:sp>
        <p:nvSpPr>
          <p:cNvPr id="47124" name="Line 46"/>
          <p:cNvSpPr>
            <a:spLocks noChangeShapeType="1"/>
          </p:cNvSpPr>
          <p:nvPr/>
        </p:nvSpPr>
        <p:spPr bwMode="auto">
          <a:xfrm rot="16200000">
            <a:off x="2726402" y="4243235"/>
            <a:ext cx="2160587" cy="0"/>
          </a:xfrm>
          <a:prstGeom prst="line">
            <a:avLst/>
          </a:prstGeom>
          <a:noFill/>
          <a:ln w="19050">
            <a:solidFill>
              <a:srgbClr val="FF3300"/>
            </a:solidFill>
            <a:prstDash val="dash"/>
            <a:round/>
          </a:ln>
          <a:extLst>
            <a:ext uri="{909E8E84-426E-40DD-AFC4-6F175D3DCCD1}">
              <a14:hiddenFill xmlns:a14="http://schemas.microsoft.com/office/drawing/2010/main">
                <a:noFill/>
              </a14:hiddenFill>
            </a:ext>
          </a:extLst>
        </p:spPr>
        <p:txBody>
          <a:bodyPr>
            <a:spAutoFit/>
          </a:bodyPr>
          <a:lstStyle/>
          <a:p>
            <a:endParaRPr lang="en-GB"/>
          </a:p>
        </p:txBody>
      </p:sp>
      <p:sp>
        <p:nvSpPr>
          <p:cNvPr id="266289" name="Line 49"/>
          <p:cNvSpPr>
            <a:spLocks noChangeShapeType="1"/>
          </p:cNvSpPr>
          <p:nvPr/>
        </p:nvSpPr>
        <p:spPr bwMode="auto">
          <a:xfrm rot="5400000" flipH="1">
            <a:off x="3839369" y="4198144"/>
            <a:ext cx="2122488" cy="0"/>
          </a:xfrm>
          <a:prstGeom prst="line">
            <a:avLst/>
          </a:prstGeom>
          <a:noFill/>
          <a:ln w="19050">
            <a:solidFill>
              <a:srgbClr val="FF3300"/>
            </a:solidFill>
            <a:prstDash val="dash"/>
            <a:round/>
          </a:ln>
          <a:extLst>
            <a:ext uri="{909E8E84-426E-40DD-AFC4-6F175D3DCCD1}">
              <a14:hiddenFill xmlns:a14="http://schemas.microsoft.com/office/drawing/2010/main">
                <a:noFill/>
              </a14:hiddenFill>
            </a:ext>
          </a:extLst>
        </p:spPr>
        <p:txBody>
          <a:bodyPr>
            <a:spAutoFit/>
          </a:bodyPr>
          <a:lstStyle/>
          <a:p>
            <a:endParaRPr lang="en-GB"/>
          </a:p>
        </p:txBody>
      </p:sp>
      <p:sp>
        <p:nvSpPr>
          <p:cNvPr id="26" name="Rectangle 27"/>
          <p:cNvSpPr>
            <a:spLocks noChangeArrowheads="1"/>
          </p:cNvSpPr>
          <p:nvPr/>
        </p:nvSpPr>
        <p:spPr bwMode="auto">
          <a:xfrm>
            <a:off x="4953000" y="0"/>
            <a:ext cx="419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§4 Gaussian Elimination</a:t>
            </a:r>
            <a:endParaRPr lang="en-US" altLang="zh-CN" sz="1800" b="1" dirty="0"/>
          </a:p>
        </p:txBody>
      </p:sp>
      <p:sp>
        <p:nvSpPr>
          <p:cNvPr id="19" name="Text Box 8"/>
          <p:cNvSpPr txBox="1">
            <a:spLocks noChangeArrowheads="1"/>
          </p:cNvSpPr>
          <p:nvPr/>
        </p:nvSpPr>
        <p:spPr bwMode="auto">
          <a:xfrm>
            <a:off x="3052" y="8286"/>
            <a:ext cx="6858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spcBef>
                <a:spcPct val="50000"/>
              </a:spcBef>
              <a:buFont typeface="Wingdings" panose="05000000000000000000" pitchFamily="2" charset="2"/>
              <a:buChar char="Ø"/>
            </a:pPr>
            <a:r>
              <a:rPr lang="en-GB" altLang="zh-CN" b="1" dirty="0"/>
              <a:t>Gauss</a:t>
            </a:r>
            <a:r>
              <a:rPr lang="zh-CN" altLang="en-US" b="1" dirty="0"/>
              <a:t>消元法分析</a:t>
            </a:r>
            <a:endParaRPr lang="en-US" altLang="zh-CN" b="1" dirty="0"/>
          </a:p>
        </p:txBody>
      </p:sp>
      <p:sp>
        <p:nvSpPr>
          <p:cNvPr id="20" name="Text Box 40"/>
          <p:cNvSpPr txBox="1">
            <a:spLocks noChangeArrowheads="1"/>
          </p:cNvSpPr>
          <p:nvPr/>
        </p:nvSpPr>
        <p:spPr bwMode="auto">
          <a:xfrm>
            <a:off x="116788" y="531341"/>
            <a:ext cx="4600575" cy="523875"/>
          </a:xfrm>
          <a:prstGeom prst="rect">
            <a:avLst/>
          </a:prstGeom>
          <a:noFill/>
          <a:ln w="28575" algn="ctr">
            <a:solidFill>
              <a:schemeClr val="bg1"/>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dirty="0"/>
              <a:t>（</a:t>
            </a:r>
            <a:r>
              <a:rPr lang="en-US" altLang="zh-CN" dirty="0"/>
              <a:t>2</a:t>
            </a:r>
            <a:r>
              <a:rPr lang="zh-CN" altLang="en-US" dirty="0"/>
              <a:t>）</a:t>
            </a:r>
            <a:r>
              <a:rPr lang="en-US" altLang="zh-CN" dirty="0"/>
              <a:t>Gauss</a:t>
            </a:r>
            <a:r>
              <a:rPr lang="zh-CN" altLang="en-US" sz="2400" dirty="0">
                <a:latin typeface="宋体" panose="02010600030101010101" pitchFamily="2" charset="-122"/>
                <a:ea typeface="宋体" panose="02010600030101010101" pitchFamily="2" charset="-122"/>
              </a:rPr>
              <a:t>消元法矩阵解释</a:t>
            </a:r>
            <a:endParaRPr lang="zh-CN" altLang="en-US" sz="24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266267"/>
                                        </p:tgtEl>
                                        <p:attrNameLst>
                                          <p:attrName>style.visibility</p:attrName>
                                        </p:attrNameLst>
                                      </p:cBhvr>
                                      <p:to>
                                        <p:strVal val="visible"/>
                                      </p:to>
                                    </p:set>
                                    <p:animEffect transition="in" filter="wipe(left)">
                                      <p:cBhvr>
                                        <p:cTn id="13" dur="500"/>
                                        <p:tgtEl>
                                          <p:spTgt spid="26626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66270"/>
                                        </p:tgtEl>
                                        <p:attrNameLst>
                                          <p:attrName>style.visibility</p:attrName>
                                        </p:attrNameLst>
                                      </p:cBhvr>
                                      <p:to>
                                        <p:strVal val="visible"/>
                                      </p:to>
                                    </p:set>
                                    <p:animEffect transition="in" filter="wipe(left)">
                                      <p:cBhvr>
                                        <p:cTn id="18" dur="500"/>
                                        <p:tgtEl>
                                          <p:spTgt spid="266270"/>
                                        </p:tgtEl>
                                      </p:cBhvr>
                                    </p:animEffect>
                                  </p:childTnLst>
                                </p:cTn>
                              </p:par>
                            </p:childTnLst>
                          </p:cTn>
                        </p:par>
                        <p:par>
                          <p:cTn id="19" fill="hold">
                            <p:stCondLst>
                              <p:cond delay="500"/>
                            </p:stCondLst>
                            <p:childTnLst>
                              <p:par>
                                <p:cTn id="20" presetID="2" presetClass="entr" presetSubtype="4" fill="hold" nodeType="afterEffect">
                                  <p:stCondLst>
                                    <p:cond delay="0"/>
                                  </p:stCondLst>
                                  <p:childTnLst>
                                    <p:set>
                                      <p:cBhvr>
                                        <p:cTn id="21" dur="1" fill="hold">
                                          <p:stCondLst>
                                            <p:cond delay="0"/>
                                          </p:stCondLst>
                                        </p:cTn>
                                        <p:tgtEl>
                                          <p:spTgt spid="266285"/>
                                        </p:tgtEl>
                                        <p:attrNameLst>
                                          <p:attrName>style.visibility</p:attrName>
                                        </p:attrNameLst>
                                      </p:cBhvr>
                                      <p:to>
                                        <p:strVal val="visible"/>
                                      </p:to>
                                    </p:set>
                                    <p:anim calcmode="lin" valueType="num">
                                      <p:cBhvr additive="base">
                                        <p:cTn id="22" dur="500" fill="hold"/>
                                        <p:tgtEl>
                                          <p:spTgt spid="266285"/>
                                        </p:tgtEl>
                                        <p:attrNameLst>
                                          <p:attrName>ppt_x</p:attrName>
                                        </p:attrNameLst>
                                      </p:cBhvr>
                                      <p:tavLst>
                                        <p:tav tm="0">
                                          <p:val>
                                            <p:strVal val="#ppt_x"/>
                                          </p:val>
                                        </p:tav>
                                        <p:tav tm="100000">
                                          <p:val>
                                            <p:strVal val="#ppt_x"/>
                                          </p:val>
                                        </p:tav>
                                      </p:tavLst>
                                    </p:anim>
                                    <p:anim calcmode="lin" valueType="num">
                                      <p:cBhvr additive="base">
                                        <p:cTn id="23" dur="500" fill="hold"/>
                                        <p:tgtEl>
                                          <p:spTgt spid="266285"/>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47124"/>
                                        </p:tgtEl>
                                        <p:attrNameLst>
                                          <p:attrName>style.visibility</p:attrName>
                                        </p:attrNameLst>
                                      </p:cBhvr>
                                      <p:to>
                                        <p:strVal val="visible"/>
                                      </p:to>
                                    </p:set>
                                    <p:anim calcmode="lin" valueType="num">
                                      <p:cBhvr additive="base">
                                        <p:cTn id="26" dur="500" fill="hold"/>
                                        <p:tgtEl>
                                          <p:spTgt spid="47124"/>
                                        </p:tgtEl>
                                        <p:attrNameLst>
                                          <p:attrName>ppt_x</p:attrName>
                                        </p:attrNameLst>
                                      </p:cBhvr>
                                      <p:tavLst>
                                        <p:tav tm="0">
                                          <p:val>
                                            <p:strVal val="#ppt_x"/>
                                          </p:val>
                                        </p:tav>
                                        <p:tav tm="100000">
                                          <p:val>
                                            <p:strVal val="#ppt_x"/>
                                          </p:val>
                                        </p:tav>
                                      </p:tavLst>
                                    </p:anim>
                                    <p:anim calcmode="lin" valueType="num">
                                      <p:cBhvr additive="base">
                                        <p:cTn id="27" dur="500" fill="hold"/>
                                        <p:tgtEl>
                                          <p:spTgt spid="47124"/>
                                        </p:tgtEl>
                                        <p:attrNameLst>
                                          <p:attrName>ppt_y</p:attrName>
                                        </p:attrNameLst>
                                      </p:cBhvr>
                                      <p:tavLst>
                                        <p:tav tm="0">
                                          <p:val>
                                            <p:strVal val="1+#ppt_h/2"/>
                                          </p:val>
                                        </p:tav>
                                        <p:tav tm="100000">
                                          <p:val>
                                            <p:strVal val="#ppt_y"/>
                                          </p:val>
                                        </p:tav>
                                      </p:tavLst>
                                    </p:anim>
                                  </p:childTnLst>
                                </p:cTn>
                              </p:par>
                            </p:childTnLst>
                          </p:cTn>
                        </p:par>
                        <p:par>
                          <p:cTn id="28" fill="hold">
                            <p:stCondLst>
                              <p:cond delay="1000"/>
                            </p:stCondLst>
                            <p:childTnLst>
                              <p:par>
                                <p:cTn id="29" presetID="2" presetClass="entr" presetSubtype="4"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par>
                          <p:cTn id="33" fill="hold">
                            <p:stCondLst>
                              <p:cond delay="1500"/>
                            </p:stCondLst>
                            <p:childTnLst>
                              <p:par>
                                <p:cTn id="34" presetID="2" presetClass="entr" presetSubtype="1" fill="hold" nodeType="afterEffect">
                                  <p:stCondLst>
                                    <p:cond delay="0"/>
                                  </p:stCondLst>
                                  <p:childTnLst>
                                    <p:set>
                                      <p:cBhvr>
                                        <p:cTn id="35" dur="1" fill="hold">
                                          <p:stCondLst>
                                            <p:cond delay="0"/>
                                          </p:stCondLst>
                                        </p:cTn>
                                        <p:tgtEl>
                                          <p:spTgt spid="266289"/>
                                        </p:tgtEl>
                                        <p:attrNameLst>
                                          <p:attrName>style.visibility</p:attrName>
                                        </p:attrNameLst>
                                      </p:cBhvr>
                                      <p:to>
                                        <p:strVal val="visible"/>
                                      </p:to>
                                    </p:set>
                                    <p:anim calcmode="lin" valueType="num">
                                      <p:cBhvr additive="base">
                                        <p:cTn id="36" dur="500" fill="hold"/>
                                        <p:tgtEl>
                                          <p:spTgt spid="266289"/>
                                        </p:tgtEl>
                                        <p:attrNameLst>
                                          <p:attrName>ppt_x</p:attrName>
                                        </p:attrNameLst>
                                      </p:cBhvr>
                                      <p:tavLst>
                                        <p:tav tm="0">
                                          <p:val>
                                            <p:strVal val="#ppt_x"/>
                                          </p:val>
                                        </p:tav>
                                        <p:tav tm="100000">
                                          <p:val>
                                            <p:strVal val="#ppt_x"/>
                                          </p:val>
                                        </p:tav>
                                      </p:tavLst>
                                    </p:anim>
                                    <p:anim calcmode="lin" valueType="num">
                                      <p:cBhvr additive="base">
                                        <p:cTn id="37" dur="500" fill="hold"/>
                                        <p:tgtEl>
                                          <p:spTgt spid="26628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24" grpId="0" animBg="1"/>
      <p:bldP spid="20"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1037"/>
          <p:cNvGraphicFramePr>
            <a:graphicFrameLocks noChangeAspect="1"/>
          </p:cNvGraphicFramePr>
          <p:nvPr/>
        </p:nvGraphicFramePr>
        <p:xfrm>
          <a:off x="323528" y="1369323"/>
          <a:ext cx="3344943" cy="1248495"/>
        </p:xfrm>
        <a:graphic>
          <a:graphicData uri="http://schemas.openxmlformats.org/presentationml/2006/ole">
            <mc:AlternateContent xmlns:mc="http://schemas.openxmlformats.org/markup-compatibility/2006">
              <mc:Choice xmlns:v="urn:schemas-microsoft-com:vml" Requires="v">
                <p:oleObj spid="_x0000_s0" name="Equation" r:id="rId1" imgW="38404800" imgH="15544800" progId="Equation.DSMT4">
                  <p:embed/>
                </p:oleObj>
              </mc:Choice>
              <mc:Fallback>
                <p:oleObj name="Equation" r:id="rId1" imgW="38404800" imgH="15544800" progId="Equation.DSMT4">
                  <p:embed/>
                  <p:pic>
                    <p:nvPicPr>
                      <p:cNvPr id="0" name="Object 1037"/>
                      <p:cNvPicPr>
                        <a:picLocks noChangeAspect="1" noChangeArrowheads="1"/>
                      </p:cNvPicPr>
                      <p:nvPr/>
                    </p:nvPicPr>
                    <p:blipFill>
                      <a:blip r:embed="rId2"/>
                      <a:srcRect/>
                      <a:stretch>
                        <a:fillRect/>
                      </a:stretch>
                    </p:blipFill>
                    <p:spPr bwMode="auto">
                      <a:xfrm>
                        <a:off x="323528" y="1369323"/>
                        <a:ext cx="3344943" cy="1248495"/>
                      </a:xfrm>
                      <a:prstGeom prst="rect">
                        <a:avLst/>
                      </a:prstGeom>
                      <a:noFill/>
                      <a:ln>
                        <a:noFill/>
                      </a:ln>
                      <a:effectLst/>
                    </p:spPr>
                  </p:pic>
                </p:oleObj>
              </mc:Fallback>
            </mc:AlternateContent>
          </a:graphicData>
        </a:graphic>
      </p:graphicFrame>
      <p:grpSp>
        <p:nvGrpSpPr>
          <p:cNvPr id="4" name="Group 1029"/>
          <p:cNvGrpSpPr/>
          <p:nvPr/>
        </p:nvGrpSpPr>
        <p:grpSpPr bwMode="auto">
          <a:xfrm>
            <a:off x="3850767" y="1349038"/>
            <a:ext cx="1331025" cy="1229617"/>
            <a:chOff x="2973" y="445"/>
            <a:chExt cx="1190" cy="908"/>
          </a:xfrm>
        </p:grpSpPr>
        <p:graphicFrame>
          <p:nvGraphicFramePr>
            <p:cNvPr id="5" name="Object 1030"/>
            <p:cNvGraphicFramePr>
              <a:graphicFrameLocks noChangeAspect="1"/>
            </p:cNvGraphicFramePr>
            <p:nvPr/>
          </p:nvGraphicFramePr>
          <p:xfrm>
            <a:off x="2974" y="445"/>
            <a:ext cx="1189" cy="478"/>
          </p:xfrm>
          <a:graphic>
            <a:graphicData uri="http://schemas.openxmlformats.org/presentationml/2006/ole">
              <mc:AlternateContent xmlns:mc="http://schemas.openxmlformats.org/markup-compatibility/2006">
                <mc:Choice xmlns:v="urn:schemas-microsoft-com:vml" Requires="v">
                  <p:oleObj spid="_x0000_s2" name="Equation" r:id="rId3" imgW="636905" imgH="291465" progId="Equation.3">
                    <p:embed/>
                  </p:oleObj>
                </mc:Choice>
                <mc:Fallback>
                  <p:oleObj name="Equation" r:id="rId3" imgW="636905" imgH="291465" progId="Equation.3">
                    <p:embed/>
                    <p:pic>
                      <p:nvPicPr>
                        <p:cNvPr id="0" name="Object 10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4" y="445"/>
                          <a:ext cx="1189" cy="4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1031"/>
            <p:cNvGraphicFramePr>
              <a:graphicFrameLocks noChangeAspect="1"/>
            </p:cNvGraphicFramePr>
            <p:nvPr/>
          </p:nvGraphicFramePr>
          <p:xfrm>
            <a:off x="2973" y="875"/>
            <a:ext cx="1161" cy="478"/>
          </p:xfrm>
          <a:graphic>
            <a:graphicData uri="http://schemas.openxmlformats.org/presentationml/2006/ole">
              <mc:AlternateContent xmlns:mc="http://schemas.openxmlformats.org/markup-compatibility/2006">
                <mc:Choice xmlns:v="urn:schemas-microsoft-com:vml" Requires="v">
                  <p:oleObj spid="_x0000_s7" name="Equation" r:id="rId5" imgW="600710" imgH="291465" progId="Equation.3">
                    <p:embed/>
                  </p:oleObj>
                </mc:Choice>
                <mc:Fallback>
                  <p:oleObj name="Equation" r:id="rId5" imgW="600710" imgH="291465" progId="Equation.3">
                    <p:embed/>
                    <p:pic>
                      <p:nvPicPr>
                        <p:cNvPr id="0" name="Object 10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3" y="875"/>
                          <a:ext cx="1161" cy="478"/>
                        </a:xfrm>
                        <a:prstGeom prst="rect">
                          <a:avLst/>
                        </a:prstGeom>
                        <a:noFill/>
                        <a:ln>
                          <a:noFill/>
                        </a:ln>
                        <a:effectLst/>
                      </p:spPr>
                    </p:pic>
                  </p:oleObj>
                </mc:Fallback>
              </mc:AlternateContent>
            </a:graphicData>
          </a:graphic>
        </p:graphicFrame>
      </p:grpSp>
      <p:graphicFrame>
        <p:nvGraphicFramePr>
          <p:cNvPr id="9" name="Object 1034"/>
          <p:cNvGraphicFramePr>
            <a:graphicFrameLocks noChangeAspect="1"/>
          </p:cNvGraphicFramePr>
          <p:nvPr/>
        </p:nvGraphicFramePr>
        <p:xfrm>
          <a:off x="5364088" y="1369323"/>
          <a:ext cx="3584414" cy="1235245"/>
        </p:xfrm>
        <a:graphic>
          <a:graphicData uri="http://schemas.openxmlformats.org/presentationml/2006/ole">
            <mc:AlternateContent xmlns:mc="http://schemas.openxmlformats.org/markup-compatibility/2006">
              <mc:Choice xmlns:v="urn:schemas-microsoft-com:vml" Requires="v">
                <p:oleObj spid="_x0000_s8" name="Equation" r:id="rId7" imgW="46939200" imgH="15544800" progId="Equation.DSMT4">
                  <p:embed/>
                </p:oleObj>
              </mc:Choice>
              <mc:Fallback>
                <p:oleObj name="Equation" r:id="rId7" imgW="46939200" imgH="15544800" progId="Equation.DSMT4">
                  <p:embed/>
                  <p:pic>
                    <p:nvPicPr>
                      <p:cNvPr id="0" name="Object 1034"/>
                      <p:cNvPicPr>
                        <a:picLocks noChangeAspect="1" noChangeArrowheads="1"/>
                      </p:cNvPicPr>
                      <p:nvPr/>
                    </p:nvPicPr>
                    <p:blipFill>
                      <a:blip r:embed="rId8"/>
                      <a:srcRect/>
                      <a:stretch>
                        <a:fillRect/>
                      </a:stretch>
                    </p:blipFill>
                    <p:spPr bwMode="auto">
                      <a:xfrm>
                        <a:off x="5364088" y="1369323"/>
                        <a:ext cx="3584414" cy="1235245"/>
                      </a:xfrm>
                      <a:prstGeom prst="rect">
                        <a:avLst/>
                      </a:prstGeom>
                      <a:noFill/>
                      <a:ln>
                        <a:noFill/>
                      </a:ln>
                      <a:effectLst/>
                    </p:spPr>
                  </p:pic>
                </p:oleObj>
              </mc:Fallback>
            </mc:AlternateContent>
          </a:graphicData>
        </a:graphic>
      </p:graphicFrame>
      <mc:AlternateContent xmlns:mc="http://schemas.openxmlformats.org/markup-compatibility/2006">
        <mc:Choice xmlns:a14="http://schemas.microsoft.com/office/drawing/2010/main" Requires="a14">
          <p:sp>
            <p:nvSpPr>
              <p:cNvPr id="11" name="文本框 10"/>
              <p:cNvSpPr txBox="1"/>
              <p:nvPr/>
            </p:nvSpPr>
            <p:spPr>
              <a:xfrm>
                <a:off x="1331640" y="4010232"/>
                <a:ext cx="7920880" cy="1266180"/>
              </a:xfrm>
              <a:prstGeom prst="rect">
                <a:avLst/>
              </a:prstGeom>
              <a:noFill/>
            </p:spPr>
            <p:txBody>
              <a:bodyPr wrap="square">
                <a:spAutoFit/>
              </a:bodyPr>
              <a:lstStyle/>
              <a:p>
                <a14:m>
                  <m:oMath xmlns:m="http://schemas.openxmlformats.org/officeDocument/2006/math">
                    <m:sSub>
                      <m:sSubPr>
                        <m:ctrlPr>
                          <a:rPr lang="en-US" altLang="zh-CN" i="1" smtClean="0">
                            <a:solidFill>
                              <a:schemeClr val="tx1"/>
                            </a:solidFill>
                            <a:latin typeface="Cambria Math" panose="02040503050406030204" pitchFamily="18" charset="0"/>
                          </a:rPr>
                        </m:ctrlPr>
                      </m:sSubPr>
                      <m:e>
                        <m:r>
                          <m:rPr>
                            <m:sty m:val="p"/>
                          </m:rPr>
                          <a:rPr lang="en-US" altLang="zh-CN" b="0" i="0" smtClean="0">
                            <a:solidFill>
                              <a:schemeClr val="tx1"/>
                            </a:solidFill>
                            <a:latin typeface="Cambria Math" panose="02040503050406030204" pitchFamily="18" charset="0"/>
                          </a:rPr>
                          <m:t>M</m:t>
                        </m:r>
                      </m:e>
                      <m:sub>
                        <m:r>
                          <a:rPr lang="en-US" altLang="zh-CN" b="0" i="0" smtClean="0">
                            <a:solidFill>
                              <a:schemeClr val="tx1"/>
                            </a:solidFill>
                            <a:latin typeface="Cambria Math" panose="02040503050406030204" pitchFamily="18" charset="0"/>
                          </a:rPr>
                          <m:t>21</m:t>
                        </m:r>
                      </m:sub>
                    </m:sSub>
                    <m:r>
                      <a:rPr lang="en-US" altLang="zh-CN" b="0" i="1" smtClean="0">
                        <a:solidFill>
                          <a:schemeClr val="tx1"/>
                        </a:solidFill>
                        <a:latin typeface="Cambria Math" panose="02040503050406030204" pitchFamily="18" charset="0"/>
                      </a:rPr>
                      <m:t>=</m:t>
                    </m:r>
                    <m:d>
                      <m:dPr>
                        <m:begChr m:val="["/>
                        <m:endChr m:val="]"/>
                        <m:ctrlPr>
                          <a:rPr lang="zh-CN" altLang="en-US" i="1" smtClean="0">
                            <a:solidFill>
                              <a:schemeClr val="tx1"/>
                            </a:solidFill>
                            <a:latin typeface="Cambria Math" panose="02040503050406030204" pitchFamily="18" charset="0"/>
                          </a:rPr>
                        </m:ctrlPr>
                      </m:dPr>
                      <m:e>
                        <m:m>
                          <m:mPr>
                            <m:mcs>
                              <m:mc>
                                <m:mcPr>
                                  <m:count m:val="4"/>
                                  <m:mcJc m:val="center"/>
                                </m:mcPr>
                              </m:mc>
                            </m:mcs>
                            <m:plcHide m:val="on"/>
                            <m:ctrlPr>
                              <a:rPr lang="zh-CN" altLang="en-US" i="1">
                                <a:solidFill>
                                  <a:schemeClr val="tx1"/>
                                </a:solidFill>
                                <a:latin typeface="Cambria Math" panose="02040503050406030204" pitchFamily="18" charset="0"/>
                              </a:rPr>
                            </m:ctrlPr>
                          </m:mPr>
                          <m:mr>
                            <m:e>
                              <m:r>
                                <a:rPr lang="en-US" altLang="zh-CN" b="0" i="0" smtClean="0">
                                  <a:solidFill>
                                    <a:schemeClr val="tx1"/>
                                  </a:solidFill>
                                  <a:latin typeface="Cambria Math" panose="02040503050406030204" pitchFamily="18" charset="0"/>
                                </a:rPr>
                                <m:t>1</m:t>
                              </m:r>
                            </m:e>
                            <m:e>
                              <m:r>
                                <a:rPr lang="en-US" altLang="zh-CN" b="0" i="0" smtClean="0">
                                  <a:solidFill>
                                    <a:schemeClr val="tx1"/>
                                  </a:solidFill>
                                  <a:latin typeface="Cambria Math" panose="02040503050406030204" pitchFamily="18" charset="0"/>
                                </a:rPr>
                                <m:t>0</m:t>
                              </m:r>
                            </m:e>
                            <m:e>
                              <m:r>
                                <a:rPr lang="en-US" altLang="zh-CN" b="0" i="0" smtClean="0">
                                  <a:solidFill>
                                    <a:schemeClr val="tx1"/>
                                  </a:solidFill>
                                  <a:latin typeface="Cambria Math" panose="02040503050406030204" pitchFamily="18" charset="0"/>
                                </a:rPr>
                                <m:t>0</m:t>
                              </m:r>
                            </m:e>
                            <m:e/>
                          </m:mr>
                          <m:mr>
                            <m:e>
                              <m:sSub>
                                <m:sSubPr>
                                  <m:ctrlPr>
                                    <a:rPr lang="en-US" altLang="zh-CN" i="1">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𝑚</m:t>
                                  </m:r>
                                </m:e>
                                <m:sub>
                                  <m:r>
                                    <a:rPr lang="en-US" altLang="zh-CN">
                                      <a:solidFill>
                                        <a:schemeClr val="tx1"/>
                                      </a:solidFill>
                                      <a:latin typeface="Cambria Math" panose="02040503050406030204" pitchFamily="18" charset="0"/>
                                    </a:rPr>
                                    <m:t>21</m:t>
                                  </m:r>
                                </m:sub>
                              </m:sSub>
                            </m:e>
                            <m:e>
                              <m:r>
                                <a:rPr lang="zh-CN" altLang="en-US" i="0">
                                  <a:solidFill>
                                    <a:schemeClr val="tx1"/>
                                  </a:solidFill>
                                  <a:latin typeface="Cambria Math" panose="02040503050406030204" pitchFamily="18" charset="0"/>
                                </a:rPr>
                                <m:t>1</m:t>
                              </m:r>
                            </m:e>
                            <m:e>
                              <m:r>
                                <a:rPr lang="en-US" altLang="zh-CN" b="0" i="0" smtClean="0">
                                  <a:solidFill>
                                    <a:schemeClr val="tx1"/>
                                  </a:solidFill>
                                  <a:latin typeface="Cambria Math" panose="02040503050406030204" pitchFamily="18" charset="0"/>
                                </a:rPr>
                                <m:t>0</m:t>
                              </m:r>
                            </m:e>
                            <m:e/>
                          </m:mr>
                          <m:mr>
                            <m:e>
                              <m:r>
                                <a:rPr lang="en-US" altLang="zh-CN" b="0" i="0" smtClean="0">
                                  <a:solidFill>
                                    <a:schemeClr val="tx1"/>
                                  </a:solidFill>
                                  <a:latin typeface="Cambria Math" panose="02040503050406030204" pitchFamily="18" charset="0"/>
                                </a:rPr>
                                <m:t>0</m:t>
                              </m:r>
                            </m:e>
                            <m:e>
                              <m:r>
                                <a:rPr lang="en-US" altLang="zh-CN" b="0" i="0" smtClean="0">
                                  <a:solidFill>
                                    <a:schemeClr val="tx1"/>
                                  </a:solidFill>
                                  <a:latin typeface="Cambria Math" panose="02040503050406030204" pitchFamily="18" charset="0"/>
                                </a:rPr>
                                <m:t>0</m:t>
                              </m:r>
                            </m:e>
                            <m:e>
                              <m:r>
                                <a:rPr lang="en-US" altLang="zh-CN" b="0" i="0" smtClean="0">
                                  <a:solidFill>
                                    <a:schemeClr val="tx1"/>
                                  </a:solidFill>
                                  <a:latin typeface="Cambria Math" panose="02040503050406030204" pitchFamily="18" charset="0"/>
                                </a:rPr>
                                <m:t>1</m:t>
                              </m:r>
                            </m:e>
                            <m:e/>
                          </m:mr>
                        </m:m>
                      </m:e>
                    </m:d>
                  </m:oMath>
                </a14:m>
                <a:r>
                  <a:rPr lang="en-US" altLang="zh-CN" dirty="0"/>
                  <a:t>= </a:t>
                </a:r>
                <a14:m>
                  <m:oMath xmlns:m="http://schemas.openxmlformats.org/officeDocument/2006/math">
                    <m:r>
                      <a:rPr lang="en-US" altLang="zh-CN" i="1">
                        <a:latin typeface="Cambria Math" panose="02040503050406030204" pitchFamily="18" charset="0"/>
                      </a:rPr>
                      <m:t>=</m:t>
                    </m:r>
                    <m:d>
                      <m:dPr>
                        <m:begChr m:val="["/>
                        <m:endChr m:val="]"/>
                        <m:ctrlPr>
                          <a:rPr lang="zh-CN" altLang="en-US" i="1">
                            <a:latin typeface="Cambria Math" panose="02040503050406030204" pitchFamily="18" charset="0"/>
                          </a:rPr>
                        </m:ctrlPr>
                      </m:dPr>
                      <m:e>
                        <m:m>
                          <m:mPr>
                            <m:mcs>
                              <m:mc>
                                <m:mcPr>
                                  <m:count m:val="4"/>
                                  <m:mcJc m:val="center"/>
                                </m:mcPr>
                              </m:mc>
                            </m:mcs>
                            <m:plcHide m:val="on"/>
                            <m:ctrlPr>
                              <a:rPr lang="zh-CN" altLang="en-US" i="1">
                                <a:latin typeface="Cambria Math" panose="02040503050406030204" pitchFamily="18" charset="0"/>
                              </a:rPr>
                            </m:ctrlPr>
                          </m:mPr>
                          <m:mr>
                            <m:e>
                              <m:r>
                                <a:rPr lang="en-US" altLang="zh-CN">
                                  <a:latin typeface="Cambria Math" panose="02040503050406030204" pitchFamily="18" charset="0"/>
                                </a:rPr>
                                <m:t>1</m:t>
                              </m:r>
                            </m:e>
                            <m:e>
                              <m:r>
                                <a:rPr lang="en-US" altLang="zh-CN">
                                  <a:latin typeface="Cambria Math" panose="02040503050406030204" pitchFamily="18" charset="0"/>
                                </a:rPr>
                                <m:t>0</m:t>
                              </m:r>
                            </m:e>
                            <m:e>
                              <m:r>
                                <a:rPr lang="en-US" altLang="zh-CN">
                                  <a:latin typeface="Cambria Math" panose="02040503050406030204" pitchFamily="18" charset="0"/>
                                </a:rPr>
                                <m:t>0</m:t>
                              </m:r>
                            </m:e>
                            <m:e/>
                          </m:mr>
                          <m:mr>
                            <m:e>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3</m:t>
                                  </m:r>
                                </m:num>
                                <m:den>
                                  <m:r>
                                    <a:rPr lang="en-US" altLang="zh-CN" b="0" i="1" smtClean="0">
                                      <a:latin typeface="Cambria Math" panose="02040503050406030204" pitchFamily="18" charset="0"/>
                                    </a:rPr>
                                    <m:t>2</m:t>
                                  </m:r>
                                </m:den>
                              </m:f>
                            </m:e>
                            <m:e>
                              <m:r>
                                <a:rPr lang="zh-CN" altLang="en-US">
                                  <a:latin typeface="Cambria Math" panose="02040503050406030204" pitchFamily="18" charset="0"/>
                                </a:rPr>
                                <m:t>1</m:t>
                              </m:r>
                            </m:e>
                            <m:e>
                              <m:r>
                                <a:rPr lang="en-US" altLang="zh-CN">
                                  <a:latin typeface="Cambria Math" panose="02040503050406030204" pitchFamily="18" charset="0"/>
                                </a:rPr>
                                <m:t>0</m:t>
                              </m:r>
                            </m:e>
                            <m:e/>
                          </m:mr>
                          <m:mr>
                            <m:e>
                              <m:r>
                                <a:rPr lang="en-US" altLang="zh-CN">
                                  <a:latin typeface="Cambria Math" panose="02040503050406030204" pitchFamily="18" charset="0"/>
                                </a:rPr>
                                <m:t>0</m:t>
                              </m:r>
                            </m:e>
                            <m:e>
                              <m:r>
                                <a:rPr lang="en-US" altLang="zh-CN">
                                  <a:latin typeface="Cambria Math" panose="02040503050406030204" pitchFamily="18" charset="0"/>
                                </a:rPr>
                                <m:t>0</m:t>
                              </m:r>
                            </m:e>
                            <m:e>
                              <m:r>
                                <a:rPr lang="en-US" altLang="zh-CN">
                                  <a:latin typeface="Cambria Math" panose="02040503050406030204" pitchFamily="18" charset="0"/>
                                </a:rPr>
                                <m:t>1</m:t>
                              </m:r>
                            </m:e>
                            <m:e/>
                          </m:mr>
                        </m:m>
                      </m:e>
                    </m:d>
                  </m:oMath>
                </a14:m>
                <a:endParaRPr lang="zh-CN" altLang="en-US" dirty="0"/>
              </a:p>
            </p:txBody>
          </p:sp>
        </mc:Choice>
        <mc:Fallback>
          <p:sp>
            <p:nvSpPr>
              <p:cNvPr id="11" name="文本框 10"/>
              <p:cNvSpPr txBox="1">
                <a:spLocks noRot="1" noChangeAspect="1" noMove="1" noResize="1" noEditPoints="1" noAdjustHandles="1" noChangeArrowheads="1" noChangeShapeType="1" noTextEdit="1"/>
              </p:cNvSpPr>
              <p:nvPr/>
            </p:nvSpPr>
            <p:spPr>
              <a:xfrm>
                <a:off x="1331640" y="4010232"/>
                <a:ext cx="7920880" cy="1266180"/>
              </a:xfrm>
              <a:prstGeom prst="rect">
                <a:avLst/>
              </a:prstGeom>
              <a:blipFill rotWithShape="1">
                <a:blip r:embed="rId9"/>
                <a:stretch>
                  <a:fillRect l="-1" t="-16" r="7" b="1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p:cNvSpPr txBox="1"/>
              <p:nvPr/>
            </p:nvSpPr>
            <p:spPr>
              <a:xfrm>
                <a:off x="1331640" y="5301208"/>
                <a:ext cx="7920880" cy="1283493"/>
              </a:xfrm>
              <a:prstGeom prst="rect">
                <a:avLst/>
              </a:prstGeom>
              <a:noFill/>
            </p:spPr>
            <p:txBody>
              <a:bodyPr wrap="square">
                <a:spAutoFit/>
              </a:bodyPr>
              <a:lstStyle/>
              <a:p>
                <a14:m>
                  <m:oMath xmlns:m="http://schemas.openxmlformats.org/officeDocument/2006/math">
                    <m:sSub>
                      <m:sSubPr>
                        <m:ctrlPr>
                          <a:rPr lang="en-US" altLang="zh-CN" i="1" smtClean="0">
                            <a:solidFill>
                              <a:schemeClr val="tx1"/>
                            </a:solidFill>
                            <a:latin typeface="Cambria Math" panose="02040503050406030204" pitchFamily="18" charset="0"/>
                          </a:rPr>
                        </m:ctrlPr>
                      </m:sSubPr>
                      <m:e>
                        <m:r>
                          <m:rPr>
                            <m:sty m:val="p"/>
                          </m:rPr>
                          <a:rPr lang="en-US" altLang="zh-CN" b="0" i="0" smtClean="0">
                            <a:solidFill>
                              <a:schemeClr val="tx1"/>
                            </a:solidFill>
                            <a:latin typeface="Cambria Math" panose="02040503050406030204" pitchFamily="18" charset="0"/>
                          </a:rPr>
                          <m:t>M</m:t>
                        </m:r>
                      </m:e>
                      <m:sub>
                        <m:r>
                          <a:rPr lang="en-US" altLang="zh-CN" b="0" i="0" smtClean="0">
                            <a:solidFill>
                              <a:schemeClr val="tx1"/>
                            </a:solidFill>
                            <a:latin typeface="Cambria Math" panose="02040503050406030204" pitchFamily="18" charset="0"/>
                          </a:rPr>
                          <m:t>31</m:t>
                        </m:r>
                      </m:sub>
                    </m:sSub>
                    <m:r>
                      <a:rPr lang="en-US" altLang="zh-CN" b="0" i="1" smtClean="0">
                        <a:solidFill>
                          <a:schemeClr val="tx1"/>
                        </a:solidFill>
                        <a:latin typeface="Cambria Math" panose="02040503050406030204" pitchFamily="18" charset="0"/>
                      </a:rPr>
                      <m:t>=</m:t>
                    </m:r>
                    <m:d>
                      <m:dPr>
                        <m:begChr m:val="["/>
                        <m:endChr m:val="]"/>
                        <m:ctrlPr>
                          <a:rPr lang="zh-CN" altLang="en-US" i="1" smtClean="0">
                            <a:solidFill>
                              <a:schemeClr val="tx1"/>
                            </a:solidFill>
                            <a:latin typeface="Cambria Math" panose="02040503050406030204" pitchFamily="18" charset="0"/>
                          </a:rPr>
                        </m:ctrlPr>
                      </m:dPr>
                      <m:e>
                        <m:m>
                          <m:mPr>
                            <m:mcs>
                              <m:mc>
                                <m:mcPr>
                                  <m:count m:val="4"/>
                                  <m:mcJc m:val="center"/>
                                </m:mcPr>
                              </m:mc>
                            </m:mcs>
                            <m:plcHide m:val="on"/>
                            <m:ctrlPr>
                              <a:rPr lang="zh-CN" altLang="en-US" i="1">
                                <a:solidFill>
                                  <a:schemeClr val="tx1"/>
                                </a:solidFill>
                                <a:latin typeface="Cambria Math" panose="02040503050406030204" pitchFamily="18" charset="0"/>
                              </a:rPr>
                            </m:ctrlPr>
                          </m:mPr>
                          <m:mr>
                            <m:e>
                              <m:r>
                                <a:rPr lang="en-US" altLang="zh-CN" b="0" i="0" smtClean="0">
                                  <a:solidFill>
                                    <a:schemeClr val="tx1"/>
                                  </a:solidFill>
                                  <a:latin typeface="Cambria Math" panose="02040503050406030204" pitchFamily="18" charset="0"/>
                                </a:rPr>
                                <m:t>1</m:t>
                              </m:r>
                            </m:e>
                            <m:e>
                              <m:r>
                                <a:rPr lang="en-US" altLang="zh-CN" b="0" i="0" smtClean="0">
                                  <a:solidFill>
                                    <a:schemeClr val="tx1"/>
                                  </a:solidFill>
                                  <a:latin typeface="Cambria Math" panose="02040503050406030204" pitchFamily="18" charset="0"/>
                                </a:rPr>
                                <m:t>0</m:t>
                              </m:r>
                            </m:e>
                            <m:e>
                              <m:r>
                                <a:rPr lang="en-US" altLang="zh-CN" b="0" i="0" smtClean="0">
                                  <a:solidFill>
                                    <a:schemeClr val="tx1"/>
                                  </a:solidFill>
                                  <a:latin typeface="Cambria Math" panose="02040503050406030204" pitchFamily="18" charset="0"/>
                                </a:rPr>
                                <m:t>0</m:t>
                              </m:r>
                            </m:e>
                            <m:e/>
                          </m:mr>
                          <m:mr>
                            <m:e>
                              <m:r>
                                <a:rPr lang="en-US" altLang="zh-CN" i="1" smtClean="0">
                                  <a:solidFill>
                                    <a:schemeClr val="tx1"/>
                                  </a:solidFill>
                                  <a:latin typeface="Cambria Math" panose="02040503050406030204" pitchFamily="18" charset="0"/>
                                </a:rPr>
                                <m:t>0</m:t>
                              </m:r>
                            </m:e>
                            <m:e>
                              <m:r>
                                <a:rPr lang="zh-CN" altLang="en-US" i="0">
                                  <a:solidFill>
                                    <a:schemeClr val="tx1"/>
                                  </a:solidFill>
                                  <a:latin typeface="Cambria Math" panose="02040503050406030204" pitchFamily="18" charset="0"/>
                                </a:rPr>
                                <m:t>1</m:t>
                              </m:r>
                            </m:e>
                            <m:e>
                              <m:r>
                                <a:rPr lang="en-US" altLang="zh-CN" b="0" i="0" smtClean="0">
                                  <a:solidFill>
                                    <a:schemeClr val="tx1"/>
                                  </a:solidFill>
                                  <a:latin typeface="Cambria Math" panose="02040503050406030204" pitchFamily="18" charset="0"/>
                                </a:rPr>
                                <m:t>0</m:t>
                              </m:r>
                            </m:e>
                            <m:e/>
                          </m:m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b="0" i="0" smtClean="0">
                                      <a:latin typeface="Cambria Math" panose="02040503050406030204" pitchFamily="18" charset="0"/>
                                    </a:rPr>
                                    <m:t>3</m:t>
                                  </m:r>
                                  <m:r>
                                    <a:rPr lang="en-US" altLang="zh-CN">
                                      <a:latin typeface="Cambria Math" panose="02040503050406030204" pitchFamily="18" charset="0"/>
                                    </a:rPr>
                                    <m:t>1</m:t>
                                  </m:r>
                                </m:sub>
                              </m:sSub>
                            </m:e>
                            <m:e>
                              <m:r>
                                <a:rPr lang="en-US" altLang="zh-CN" b="0" i="0" smtClean="0">
                                  <a:solidFill>
                                    <a:schemeClr val="tx1"/>
                                  </a:solidFill>
                                  <a:latin typeface="Cambria Math" panose="02040503050406030204" pitchFamily="18" charset="0"/>
                                </a:rPr>
                                <m:t>0</m:t>
                              </m:r>
                            </m:e>
                            <m:e>
                              <m:r>
                                <a:rPr lang="en-US" altLang="zh-CN" b="0" i="0" smtClean="0">
                                  <a:solidFill>
                                    <a:schemeClr val="tx1"/>
                                  </a:solidFill>
                                  <a:latin typeface="Cambria Math" panose="02040503050406030204" pitchFamily="18" charset="0"/>
                                </a:rPr>
                                <m:t>1</m:t>
                              </m:r>
                            </m:e>
                            <m:e/>
                          </m:mr>
                        </m:m>
                      </m:e>
                    </m:d>
                  </m:oMath>
                </a14:m>
                <a:r>
                  <a:rPr lang="en-US" altLang="zh-CN" dirty="0"/>
                  <a:t>= </a:t>
                </a:r>
                <a14:m>
                  <m:oMath xmlns:m="http://schemas.openxmlformats.org/officeDocument/2006/math">
                    <m:r>
                      <a:rPr lang="en-US" altLang="zh-CN" i="1">
                        <a:latin typeface="Cambria Math" panose="02040503050406030204" pitchFamily="18" charset="0"/>
                      </a:rPr>
                      <m:t>=</m:t>
                    </m:r>
                    <m:d>
                      <m:dPr>
                        <m:begChr m:val="["/>
                        <m:endChr m:val="]"/>
                        <m:ctrlPr>
                          <a:rPr lang="zh-CN" altLang="en-US" i="1">
                            <a:latin typeface="Cambria Math" panose="02040503050406030204" pitchFamily="18" charset="0"/>
                          </a:rPr>
                        </m:ctrlPr>
                      </m:dPr>
                      <m:e>
                        <m:m>
                          <m:mPr>
                            <m:mcs>
                              <m:mc>
                                <m:mcPr>
                                  <m:count m:val="4"/>
                                  <m:mcJc m:val="center"/>
                                </m:mcPr>
                              </m:mc>
                            </m:mcs>
                            <m:plcHide m:val="on"/>
                            <m:ctrlPr>
                              <a:rPr lang="zh-CN" altLang="en-US" i="1">
                                <a:latin typeface="Cambria Math" panose="02040503050406030204" pitchFamily="18" charset="0"/>
                              </a:rPr>
                            </m:ctrlPr>
                          </m:mPr>
                          <m:mr>
                            <m:e>
                              <m:r>
                                <a:rPr lang="en-US" altLang="zh-CN">
                                  <a:latin typeface="Cambria Math" panose="02040503050406030204" pitchFamily="18" charset="0"/>
                                </a:rPr>
                                <m:t>1</m:t>
                              </m:r>
                            </m:e>
                            <m:e>
                              <m:r>
                                <a:rPr lang="en-US" altLang="zh-CN">
                                  <a:latin typeface="Cambria Math" panose="02040503050406030204" pitchFamily="18" charset="0"/>
                                </a:rPr>
                                <m:t>0</m:t>
                              </m:r>
                            </m:e>
                            <m:e>
                              <m:r>
                                <a:rPr lang="en-US" altLang="zh-CN">
                                  <a:latin typeface="Cambria Math" panose="02040503050406030204" pitchFamily="18" charset="0"/>
                                </a:rPr>
                                <m:t>0</m:t>
                              </m:r>
                            </m:e>
                            <m:e/>
                          </m:mr>
                          <m:mr>
                            <m:e>
                              <m:r>
                                <a:rPr lang="en-US" altLang="zh-CN" b="0" i="1" smtClean="0">
                                  <a:latin typeface="Cambria Math" panose="02040503050406030204" pitchFamily="18" charset="0"/>
                                </a:rPr>
                                <m:t>0</m:t>
                              </m:r>
                            </m:e>
                            <m:e>
                              <m:r>
                                <a:rPr lang="zh-CN" altLang="en-US">
                                  <a:latin typeface="Cambria Math" panose="02040503050406030204" pitchFamily="18" charset="0"/>
                                </a:rPr>
                                <m:t>1</m:t>
                              </m:r>
                            </m:e>
                            <m:e>
                              <m:r>
                                <a:rPr lang="en-US" altLang="zh-CN">
                                  <a:latin typeface="Cambria Math" panose="02040503050406030204" pitchFamily="18" charset="0"/>
                                </a:rPr>
                                <m:t>0</m:t>
                              </m:r>
                            </m:e>
                            <m:e/>
                          </m:mr>
                          <m:mr>
                            <m:e>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1</m:t>
                                  </m:r>
                                </m:num>
                                <m:den>
                                  <m:r>
                                    <a:rPr lang="en-US" altLang="zh-CN" i="1">
                                      <a:latin typeface="Cambria Math" panose="02040503050406030204" pitchFamily="18" charset="0"/>
                                    </a:rPr>
                                    <m:t>2</m:t>
                                  </m:r>
                                </m:den>
                              </m:f>
                            </m:e>
                            <m:e>
                              <m:r>
                                <a:rPr lang="en-US" altLang="zh-CN">
                                  <a:latin typeface="Cambria Math" panose="02040503050406030204" pitchFamily="18" charset="0"/>
                                </a:rPr>
                                <m:t>0</m:t>
                              </m:r>
                            </m:e>
                            <m:e>
                              <m:r>
                                <a:rPr lang="en-US" altLang="zh-CN">
                                  <a:latin typeface="Cambria Math" panose="02040503050406030204" pitchFamily="18" charset="0"/>
                                </a:rPr>
                                <m:t>1</m:t>
                              </m:r>
                            </m:e>
                            <m:e/>
                          </m:mr>
                        </m:m>
                      </m:e>
                    </m:d>
                  </m:oMath>
                </a14:m>
                <a:endParaRPr lang="zh-CN" altLang="en-US" dirty="0"/>
              </a:p>
            </p:txBody>
          </p:sp>
        </mc:Choice>
        <mc:Fallback>
          <p:sp>
            <p:nvSpPr>
              <p:cNvPr id="12" name="文本框 11"/>
              <p:cNvSpPr txBox="1">
                <a:spLocks noRot="1" noChangeAspect="1" noMove="1" noResize="1" noEditPoints="1" noAdjustHandles="1" noChangeArrowheads="1" noChangeShapeType="1" noTextEdit="1"/>
              </p:cNvSpPr>
              <p:nvPr/>
            </p:nvSpPr>
            <p:spPr>
              <a:xfrm>
                <a:off x="1331640" y="5301208"/>
                <a:ext cx="7920880" cy="1283493"/>
              </a:xfrm>
              <a:prstGeom prst="rect">
                <a:avLst/>
              </a:prstGeom>
              <a:blipFill rotWithShape="1">
                <a:blip r:embed="rId10"/>
                <a:stretch>
                  <a:fillRect l="-1" t="-18" r="7" b="30"/>
                </a:stretch>
              </a:blipFill>
            </p:spPr>
            <p:txBody>
              <a:bodyPr/>
              <a:lstStyle/>
              <a:p>
                <a:r>
                  <a:rPr lang="zh-CN" altLang="en-US">
                    <a:noFill/>
                  </a:rPr>
                  <a:t> </a:t>
                </a:r>
              </a:p>
            </p:txBody>
          </p:sp>
        </mc:Fallback>
      </mc:AlternateContent>
      <p:sp>
        <p:nvSpPr>
          <p:cNvPr id="13" name="Text Box 8"/>
          <p:cNvSpPr txBox="1">
            <a:spLocks noChangeArrowheads="1"/>
          </p:cNvSpPr>
          <p:nvPr/>
        </p:nvSpPr>
        <p:spPr bwMode="auto">
          <a:xfrm>
            <a:off x="3052" y="8286"/>
            <a:ext cx="6858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spcBef>
                <a:spcPct val="50000"/>
              </a:spcBef>
              <a:buFont typeface="Wingdings" panose="05000000000000000000" pitchFamily="2" charset="2"/>
              <a:buChar char="Ø"/>
            </a:pPr>
            <a:r>
              <a:rPr lang="en-GB" altLang="zh-CN" b="1" dirty="0"/>
              <a:t>Gauss</a:t>
            </a:r>
            <a:r>
              <a:rPr lang="zh-CN" altLang="en-US" b="1" dirty="0"/>
              <a:t>消元法分析</a:t>
            </a:r>
            <a:endParaRPr lang="en-US" altLang="zh-CN" b="1" dirty="0"/>
          </a:p>
        </p:txBody>
      </p:sp>
      <p:sp>
        <p:nvSpPr>
          <p:cNvPr id="14" name="Rectangle 27"/>
          <p:cNvSpPr>
            <a:spLocks noChangeArrowheads="1"/>
          </p:cNvSpPr>
          <p:nvPr/>
        </p:nvSpPr>
        <p:spPr bwMode="auto">
          <a:xfrm>
            <a:off x="4953000" y="0"/>
            <a:ext cx="419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§4 Gaussian Elimination</a:t>
            </a:r>
            <a:endParaRPr lang="en-US" altLang="zh-CN" sz="1800" b="1" dirty="0"/>
          </a:p>
        </p:txBody>
      </p:sp>
      <p:sp>
        <p:nvSpPr>
          <p:cNvPr id="16" name="箭头: 上下 15"/>
          <p:cNvSpPr/>
          <p:nvPr/>
        </p:nvSpPr>
        <p:spPr>
          <a:xfrm>
            <a:off x="4223919" y="2666678"/>
            <a:ext cx="204065" cy="349870"/>
          </a:xfrm>
          <a:prstGeom prst="upDown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8" name="文本框 17"/>
              <p:cNvSpPr txBox="1"/>
              <p:nvPr/>
            </p:nvSpPr>
            <p:spPr>
              <a:xfrm>
                <a:off x="2495038" y="3186876"/>
                <a:ext cx="4633546" cy="486672"/>
              </a:xfrm>
              <a:prstGeom prst="rect">
                <a:avLst/>
              </a:prstGeom>
              <a:noFill/>
            </p:spPr>
            <p:txBody>
              <a:bodyPr wrap="square">
                <a:spAutoFit/>
              </a:bodyPr>
              <a:lstStyle/>
              <a:p>
                <a14:m>
                  <m:oMath xmlns:m="http://schemas.openxmlformats.org/officeDocument/2006/math">
                    <m:sSub>
                      <m:sSubPr>
                        <m:ctrlPr>
                          <a:rPr lang="en-US" altLang="zh-CN" i="1" smtClean="0">
                            <a:solidFill>
                              <a:schemeClr val="tx1"/>
                            </a:solidFill>
                            <a:latin typeface="Cambria Math" panose="02040503050406030204" pitchFamily="18" charset="0"/>
                          </a:rPr>
                        </m:ctrlPr>
                      </m:sSubPr>
                      <m:e>
                        <m:r>
                          <m:rPr>
                            <m:sty m:val="p"/>
                          </m:rPr>
                          <a:rPr lang="en-US" altLang="zh-CN" b="0" i="0" smtClean="0">
                            <a:solidFill>
                              <a:schemeClr val="tx1"/>
                            </a:solidFill>
                            <a:latin typeface="Cambria Math" panose="02040503050406030204" pitchFamily="18" charset="0"/>
                          </a:rPr>
                          <m:t>M</m:t>
                        </m:r>
                      </m:e>
                      <m:sub>
                        <m:r>
                          <a:rPr lang="en-US" altLang="zh-CN" b="0" i="0" smtClean="0">
                            <a:solidFill>
                              <a:schemeClr val="tx1"/>
                            </a:solidFill>
                            <a:latin typeface="Cambria Math" panose="02040503050406030204" pitchFamily="18" charset="0"/>
                          </a:rPr>
                          <m:t>31</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M</m:t>
                        </m:r>
                      </m:e>
                      <m:sub>
                        <m:r>
                          <a:rPr lang="en-US" altLang="zh-CN">
                            <a:latin typeface="Cambria Math" panose="02040503050406030204" pitchFamily="18" charset="0"/>
                          </a:rPr>
                          <m:t>21</m:t>
                        </m:r>
                      </m:sub>
                    </m:sSub>
                  </m:oMath>
                </a14:m>
                <a:r>
                  <a:rPr lang="zh-CN" altLang="en-US" dirty="0"/>
                  <a:t> </a:t>
                </a:r>
                <a14:m>
                  <m:oMath xmlns:m="http://schemas.openxmlformats.org/officeDocument/2006/math">
                    <m:d>
                      <m:dPr>
                        <m:begChr m:val=""/>
                        <m:endChr m:val=""/>
                        <m:ctrlPr>
                          <a:rPr lang="zh-CN" altLang="en-US" i="1">
                            <a:latin typeface="Cambria Math" panose="02040503050406030204" pitchFamily="18" charset="0"/>
                          </a:rPr>
                        </m:ctrlPr>
                      </m:dPr>
                      <m:e>
                        <m:d>
                          <m:dPr>
                            <m:begChr m:val=""/>
                            <m:endChr m:val=""/>
                            <m:ctrlPr>
                              <a:rPr lang="zh-CN" altLang="en-US" i="1">
                                <a:latin typeface="Cambria Math" panose="02040503050406030204" pitchFamily="18" charset="0"/>
                              </a:rPr>
                            </m:ctrlPr>
                          </m:dPr>
                          <m:e>
                            <m:d>
                              <m:dPr>
                                <m:begChr m:val=""/>
                                <m:endChr m:val=""/>
                                <m:ctrlPr>
                                  <a:rPr lang="zh-CN" altLang="en-US" i="1">
                                    <a:latin typeface="Cambria Math" panose="02040503050406030204" pitchFamily="18" charset="0"/>
                                  </a:rPr>
                                </m:ctrlPr>
                              </m:dPr>
                              <m:e>
                                <m:r>
                                  <a:rPr lang="zh-CN" altLang="en-US">
                                    <a:latin typeface="Cambria Math" panose="02040503050406030204" pitchFamily="18" charset="0"/>
                                  </a:rPr>
                                  <m:t>(</m:t>
                                </m:r>
                              </m:e>
                            </m:d>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𝐴</m:t>
                                </m:r>
                              </m:e>
                              <m:sup>
                                <m:r>
                                  <a:rPr lang="en-US" altLang="zh-CN" b="0" i="1" smtClean="0">
                                    <a:latin typeface="Cambria Math" panose="02040503050406030204" pitchFamily="18" charset="0"/>
                                  </a:rPr>
                                  <m:t>0</m:t>
                                </m:r>
                              </m:sup>
                            </m:sSup>
                            <m:r>
                              <a:rPr lang="zh-CN" altLang="en-US">
                                <a:latin typeface="Cambria Math" panose="02040503050406030204" pitchFamily="18" charset="0"/>
                              </a:rPr>
                              <m:t>,</m:t>
                            </m:r>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𝑏</m:t>
                                </m:r>
                              </m:e>
                              <m:sup>
                                <m:d>
                                  <m:dPr>
                                    <m:ctrlPr>
                                      <a:rPr lang="zh-CN" altLang="en-US" i="1">
                                        <a:latin typeface="Cambria Math" panose="02040503050406030204" pitchFamily="18" charset="0"/>
                                      </a:rPr>
                                    </m:ctrlPr>
                                  </m:dPr>
                                  <m:e>
                                    <m:r>
                                      <a:rPr lang="en-US" altLang="zh-CN" b="0" i="0" smtClean="0">
                                        <a:latin typeface="Cambria Math" panose="02040503050406030204" pitchFamily="18" charset="0"/>
                                      </a:rPr>
                                      <m:t>0</m:t>
                                    </m:r>
                                  </m:e>
                                </m:d>
                              </m:sup>
                            </m:sSup>
                            <m:r>
                              <a:rPr lang="zh-CN" altLang="en-US">
                                <a:latin typeface="Cambria Math" panose="02040503050406030204" pitchFamily="18" charset="0"/>
                              </a:rPr>
                              <m:t>)</m:t>
                            </m:r>
                          </m:e>
                        </m:d>
                        <m:r>
                          <a:rPr lang="zh-CN" altLang="en-US">
                            <a:latin typeface="Cambria Math" panose="02040503050406030204" pitchFamily="18" charset="0"/>
                          </a:rPr>
                          <m:t>=</m:t>
                        </m:r>
                        <m:d>
                          <m:dPr>
                            <m:begChr m:val=""/>
                            <m:endChr m:val=""/>
                            <m:ctrlPr>
                              <a:rPr lang="zh-CN" altLang="en-US" i="1">
                                <a:latin typeface="Cambria Math" panose="02040503050406030204" pitchFamily="18" charset="0"/>
                              </a:rPr>
                            </m:ctrlPr>
                          </m:dPr>
                          <m:e>
                            <m:r>
                              <a:rPr lang="zh-CN" altLang="en-US">
                                <a:latin typeface="Cambria Math" panose="02040503050406030204" pitchFamily="18" charset="0"/>
                              </a:rPr>
                              <m:t>(</m:t>
                            </m:r>
                          </m:e>
                        </m:d>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𝐴</m:t>
                            </m:r>
                          </m:e>
                          <m:sup>
                            <m:d>
                              <m:dPr>
                                <m:ctrlPr>
                                  <a:rPr lang="zh-CN" altLang="en-US" i="1">
                                    <a:latin typeface="Cambria Math" panose="02040503050406030204" pitchFamily="18" charset="0"/>
                                  </a:rPr>
                                </m:ctrlPr>
                              </m:dPr>
                              <m:e>
                                <m:r>
                                  <a:rPr lang="zh-CN" altLang="en-US">
                                    <a:latin typeface="Cambria Math" panose="02040503050406030204" pitchFamily="18" charset="0"/>
                                  </a:rPr>
                                  <m:t>1</m:t>
                                </m:r>
                              </m:e>
                            </m:d>
                          </m:sup>
                        </m:sSup>
                        <m:r>
                          <a:rPr lang="zh-CN" altLang="en-US">
                            <a:latin typeface="Cambria Math" panose="02040503050406030204" pitchFamily="18" charset="0"/>
                          </a:rPr>
                          <m:t>,</m:t>
                        </m:r>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𝑏</m:t>
                            </m:r>
                          </m:e>
                          <m:sup>
                            <m:d>
                              <m:dPr>
                                <m:ctrlPr>
                                  <a:rPr lang="zh-CN" altLang="en-US" i="1">
                                    <a:latin typeface="Cambria Math" panose="02040503050406030204" pitchFamily="18" charset="0"/>
                                  </a:rPr>
                                </m:ctrlPr>
                              </m:dPr>
                              <m:e>
                                <m:r>
                                  <a:rPr lang="zh-CN" altLang="en-US">
                                    <a:latin typeface="Cambria Math" panose="02040503050406030204" pitchFamily="18" charset="0"/>
                                  </a:rPr>
                                  <m:t>1</m:t>
                                </m:r>
                              </m:e>
                            </m:d>
                          </m:sup>
                        </m:sSup>
                        <m:r>
                          <a:rPr lang="zh-CN" altLang="en-US">
                            <a:latin typeface="Cambria Math" panose="02040503050406030204" pitchFamily="18" charset="0"/>
                          </a:rPr>
                          <m:t>)</m:t>
                        </m:r>
                      </m:e>
                    </m:d>
                  </m:oMath>
                </a14:m>
                <a:endParaRPr lang="zh-CN" altLang="en-US" dirty="0"/>
              </a:p>
            </p:txBody>
          </p:sp>
        </mc:Choice>
        <mc:Fallback>
          <p:sp>
            <p:nvSpPr>
              <p:cNvPr id="18" name="文本框 17"/>
              <p:cNvSpPr txBox="1">
                <a:spLocks noRot="1" noChangeAspect="1" noMove="1" noResize="1" noEditPoints="1" noAdjustHandles="1" noChangeArrowheads="1" noChangeShapeType="1" noTextEdit="1"/>
              </p:cNvSpPr>
              <p:nvPr/>
            </p:nvSpPr>
            <p:spPr>
              <a:xfrm>
                <a:off x="2495038" y="3186876"/>
                <a:ext cx="4633546" cy="486672"/>
              </a:xfrm>
              <a:prstGeom prst="rect">
                <a:avLst/>
              </a:prstGeom>
              <a:blipFill rotWithShape="1">
                <a:blip r:embed="rId11"/>
                <a:stretch>
                  <a:fillRect l="-3" t="-92" r="2" b="-44869"/>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0"/>
                                        <p:tgtEl>
                                          <p:spTgt spid="18"/>
                                        </p:tgtEl>
                                      </p:cBhvr>
                                    </p:animEffect>
                                    <p:anim calcmode="lin" valueType="num">
                                      <p:cBhvr>
                                        <p:cTn id="28" dur="1000" fill="hold"/>
                                        <p:tgtEl>
                                          <p:spTgt spid="18"/>
                                        </p:tgtEl>
                                        <p:attrNameLst>
                                          <p:attrName>ppt_x</p:attrName>
                                        </p:attrNameLst>
                                      </p:cBhvr>
                                      <p:tavLst>
                                        <p:tav tm="0">
                                          <p:val>
                                            <p:strVal val="#ppt_x"/>
                                          </p:val>
                                        </p:tav>
                                        <p:tav tm="100000">
                                          <p:val>
                                            <p:strVal val="#ppt_x"/>
                                          </p:val>
                                        </p:tav>
                                      </p:tavLst>
                                    </p:anim>
                                    <p:anim calcmode="lin" valueType="num">
                                      <p:cBhvr>
                                        <p:cTn id="2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1000"/>
                                        <p:tgtEl>
                                          <p:spTgt spid="12"/>
                                        </p:tgtEl>
                                      </p:cBhvr>
                                    </p:animEffect>
                                    <p:anim calcmode="lin" valueType="num">
                                      <p:cBhvr>
                                        <p:cTn id="40" dur="1000" fill="hold"/>
                                        <p:tgtEl>
                                          <p:spTgt spid="12"/>
                                        </p:tgtEl>
                                        <p:attrNameLst>
                                          <p:attrName>ppt_x</p:attrName>
                                        </p:attrNameLst>
                                      </p:cBhvr>
                                      <p:tavLst>
                                        <p:tav tm="0">
                                          <p:val>
                                            <p:strVal val="#ppt_x"/>
                                          </p:val>
                                        </p:tav>
                                        <p:tav tm="100000">
                                          <p:val>
                                            <p:strVal val="#ppt_x"/>
                                          </p:val>
                                        </p:tav>
                                      </p:tavLst>
                                    </p:anim>
                                    <p:anim calcmode="lin" valueType="num">
                                      <p:cBhvr>
                                        <p:cTn id="4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6" grpId="0" animBg="1"/>
      <p:bldP spid="18"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40"/>
          <p:cNvSpPr txBox="1">
            <a:spLocks noChangeArrowheads="1"/>
          </p:cNvSpPr>
          <p:nvPr/>
        </p:nvSpPr>
        <p:spPr bwMode="auto">
          <a:xfrm>
            <a:off x="344503" y="801676"/>
            <a:ext cx="2519363" cy="461665"/>
          </a:xfrm>
          <a:prstGeom prst="rect">
            <a:avLst/>
          </a:prstGeom>
          <a:noFill/>
          <a:ln w="28575" algn="ctr">
            <a:solidFill>
              <a:schemeClr val="bg1"/>
            </a:solidFill>
            <a:miter lim="800000"/>
          </a:ln>
        </p:spPr>
        <p:txBody>
          <a:bodyPr>
            <a:spAutoFit/>
          </a:bodyPr>
          <a:lstStyle/>
          <a:p>
            <a:pPr>
              <a:defRPr/>
            </a:pPr>
            <a:r>
              <a:rPr lang="zh-CN" altLang="en-US" dirty="0">
                <a:latin typeface="+mn-ea"/>
                <a:ea typeface="+mn-ea"/>
              </a:rPr>
              <a:t>第</a:t>
            </a:r>
            <a:r>
              <a:rPr lang="en-US" altLang="zh-CN" dirty="0">
                <a:latin typeface="+mn-ea"/>
                <a:ea typeface="+mn-ea"/>
              </a:rPr>
              <a:t>1</a:t>
            </a:r>
            <a:r>
              <a:rPr lang="zh-CN" altLang="en-US" dirty="0">
                <a:latin typeface="+mn-ea"/>
                <a:ea typeface="+mn-ea"/>
              </a:rPr>
              <a:t>步消元</a:t>
            </a:r>
            <a:endParaRPr lang="zh-CN" altLang="en-US" dirty="0">
              <a:latin typeface="+mn-ea"/>
              <a:ea typeface="+mn-ea"/>
            </a:endParaRPr>
          </a:p>
        </p:txBody>
      </p:sp>
      <p:graphicFrame>
        <p:nvGraphicFramePr>
          <p:cNvPr id="270351" name="Object 3"/>
          <p:cNvGraphicFramePr>
            <a:graphicFrameLocks noChangeAspect="1"/>
          </p:cNvGraphicFramePr>
          <p:nvPr/>
        </p:nvGraphicFramePr>
        <p:xfrm>
          <a:off x="1187624" y="1353228"/>
          <a:ext cx="6681787" cy="968375"/>
        </p:xfrm>
        <a:graphic>
          <a:graphicData uri="http://schemas.openxmlformats.org/presentationml/2006/ole">
            <mc:AlternateContent xmlns:mc="http://schemas.openxmlformats.org/markup-compatibility/2006">
              <mc:Choice xmlns:v="urn:schemas-microsoft-com:vml" Requires="v">
                <p:oleObj spid="_x0000_s0" name="Equation" r:id="rId1" imgW="74371200" imgH="11582400" progId="Equation.DSMT4">
                  <p:embed/>
                </p:oleObj>
              </mc:Choice>
              <mc:Fallback>
                <p:oleObj name="Equation" r:id="rId1" imgW="74371200" imgH="11582400" progId="Equation.DSMT4">
                  <p:embed/>
                  <p:pic>
                    <p:nvPicPr>
                      <p:cNvPr id="0" name="Object 3"/>
                      <p:cNvPicPr>
                        <a:picLocks noChangeAspect="1" noChangeArrowheads="1"/>
                      </p:cNvPicPr>
                      <p:nvPr/>
                    </p:nvPicPr>
                    <p:blipFill>
                      <a:blip r:embed="rId2"/>
                      <a:srcRect/>
                      <a:stretch>
                        <a:fillRect/>
                      </a:stretch>
                    </p:blipFill>
                    <p:spPr bwMode="auto">
                      <a:xfrm>
                        <a:off x="1187624" y="1353228"/>
                        <a:ext cx="6681787" cy="968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 Box 40"/>
          <p:cNvSpPr txBox="1">
            <a:spLocks noChangeArrowheads="1"/>
          </p:cNvSpPr>
          <p:nvPr/>
        </p:nvSpPr>
        <p:spPr bwMode="auto">
          <a:xfrm>
            <a:off x="344503" y="2466063"/>
            <a:ext cx="4856163" cy="461665"/>
          </a:xfrm>
          <a:prstGeom prst="rect">
            <a:avLst/>
          </a:prstGeom>
          <a:noFill/>
          <a:ln w="28575" algn="ctr">
            <a:solidFill>
              <a:schemeClr val="bg1"/>
            </a:solidFill>
            <a:miter lim="800000"/>
          </a:ln>
        </p:spPr>
        <p:txBody>
          <a:bodyPr>
            <a:spAutoFit/>
          </a:bodyPr>
          <a:lstStyle/>
          <a:p>
            <a:pPr>
              <a:defRPr/>
            </a:pPr>
            <a:r>
              <a:rPr lang="zh-CN" altLang="en-US" dirty="0">
                <a:latin typeface="+mn-ea"/>
                <a:ea typeface="+mn-ea"/>
              </a:rPr>
              <a:t>第</a:t>
            </a:r>
            <a:r>
              <a:rPr lang="en-US" altLang="zh-CN" dirty="0">
                <a:latin typeface="+mn-ea"/>
                <a:ea typeface="+mn-ea"/>
              </a:rPr>
              <a:t>n-1</a:t>
            </a:r>
            <a:r>
              <a:rPr lang="zh-CN" altLang="en-US" dirty="0">
                <a:latin typeface="+mn-ea"/>
                <a:ea typeface="+mn-ea"/>
              </a:rPr>
              <a:t>步消元后，有</a:t>
            </a:r>
            <a:endParaRPr lang="zh-CN" altLang="en-US" dirty="0">
              <a:latin typeface="+mn-ea"/>
              <a:ea typeface="+mn-ea"/>
            </a:endParaRPr>
          </a:p>
        </p:txBody>
      </p:sp>
      <p:graphicFrame>
        <p:nvGraphicFramePr>
          <p:cNvPr id="2" name="Object 3"/>
          <p:cNvGraphicFramePr>
            <a:graphicFrameLocks noChangeAspect="1"/>
          </p:cNvGraphicFramePr>
          <p:nvPr/>
        </p:nvGraphicFramePr>
        <p:xfrm>
          <a:off x="1116052" y="2990414"/>
          <a:ext cx="6735763" cy="968375"/>
        </p:xfrm>
        <a:graphic>
          <a:graphicData uri="http://schemas.openxmlformats.org/presentationml/2006/ole">
            <mc:AlternateContent xmlns:mc="http://schemas.openxmlformats.org/markup-compatibility/2006">
              <mc:Choice xmlns:v="urn:schemas-microsoft-com:vml" Requires="v">
                <p:oleObj spid="_x0000_s3" name="Equation" r:id="rId3" imgW="3124200" imgH="482600" progId="Equation.DSMT4">
                  <p:embed/>
                </p:oleObj>
              </mc:Choice>
              <mc:Fallback>
                <p:oleObj name="Equation" r:id="rId3" imgW="3124200" imgH="4826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52" y="2990414"/>
                        <a:ext cx="6735763" cy="968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139" name="Rectangle 8"/>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graphicFrame>
        <p:nvGraphicFramePr>
          <p:cNvPr id="6" name="Object 3"/>
          <p:cNvGraphicFramePr>
            <a:graphicFrameLocks noChangeAspect="1"/>
          </p:cNvGraphicFramePr>
          <p:nvPr/>
        </p:nvGraphicFramePr>
        <p:xfrm>
          <a:off x="505504" y="4111598"/>
          <a:ext cx="3703880" cy="2018730"/>
        </p:xfrm>
        <a:graphic>
          <a:graphicData uri="http://schemas.openxmlformats.org/presentationml/2006/ole">
            <mc:AlternateContent xmlns:mc="http://schemas.openxmlformats.org/markup-compatibility/2006">
              <mc:Choice xmlns:v="urn:schemas-microsoft-com:vml" Requires="v">
                <p:oleObj spid="_x0000_s4" name="Equation" r:id="rId5" imgW="47853600" imgH="28041600" progId="Equation.DSMT4">
                  <p:embed/>
                </p:oleObj>
              </mc:Choice>
              <mc:Fallback>
                <p:oleObj name="Equation" r:id="rId5" imgW="47853600" imgH="28041600" progId="Equation.DSMT4">
                  <p:embed/>
                  <p:pic>
                    <p:nvPicPr>
                      <p:cNvPr id="0" name="Object 3"/>
                      <p:cNvPicPr>
                        <a:picLocks noChangeAspect="1" noChangeArrowheads="1"/>
                      </p:cNvPicPr>
                      <p:nvPr/>
                    </p:nvPicPr>
                    <p:blipFill>
                      <a:blip r:embed="rId6"/>
                      <a:srcRect/>
                      <a:stretch>
                        <a:fillRect/>
                      </a:stretch>
                    </p:blipFill>
                    <p:spPr bwMode="auto">
                      <a:xfrm>
                        <a:off x="505504" y="4111598"/>
                        <a:ext cx="3703880" cy="2018730"/>
                      </a:xfrm>
                      <a:prstGeom prst="rect">
                        <a:avLst/>
                      </a:prstGeom>
                      <a:noFill/>
                      <a:ln>
                        <a:noFill/>
                      </a:ln>
                      <a:effectLst/>
                    </p:spPr>
                  </p:pic>
                </p:oleObj>
              </mc:Fallback>
            </mc:AlternateContent>
          </a:graphicData>
        </a:graphic>
      </p:graphicFrame>
      <p:sp>
        <p:nvSpPr>
          <p:cNvPr id="17" name="Text Box 40"/>
          <p:cNvSpPr txBox="1">
            <a:spLocks noChangeArrowheads="1"/>
          </p:cNvSpPr>
          <p:nvPr/>
        </p:nvSpPr>
        <p:spPr bwMode="auto">
          <a:xfrm>
            <a:off x="4504411" y="5653751"/>
            <a:ext cx="4248472" cy="461665"/>
          </a:xfrm>
          <a:prstGeom prst="rect">
            <a:avLst/>
          </a:prstGeom>
          <a:noFill/>
          <a:ln w="28575" algn="ctr">
            <a:noFill/>
            <a:miter lim="800000"/>
          </a:ln>
        </p:spPr>
        <p:txBody>
          <a:bodyPr wrap="square">
            <a:spAutoFit/>
          </a:bodyPr>
          <a:lstStyle/>
          <a:p>
            <a:pPr>
              <a:defRPr/>
            </a:pPr>
            <a:r>
              <a:rPr lang="en-US" altLang="zh-CN" sz="2400" dirty="0">
                <a:latin typeface="+mn-ea"/>
                <a:ea typeface="+mn-ea"/>
              </a:rPr>
              <a:t>L</a:t>
            </a:r>
            <a:r>
              <a:rPr lang="zh-CN" altLang="en-US" sz="2400" dirty="0">
                <a:latin typeface="+mn-ea"/>
                <a:ea typeface="+mn-ea"/>
              </a:rPr>
              <a:t>是下三角阵，</a:t>
            </a:r>
            <a:r>
              <a:rPr lang="en-US" altLang="zh-CN" sz="2400" dirty="0">
                <a:latin typeface="+mn-ea"/>
                <a:ea typeface="+mn-ea"/>
              </a:rPr>
              <a:t>U</a:t>
            </a:r>
            <a:r>
              <a:rPr lang="zh-CN" altLang="en-US" sz="2400" dirty="0">
                <a:latin typeface="+mn-ea"/>
                <a:ea typeface="+mn-ea"/>
              </a:rPr>
              <a:t>是上三角阵。</a:t>
            </a:r>
            <a:endParaRPr lang="zh-CN" altLang="en-US" sz="2400" dirty="0">
              <a:latin typeface="+mn-ea"/>
              <a:ea typeface="+mn-ea"/>
            </a:endParaRPr>
          </a:p>
        </p:txBody>
      </p:sp>
      <p:sp>
        <p:nvSpPr>
          <p:cNvPr id="14" name="Text Box 40"/>
          <p:cNvSpPr txBox="1">
            <a:spLocks noChangeArrowheads="1"/>
          </p:cNvSpPr>
          <p:nvPr/>
        </p:nvSpPr>
        <p:spPr bwMode="auto">
          <a:xfrm>
            <a:off x="6628647" y="6225486"/>
            <a:ext cx="2446337" cy="461963"/>
          </a:xfrm>
          <a:prstGeom prst="rect">
            <a:avLst/>
          </a:prstGeom>
          <a:solidFill>
            <a:schemeClr val="bg1">
              <a:lumMod val="95000"/>
            </a:schemeClr>
          </a:solidFill>
          <a:ln w="28575" algn="ctr">
            <a:solidFill>
              <a:srgbClr val="FF0000"/>
            </a:solidFill>
            <a:miter lim="800000"/>
          </a:ln>
        </p:spPr>
        <p:txBody>
          <a:bodyPr>
            <a:spAutoFit/>
          </a:bodyPr>
          <a:lstStyle/>
          <a:p>
            <a:pPr>
              <a:defRPr/>
            </a:pPr>
            <a:r>
              <a:rPr lang="en-US" altLang="zh-CN" sz="2400" i="1" dirty="0">
                <a:latin typeface="+mn-lt"/>
                <a:ea typeface="华文行楷" panose="02010800040101010101" pitchFamily="2" charset="-122"/>
              </a:rPr>
              <a:t>A=D-L-U   ?</a:t>
            </a:r>
            <a:endParaRPr lang="zh-CN" altLang="en-US" sz="2400" i="1" dirty="0">
              <a:latin typeface="华文行楷" panose="02010800040101010101" pitchFamily="2" charset="-122"/>
              <a:ea typeface="华文行楷" panose="02010800040101010101" pitchFamily="2" charset="-122"/>
            </a:endParaRPr>
          </a:p>
        </p:txBody>
      </p:sp>
      <p:sp>
        <p:nvSpPr>
          <p:cNvPr id="16" name="Rectangle 27"/>
          <p:cNvSpPr>
            <a:spLocks noChangeArrowheads="1"/>
          </p:cNvSpPr>
          <p:nvPr/>
        </p:nvSpPr>
        <p:spPr bwMode="auto">
          <a:xfrm>
            <a:off x="4953000" y="0"/>
            <a:ext cx="419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§4 Gaussian Elimination</a:t>
            </a:r>
            <a:endParaRPr lang="en-US" altLang="zh-CN" sz="1800" b="1" dirty="0"/>
          </a:p>
        </p:txBody>
      </p:sp>
      <p:sp>
        <p:nvSpPr>
          <p:cNvPr id="18" name="Text Box 8"/>
          <p:cNvSpPr txBox="1">
            <a:spLocks noChangeArrowheads="1"/>
          </p:cNvSpPr>
          <p:nvPr/>
        </p:nvSpPr>
        <p:spPr bwMode="auto">
          <a:xfrm>
            <a:off x="3052" y="8286"/>
            <a:ext cx="6858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spcBef>
                <a:spcPct val="50000"/>
              </a:spcBef>
              <a:buFont typeface="Wingdings" panose="05000000000000000000" pitchFamily="2" charset="2"/>
              <a:buChar char="Ø"/>
            </a:pPr>
            <a:r>
              <a:rPr lang="en-GB" altLang="zh-CN" b="1" dirty="0"/>
              <a:t>Gauss</a:t>
            </a:r>
            <a:r>
              <a:rPr lang="zh-CN" altLang="en-US" b="1" dirty="0"/>
              <a:t>消元法分析</a:t>
            </a:r>
            <a:endParaRPr lang="en-US" altLang="zh-CN" b="1" dirty="0"/>
          </a:p>
        </p:txBody>
      </p:sp>
      <mc:AlternateContent xmlns:mc="http://schemas.openxmlformats.org/markup-compatibility/2006">
        <mc:Choice xmlns:a14="http://schemas.microsoft.com/office/drawing/2010/main" Requires="a14">
          <p:sp>
            <p:nvSpPr>
              <p:cNvPr id="22" name="文本框 21"/>
              <p:cNvSpPr txBox="1"/>
              <p:nvPr/>
            </p:nvSpPr>
            <p:spPr>
              <a:xfrm>
                <a:off x="3398122" y="4436645"/>
                <a:ext cx="4666516" cy="1250342"/>
              </a:xfrm>
              <a:prstGeom prst="rect">
                <a:avLst/>
              </a:prstGeom>
              <a:noFill/>
            </p:spPr>
            <p:txBody>
              <a:bodyPr wrap="square">
                <a:spAutoFit/>
              </a:bodyPr>
              <a:lstStyle/>
              <a:p>
                <a:pPr algn="dist"/>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𝑀𝐴</m:t>
                      </m:r>
                      <m:r>
                        <a:rPr lang="en-US" altLang="zh-CN" b="0" i="1" smtClean="0">
                          <a:solidFill>
                            <a:schemeClr val="tx1"/>
                          </a:solidFill>
                          <a:latin typeface="Cambria Math" panose="02040503050406030204" pitchFamily="18" charset="0"/>
                        </a:rPr>
                        <m:t>=</m:t>
                      </m:r>
                      <m:sSup>
                        <m:sSupPr>
                          <m:ctrlPr>
                            <a:rPr lang="zh-CN" altLang="en-US" i="1" smtClean="0">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𝐴</m:t>
                          </m:r>
                        </m:e>
                        <m:sup>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𝑛</m:t>
                              </m:r>
                              <m:r>
                                <a:rPr lang="zh-CN" altLang="en-US" i="0">
                                  <a:solidFill>
                                    <a:schemeClr val="tx1"/>
                                  </a:solidFill>
                                  <a:latin typeface="Cambria Math" panose="02040503050406030204" pitchFamily="18" charset="0"/>
                                </a:rPr>
                                <m:t>−</m:t>
                              </m:r>
                              <m:r>
                                <a:rPr lang="zh-CN" altLang="en-US" i="0">
                                  <a:solidFill>
                                    <a:schemeClr val="tx1"/>
                                  </a:solidFill>
                                  <a:latin typeface="Cambria Math" panose="02040503050406030204" pitchFamily="18" charset="0"/>
                                </a:rPr>
                                <m:t>1</m:t>
                              </m:r>
                            </m:e>
                          </m:d>
                        </m:sup>
                      </m:sSup>
                    </m:oMath>
                  </m:oMathPara>
                </a14:m>
                <a:endParaRPr lang="en-US" altLang="zh-CN" i="1" dirty="0">
                  <a:solidFill>
                    <a:schemeClr val="tx1"/>
                  </a:solidFill>
                  <a:latin typeface="Cambria Math" panose="02040503050406030204" pitchFamily="18" charset="0"/>
                </a:endParaRPr>
              </a:p>
              <a:p>
                <a:pPr algn="dist"/>
                <a14:m>
                  <m:oMathPara xmlns:m="http://schemas.openxmlformats.org/officeDocument/2006/math">
                    <m:oMathParaPr>
                      <m:jc m:val="centerGroup"/>
                    </m:oMathParaPr>
                    <m:oMath xmlns:m="http://schemas.openxmlformats.org/officeDocument/2006/math">
                      <m:r>
                        <a:rPr lang="en-US" altLang="zh-CN" b="0" i="0" smtClean="0">
                          <a:latin typeface="Cambria Math" panose="02040503050406030204" pitchFamily="18" charset="0"/>
                        </a:rPr>
                        <m:t>               </m:t>
                      </m:r>
                      <m:r>
                        <a:rPr lang="zh-CN" altLang="en-US">
                          <a:latin typeface="Cambria Math" panose="02040503050406030204" pitchFamily="18" charset="0"/>
                        </a:rPr>
                        <m:t>⇒</m:t>
                      </m:r>
                      <m:r>
                        <a:rPr lang="zh-CN" altLang="en-US" i="1">
                          <a:latin typeface="Cambria Math" panose="02040503050406030204" pitchFamily="18" charset="0"/>
                        </a:rPr>
                        <m:t>𝐴</m:t>
                      </m:r>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en-US" altLang="zh-CN" b="0" i="1" smtClean="0">
                              <a:latin typeface="Cambria Math" panose="02040503050406030204" pitchFamily="18" charset="0"/>
                            </a:rPr>
                            <m:t>𝑀</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1</m:t>
                          </m:r>
                        </m:sup>
                      </m:sSup>
                      <m:sSup>
                        <m:sSupPr>
                          <m:ctrlPr>
                            <a:rPr lang="zh-CN" altLang="en-US" i="1">
                              <a:latin typeface="Cambria Math" panose="02040503050406030204" pitchFamily="18" charset="0"/>
                            </a:rPr>
                          </m:ctrlPr>
                        </m:sSupPr>
                        <m:e>
                          <m:r>
                            <a:rPr lang="zh-CN" altLang="en-US" i="1">
                              <a:latin typeface="Cambria Math" panose="02040503050406030204" pitchFamily="18" charset="0"/>
                            </a:rPr>
                            <m:t>𝐴</m:t>
                          </m:r>
                        </m:e>
                        <m:sup>
                          <m:d>
                            <m:dPr>
                              <m:ctrlPr>
                                <a:rPr lang="zh-CN" altLang="en-US" i="1">
                                  <a:latin typeface="Cambria Math" panose="02040503050406030204" pitchFamily="18" charset="0"/>
                                </a:rPr>
                              </m:ctrlPr>
                            </m:dPr>
                            <m:e>
                              <m:r>
                                <a:rPr lang="zh-CN" altLang="en-US" i="1">
                                  <a:latin typeface="Cambria Math" panose="02040503050406030204" pitchFamily="18" charset="0"/>
                                </a:rPr>
                                <m:t>𝑛</m:t>
                              </m:r>
                              <m:r>
                                <a:rPr lang="zh-CN" altLang="en-US">
                                  <a:latin typeface="Cambria Math" panose="02040503050406030204" pitchFamily="18" charset="0"/>
                                </a:rPr>
                                <m:t>−</m:t>
                              </m:r>
                              <m:r>
                                <a:rPr lang="zh-CN" altLang="en-US">
                                  <a:latin typeface="Cambria Math" panose="02040503050406030204" pitchFamily="18" charset="0"/>
                                </a:rPr>
                                <m:t>1</m:t>
                              </m:r>
                            </m:e>
                          </m:d>
                        </m:sup>
                      </m:sSup>
                    </m:oMath>
                  </m:oMathPara>
                </a14:m>
                <a:endParaRPr lang="en-US" altLang="zh-CN" dirty="0">
                  <a:latin typeface="Cambria Math" panose="02040503050406030204" pitchFamily="18" charset="0"/>
                </a:endParaRPr>
              </a:p>
              <a:p>
                <a:pPr algn="dist"/>
                <a14:m>
                  <m:oMathPara xmlns:m="http://schemas.openxmlformats.org/officeDocument/2006/math">
                    <m:oMathParaPr>
                      <m:jc m:val="centerGroup"/>
                    </m:oMathParaPr>
                    <m:oMath xmlns:m="http://schemas.openxmlformats.org/officeDocument/2006/math">
                      <m:r>
                        <a:rPr lang="zh-CN" altLang="en-US">
                          <a:latin typeface="Cambria Math" panose="02040503050406030204" pitchFamily="18" charset="0"/>
                        </a:rPr>
                        <m:t>⇒</m:t>
                      </m:r>
                      <m:r>
                        <a:rPr lang="zh-CN" altLang="en-US" i="1">
                          <a:latin typeface="Cambria Math" panose="02040503050406030204" pitchFamily="18" charset="0"/>
                        </a:rPr>
                        <m:t>𝐴</m:t>
                      </m:r>
                      <m:r>
                        <a:rPr lang="zh-CN" altLang="en-US">
                          <a:latin typeface="Cambria Math" panose="02040503050406030204" pitchFamily="18" charset="0"/>
                        </a:rPr>
                        <m:t>=</m:t>
                      </m:r>
                      <m:r>
                        <a:rPr lang="zh-CN" altLang="en-US" i="1">
                          <a:latin typeface="Cambria Math" panose="02040503050406030204" pitchFamily="18" charset="0"/>
                        </a:rPr>
                        <m:t>𝐿𝑈</m:t>
                      </m:r>
                    </m:oMath>
                  </m:oMathPara>
                </a14:m>
                <a:endParaRPr lang="zh-CN" altLang="en-US" dirty="0"/>
              </a:p>
            </p:txBody>
          </p:sp>
        </mc:Choice>
        <mc:Fallback>
          <p:sp>
            <p:nvSpPr>
              <p:cNvPr id="22" name="文本框 21"/>
              <p:cNvSpPr txBox="1">
                <a:spLocks noRot="1" noChangeAspect="1" noMove="1" noResize="1" noEditPoints="1" noAdjustHandles="1" noChangeArrowheads="1" noChangeShapeType="1" noTextEdit="1"/>
              </p:cNvSpPr>
              <p:nvPr/>
            </p:nvSpPr>
            <p:spPr>
              <a:xfrm>
                <a:off x="3398122" y="4436645"/>
                <a:ext cx="4666516" cy="1250342"/>
              </a:xfrm>
              <a:prstGeom prst="rect">
                <a:avLst/>
              </a:prstGeom>
              <a:blipFill rotWithShape="1">
                <a:blip r:embed="rId7"/>
                <a:stretch>
                  <a:fillRect l="-5" t="-43" r="3" b="4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5076056" y="4067313"/>
                <a:ext cx="2647328" cy="369332"/>
              </a:xfrm>
              <a:prstGeom prst="rect">
                <a:avLst/>
              </a:prstGeom>
              <a:noFill/>
            </p:spPr>
            <p:txBody>
              <a:bodyPr wrap="none" lIns="0" tIns="0" rIns="0" bIns="0" rtlCol="0">
                <a:spAutoFit/>
              </a:bodyPr>
              <a:lstStyle/>
              <a:p>
                <a14:m>
                  <m:oMath xmlns:m="http://schemas.openxmlformats.org/officeDocument/2006/math">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𝑀</m:t>
                        </m:r>
                      </m:e>
                    </m:d>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a14:m>
                <a:r>
                  <a:rPr lang="en-US" altLang="zh-CN" dirty="0"/>
                  <a:t>, </a:t>
                </a:r>
                <a:r>
                  <a:rPr lang="en-US" altLang="zh-CN" i="1" dirty="0"/>
                  <a:t>M</a:t>
                </a:r>
                <a:r>
                  <a:rPr lang="zh-CN" altLang="en-US" dirty="0"/>
                  <a:t>可逆</a:t>
                </a:r>
                <a:endParaRPr lang="zh-CN" altLang="en-US" dirty="0"/>
              </a:p>
            </p:txBody>
          </p:sp>
        </mc:Choice>
        <mc:Fallback>
          <p:sp>
            <p:nvSpPr>
              <p:cNvPr id="8" name="文本框 7"/>
              <p:cNvSpPr txBox="1">
                <a:spLocks noRot="1" noChangeAspect="1" noMove="1" noResize="1" noEditPoints="1" noAdjustHandles="1" noChangeArrowheads="1" noChangeShapeType="1" noTextEdit="1"/>
              </p:cNvSpPr>
              <p:nvPr/>
            </p:nvSpPr>
            <p:spPr>
              <a:xfrm>
                <a:off x="5076056" y="4067313"/>
                <a:ext cx="2647328" cy="369332"/>
              </a:xfrm>
              <a:prstGeom prst="rect">
                <a:avLst/>
              </a:prstGeom>
              <a:blipFill rotWithShape="1">
                <a:blip r:embed="rId8"/>
                <a:stretch>
                  <a:fillRect l="-19" t="-37" r="-1468" b="145"/>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270351"/>
                                        </p:tgtEl>
                                        <p:attrNameLst>
                                          <p:attrName>style.visibility</p:attrName>
                                        </p:attrNameLst>
                                      </p:cBhvr>
                                      <p:to>
                                        <p:strVal val="visible"/>
                                      </p:to>
                                    </p:set>
                                    <p:animEffect transition="in" filter="wipe(left)">
                                      <p:cBhvr>
                                        <p:cTn id="13" dur="500"/>
                                        <p:tgtEl>
                                          <p:spTgt spid="270351"/>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0-#ppt_w/2"/>
                                          </p:val>
                                        </p:tav>
                                        <p:tav tm="100000">
                                          <p:val>
                                            <p:strVal val="#ppt_x"/>
                                          </p:val>
                                        </p:tav>
                                      </p:tavLst>
                                    </p:anim>
                                    <p:anim calcmode="lin" valueType="num">
                                      <p:cBhvr additive="base">
                                        <p:cTn id="19"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left)">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left)">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anim calcmode="lin" valueType="num">
                                      <p:cBhvr>
                                        <p:cTn id="35" dur="1000" fill="hold"/>
                                        <p:tgtEl>
                                          <p:spTgt spid="8"/>
                                        </p:tgtEl>
                                        <p:attrNameLst>
                                          <p:attrName>ppt_x</p:attrName>
                                        </p:attrNameLst>
                                      </p:cBhvr>
                                      <p:tavLst>
                                        <p:tav tm="0">
                                          <p:val>
                                            <p:strVal val="#ppt_x"/>
                                          </p:val>
                                        </p:tav>
                                        <p:tav tm="100000">
                                          <p:val>
                                            <p:strVal val="#ppt_x"/>
                                          </p:val>
                                        </p:tav>
                                      </p:tavLst>
                                    </p:anim>
                                    <p:anim calcmode="lin" valueType="num">
                                      <p:cBhvr>
                                        <p:cTn id="3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1000"/>
                                        <p:tgtEl>
                                          <p:spTgt spid="22"/>
                                        </p:tgtEl>
                                      </p:cBhvr>
                                    </p:animEffect>
                                    <p:anim calcmode="lin" valueType="num">
                                      <p:cBhvr>
                                        <p:cTn id="42" dur="1000" fill="hold"/>
                                        <p:tgtEl>
                                          <p:spTgt spid="22"/>
                                        </p:tgtEl>
                                        <p:attrNameLst>
                                          <p:attrName>ppt_x</p:attrName>
                                        </p:attrNameLst>
                                      </p:cBhvr>
                                      <p:tavLst>
                                        <p:tav tm="0">
                                          <p:val>
                                            <p:strVal val="#ppt_x"/>
                                          </p:val>
                                        </p:tav>
                                        <p:tav tm="100000">
                                          <p:val>
                                            <p:strVal val="#ppt_x"/>
                                          </p:val>
                                        </p:tav>
                                      </p:tavLst>
                                    </p:anim>
                                    <p:anim calcmode="lin" valueType="num">
                                      <p:cBhvr>
                                        <p:cTn id="4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additive="base">
                                        <p:cTn id="48" dur="500" fill="hold"/>
                                        <p:tgtEl>
                                          <p:spTgt spid="17"/>
                                        </p:tgtEl>
                                        <p:attrNameLst>
                                          <p:attrName>ppt_x</p:attrName>
                                        </p:attrNameLst>
                                      </p:cBhvr>
                                      <p:tavLst>
                                        <p:tav tm="0">
                                          <p:val>
                                            <p:strVal val="0-#ppt_w/2"/>
                                          </p:val>
                                        </p:tav>
                                        <p:tav tm="100000">
                                          <p:val>
                                            <p:strVal val="#ppt_x"/>
                                          </p:val>
                                        </p:tav>
                                      </p:tavLst>
                                    </p:anim>
                                    <p:anim calcmode="lin" valueType="num">
                                      <p:cBhvr additive="base">
                                        <p:cTn id="49"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14"/>
                                        </p:tgtEl>
                                        <p:attrNameLst>
                                          <p:attrName>style.visibility</p:attrName>
                                        </p:attrNameLst>
                                      </p:cBhvr>
                                      <p:to>
                                        <p:strVal val="visible"/>
                                      </p:to>
                                    </p:set>
                                    <p:anim calcmode="lin" valueType="num">
                                      <p:cBhvr additive="base">
                                        <p:cTn id="54" dur="500" fill="hold"/>
                                        <p:tgtEl>
                                          <p:spTgt spid="14"/>
                                        </p:tgtEl>
                                        <p:attrNameLst>
                                          <p:attrName>ppt_x</p:attrName>
                                        </p:attrNameLst>
                                      </p:cBhvr>
                                      <p:tavLst>
                                        <p:tav tm="0">
                                          <p:val>
                                            <p:strVal val="0-#ppt_w/2"/>
                                          </p:val>
                                        </p:tav>
                                        <p:tav tm="100000">
                                          <p:val>
                                            <p:strVal val="#ppt_x"/>
                                          </p:val>
                                        </p:tav>
                                      </p:tavLst>
                                    </p:anim>
                                    <p:anim calcmode="lin" valueType="num">
                                      <p:cBhvr additive="base">
                                        <p:cTn id="55"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utoUpdateAnimBg="0"/>
      <p:bldP spid="12" grpId="0" animBg="1" autoUpdateAnimBg="0"/>
      <p:bldP spid="17" grpId="0" animBg="1" autoUpdateAnimBg="0"/>
      <p:bldP spid="14" grpId="0" animBg="1" autoUpdateAnimBg="0"/>
      <p:bldP spid="22" grpId="0"/>
      <p:bldP spid="8"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7" name="Text Box 7"/>
          <p:cNvSpPr txBox="1">
            <a:spLocks noChangeArrowheads="1"/>
          </p:cNvSpPr>
          <p:nvPr/>
        </p:nvSpPr>
        <p:spPr bwMode="auto">
          <a:xfrm>
            <a:off x="179512" y="885994"/>
            <a:ext cx="61452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a:t>
            </a:r>
            <a:r>
              <a:rPr lang="en-US" altLang="zh-CN" sz="2400" dirty="0">
                <a:ea typeface="宋体" panose="02010600030101010101" pitchFamily="2" charset="-122"/>
              </a:rPr>
              <a:t>3</a:t>
            </a:r>
            <a:r>
              <a:rPr lang="zh-CN" altLang="en-US" sz="2400" dirty="0">
                <a:ea typeface="宋体" panose="02010600030101010101" pitchFamily="2" charset="-122"/>
              </a:rPr>
              <a:t>）</a:t>
            </a:r>
            <a:r>
              <a:rPr lang="en-US" altLang="zh-CN" sz="2400" dirty="0">
                <a:ea typeface="宋体" panose="02010600030101010101" pitchFamily="2" charset="-122"/>
              </a:rPr>
              <a:t>Gauss</a:t>
            </a:r>
            <a:r>
              <a:rPr lang="zh-CN" altLang="en-US" sz="2400" dirty="0">
                <a:ea typeface="宋体" panose="02010600030101010101" pitchFamily="2" charset="-122"/>
              </a:rPr>
              <a:t>消元法可使用的条件</a:t>
            </a:r>
            <a:endParaRPr lang="zh-CN" altLang="en-US" sz="2400" dirty="0">
              <a:latin typeface="宋体" panose="02010600030101010101" pitchFamily="2" charset="-122"/>
              <a:ea typeface="宋体" panose="02010600030101010101" pitchFamily="2" charset="-122"/>
            </a:endParaRPr>
          </a:p>
        </p:txBody>
      </p:sp>
      <p:sp>
        <p:nvSpPr>
          <p:cNvPr id="9" name="Rectangle 27"/>
          <p:cNvSpPr>
            <a:spLocks noChangeArrowheads="1"/>
          </p:cNvSpPr>
          <p:nvPr/>
        </p:nvSpPr>
        <p:spPr bwMode="auto">
          <a:xfrm>
            <a:off x="4953000" y="0"/>
            <a:ext cx="419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r>
              <a:rPr lang="en-US" altLang="zh-CN" sz="1800" b="1" dirty="0"/>
              <a:t>§4 Gaussian Elimination</a:t>
            </a:r>
            <a:endParaRPr lang="en-US" altLang="zh-CN" sz="1800" b="1" dirty="0"/>
          </a:p>
        </p:txBody>
      </p:sp>
      <p:graphicFrame>
        <p:nvGraphicFramePr>
          <p:cNvPr id="270348" name="Object 2"/>
          <p:cNvGraphicFramePr>
            <a:graphicFrameLocks noChangeAspect="1"/>
          </p:cNvGraphicFramePr>
          <p:nvPr/>
        </p:nvGraphicFramePr>
        <p:xfrm>
          <a:off x="91463" y="1579693"/>
          <a:ext cx="7608887" cy="474662"/>
        </p:xfrm>
        <a:graphic>
          <a:graphicData uri="http://schemas.openxmlformats.org/presentationml/2006/ole">
            <mc:AlternateContent xmlns:mc="http://schemas.openxmlformats.org/markup-compatibility/2006">
              <mc:Choice xmlns:v="urn:schemas-microsoft-com:vml" Requires="v">
                <p:oleObj spid="_x0000_s0" name="Equation" r:id="rId1" imgW="90220800" imgH="5791200" progId="Equation.DSMT4">
                  <p:embed/>
                </p:oleObj>
              </mc:Choice>
              <mc:Fallback>
                <p:oleObj name="Equation" r:id="rId1" imgW="90220800" imgH="5791200" progId="Equation.DSMT4">
                  <p:embed/>
                  <p:pic>
                    <p:nvPicPr>
                      <p:cNvPr id="0" name="Object 2"/>
                      <p:cNvPicPr>
                        <a:picLocks noChangeAspect="1" noChangeArrowheads="1"/>
                      </p:cNvPicPr>
                      <p:nvPr/>
                    </p:nvPicPr>
                    <p:blipFill>
                      <a:blip r:embed="rId2"/>
                      <a:srcRect/>
                      <a:stretch>
                        <a:fillRect/>
                      </a:stretch>
                    </p:blipFill>
                    <p:spPr bwMode="auto">
                      <a:xfrm>
                        <a:off x="91463" y="1579693"/>
                        <a:ext cx="7608887" cy="474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0351" name="Object 3"/>
          <p:cNvGraphicFramePr>
            <a:graphicFrameLocks noChangeAspect="1"/>
          </p:cNvGraphicFramePr>
          <p:nvPr/>
        </p:nvGraphicFramePr>
        <p:xfrm>
          <a:off x="121179" y="2083486"/>
          <a:ext cx="8670676" cy="390544"/>
        </p:xfrm>
        <a:graphic>
          <a:graphicData uri="http://schemas.openxmlformats.org/presentationml/2006/ole">
            <mc:AlternateContent xmlns:mc="http://schemas.openxmlformats.org/markup-compatibility/2006">
              <mc:Choice xmlns:v="urn:schemas-microsoft-com:vml" Requires="v">
                <p:oleObj spid="_x0000_s2" name="Equation" r:id="rId3" imgW="101193600" imgH="4876800" progId="Equation.DSMT4">
                  <p:embed/>
                </p:oleObj>
              </mc:Choice>
              <mc:Fallback>
                <p:oleObj name="Equation" r:id="rId3" imgW="101193600" imgH="4876800" progId="Equation.DSMT4">
                  <p:embed/>
                  <p:pic>
                    <p:nvPicPr>
                      <p:cNvPr id="0" name="Object 3"/>
                      <p:cNvPicPr>
                        <a:picLocks noChangeAspect="1" noChangeArrowheads="1"/>
                      </p:cNvPicPr>
                      <p:nvPr/>
                    </p:nvPicPr>
                    <p:blipFill>
                      <a:blip r:embed="rId4"/>
                      <a:srcRect/>
                      <a:stretch>
                        <a:fillRect/>
                      </a:stretch>
                    </p:blipFill>
                    <p:spPr bwMode="auto">
                      <a:xfrm>
                        <a:off x="121179" y="2083486"/>
                        <a:ext cx="8670676" cy="390544"/>
                      </a:xfrm>
                      <a:prstGeom prst="rect">
                        <a:avLst/>
                      </a:prstGeom>
                      <a:noFill/>
                      <a:ln>
                        <a:noFill/>
                      </a:ln>
                      <a:effectLst/>
                    </p:spPr>
                  </p:pic>
                </p:oleObj>
              </mc:Fallback>
            </mc:AlternateContent>
          </a:graphicData>
        </a:graphic>
      </p:graphicFrame>
      <p:sp>
        <p:nvSpPr>
          <p:cNvPr id="14" name="Text Box 8"/>
          <p:cNvSpPr txBox="1">
            <a:spLocks noChangeArrowheads="1"/>
          </p:cNvSpPr>
          <p:nvPr/>
        </p:nvSpPr>
        <p:spPr bwMode="auto">
          <a:xfrm>
            <a:off x="3052" y="8286"/>
            <a:ext cx="6858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spcBef>
                <a:spcPct val="50000"/>
              </a:spcBef>
              <a:buFont typeface="Wingdings" panose="05000000000000000000" pitchFamily="2" charset="2"/>
              <a:buChar char="Ø"/>
            </a:pPr>
            <a:r>
              <a:rPr lang="en-GB" altLang="zh-CN" b="1" dirty="0"/>
              <a:t>Gauss</a:t>
            </a:r>
            <a:r>
              <a:rPr lang="zh-CN" altLang="en-US" b="1" dirty="0"/>
              <a:t>消元法分析</a:t>
            </a:r>
            <a:endParaRPr lang="en-US" altLang="zh-CN" b="1" dirty="0"/>
          </a:p>
        </p:txBody>
      </p:sp>
      <p:sp>
        <p:nvSpPr>
          <p:cNvPr id="15" name="Text Box 40"/>
          <p:cNvSpPr txBox="1">
            <a:spLocks noChangeArrowheads="1"/>
          </p:cNvSpPr>
          <p:nvPr/>
        </p:nvSpPr>
        <p:spPr bwMode="auto">
          <a:xfrm>
            <a:off x="395536" y="3135090"/>
            <a:ext cx="3797300" cy="461665"/>
          </a:xfrm>
          <a:prstGeom prst="rect">
            <a:avLst/>
          </a:prstGeom>
          <a:noFill/>
          <a:ln w="28575" algn="ctr">
            <a:solidFill>
              <a:schemeClr val="bg1"/>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en-US" altLang="zh-CN" sz="2400" dirty="0">
                <a:ea typeface="宋体" panose="02010600030101010101" pitchFamily="2" charset="-122"/>
              </a:rPr>
              <a:t>Gauss</a:t>
            </a:r>
            <a:r>
              <a:rPr lang="zh-CN" altLang="en-US" sz="2400" dirty="0">
                <a:ea typeface="宋体" panose="02010600030101010101" pitchFamily="2" charset="-122"/>
              </a:rPr>
              <a:t>消元法的缺点：</a:t>
            </a:r>
            <a:endParaRPr lang="zh-CN" altLang="en-US" sz="2400" dirty="0">
              <a:latin typeface="宋体" panose="02010600030101010101" pitchFamily="2" charset="-122"/>
              <a:ea typeface="宋体" panose="02010600030101010101" pitchFamily="2" charset="-122"/>
            </a:endParaRPr>
          </a:p>
        </p:txBody>
      </p:sp>
      <p:graphicFrame>
        <p:nvGraphicFramePr>
          <p:cNvPr id="16" name="Object 3"/>
          <p:cNvGraphicFramePr>
            <a:graphicFrameLocks noChangeAspect="1"/>
          </p:cNvGraphicFramePr>
          <p:nvPr/>
        </p:nvGraphicFramePr>
        <p:xfrm>
          <a:off x="708661" y="3911101"/>
          <a:ext cx="4287838" cy="503238"/>
        </p:xfrm>
        <a:graphic>
          <a:graphicData uri="http://schemas.openxmlformats.org/presentationml/2006/ole">
            <mc:AlternateContent xmlns:mc="http://schemas.openxmlformats.org/markup-compatibility/2006">
              <mc:Choice xmlns:v="urn:schemas-microsoft-com:vml" Requires="v">
                <p:oleObj spid="_x0000_s3" name="Equation" r:id="rId5" imgW="46024800" imgH="5791200" progId="Equation.DSMT4">
                  <p:embed/>
                </p:oleObj>
              </mc:Choice>
              <mc:Fallback>
                <p:oleObj name="Equation" r:id="rId5" imgW="46024800" imgH="5791200" progId="Equation.DSMT4">
                  <p:embed/>
                  <p:pic>
                    <p:nvPicPr>
                      <p:cNvPr id="0" name="Object 3"/>
                      <p:cNvPicPr>
                        <a:picLocks noChangeAspect="1" noChangeArrowheads="1"/>
                      </p:cNvPicPr>
                      <p:nvPr/>
                    </p:nvPicPr>
                    <p:blipFill>
                      <a:blip r:embed="rId6"/>
                      <a:srcRect/>
                      <a:stretch>
                        <a:fillRect/>
                      </a:stretch>
                    </p:blipFill>
                    <p:spPr bwMode="auto">
                      <a:xfrm>
                        <a:off x="708661" y="3911101"/>
                        <a:ext cx="4287838" cy="503238"/>
                      </a:xfrm>
                      <a:prstGeom prst="rect">
                        <a:avLst/>
                      </a:prstGeom>
                      <a:noFill/>
                      <a:ln>
                        <a:noFill/>
                      </a:ln>
                      <a:effectLst/>
                    </p:spPr>
                  </p:pic>
                </p:oleObj>
              </mc:Fallback>
            </mc:AlternateContent>
          </a:graphicData>
        </a:graphic>
      </p:graphicFrame>
      <p:sp>
        <p:nvSpPr>
          <p:cNvPr id="17" name="Text Box 40"/>
          <p:cNvSpPr txBox="1">
            <a:spLocks noChangeArrowheads="1"/>
          </p:cNvSpPr>
          <p:nvPr/>
        </p:nvSpPr>
        <p:spPr bwMode="auto">
          <a:xfrm>
            <a:off x="683568" y="4581128"/>
            <a:ext cx="7992888" cy="1000980"/>
          </a:xfrm>
          <a:prstGeom prst="rect">
            <a:avLst/>
          </a:prstGeom>
          <a:noFill/>
          <a:ln w="28575" algn="ctr">
            <a:solidFill>
              <a:schemeClr val="bg1"/>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lnSpc>
                <a:spcPct val="130000"/>
              </a:lnSpc>
            </a:pPr>
            <a:r>
              <a:rPr lang="en-US" altLang="zh-CN" sz="2400" b="0" dirty="0">
                <a:ea typeface="宋体" panose="02010600030101010101" pitchFamily="2" charset="-122"/>
              </a:rPr>
              <a:t>2</a:t>
            </a:r>
            <a:r>
              <a:rPr lang="zh-CN" altLang="en-US" sz="2400" b="0" dirty="0">
                <a:ea typeface="宋体" panose="02010600030101010101" pitchFamily="2" charset="-122"/>
              </a:rPr>
              <a:t>：在使用</a:t>
            </a:r>
            <a:r>
              <a:rPr lang="en-US" altLang="zh-CN" sz="2400" b="0" dirty="0">
                <a:ea typeface="宋体" panose="02010600030101010101" pitchFamily="2" charset="-122"/>
              </a:rPr>
              <a:t>Gauss</a:t>
            </a:r>
            <a:r>
              <a:rPr lang="zh-CN" altLang="en-US" sz="2400" b="0" dirty="0">
                <a:ea typeface="宋体" panose="02010600030101010101" pitchFamily="2" charset="-122"/>
              </a:rPr>
              <a:t>消元法进行计算机求解时，人们发现有时求出的解是错误的。</a:t>
            </a:r>
            <a:endParaRPr lang="zh-CN" altLang="en-US" sz="2400" b="0"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500" fill="hold"/>
                                        <p:tgtEl>
                                          <p:spTgt spid="17"/>
                                        </p:tgtEl>
                                        <p:attrNameLst>
                                          <p:attrName>ppt_x</p:attrName>
                                        </p:attrNameLst>
                                      </p:cBhvr>
                                      <p:tavLst>
                                        <p:tav tm="0">
                                          <p:val>
                                            <p:strVal val="0-#ppt_w/2"/>
                                          </p:val>
                                        </p:tav>
                                        <p:tav tm="100000">
                                          <p:val>
                                            <p:strVal val="#ppt_x"/>
                                          </p:val>
                                        </p:tav>
                                      </p:tavLst>
                                    </p:anim>
                                    <p:anim calcmode="lin" valueType="num">
                                      <p:cBhvr additive="base">
                                        <p:cTn id="19"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914400" y="635000"/>
            <a:ext cx="7315200" cy="2143125"/>
          </a:xfrm>
          <a:prstGeom prst="rect">
            <a:avLst/>
          </a:prstGeom>
          <a:noFill/>
        </p:spPr>
        <p:txBody>
          <a:bodyPr vert="horz" wrap="square" rtlCol="0" anchor="ctr" anchorCtr="0">
            <a:noAutofit/>
          </a:bodyPr>
          <a:lstStyle/>
          <a:p>
            <a:pPr>
              <a:lnSpc>
                <a:spcPct val="130000"/>
              </a:lnSpc>
            </a:pPr>
            <a:r>
              <a:rPr lang="zh-CN" altLang="en-US" b="1" i="0" dirty="0">
                <a:solidFill>
                  <a:srgbClr val="333333"/>
                </a:solidFill>
                <a:effectLst/>
                <a:latin typeface="-apple-system"/>
              </a:rPr>
              <a:t>只要矩阵</a:t>
            </a:r>
            <a:r>
              <a:rPr lang="en-US" altLang="zh-CN" b="1" i="0" dirty="0">
                <a:solidFill>
                  <a:srgbClr val="333333"/>
                </a:solidFill>
                <a:effectLst/>
                <a:latin typeface="-apple-system"/>
              </a:rPr>
              <a:t>A</a:t>
            </a:r>
            <a:r>
              <a:rPr lang="zh-CN" altLang="en-US" b="1" i="0" dirty="0">
                <a:solidFill>
                  <a:srgbClr val="333333"/>
                </a:solidFill>
                <a:effectLst/>
                <a:latin typeface="-apple-system"/>
              </a:rPr>
              <a:t>非奇异</a:t>
            </a:r>
            <a:r>
              <a:rPr lang="en-US" altLang="zh-CN" b="1" i="0" dirty="0">
                <a:solidFill>
                  <a:srgbClr val="333333"/>
                </a:solidFill>
                <a:effectLst/>
                <a:latin typeface="-apple-system"/>
              </a:rPr>
              <a:t>,</a:t>
            </a:r>
            <a:r>
              <a:rPr lang="zh-CN" altLang="en-US" b="1" i="0" dirty="0">
                <a:solidFill>
                  <a:srgbClr val="333333"/>
                </a:solidFill>
                <a:effectLst/>
                <a:latin typeface="-apple-system"/>
              </a:rPr>
              <a:t>则可用</a:t>
            </a:r>
            <a:r>
              <a:rPr lang="en-GB" altLang="zh-CN" b="1" dirty="0"/>
              <a:t>Gauss</a:t>
            </a:r>
            <a:r>
              <a:rPr lang="zh-CN" altLang="en-US" b="1" dirty="0"/>
              <a:t>消元法</a:t>
            </a:r>
            <a:r>
              <a:rPr lang="zh-CN" altLang="en-US" b="1" i="0" dirty="0">
                <a:solidFill>
                  <a:srgbClr val="333333"/>
                </a:solidFill>
                <a:effectLst/>
                <a:latin typeface="-apple-system"/>
              </a:rPr>
              <a:t>求得线性方程组</a:t>
            </a:r>
            <a:r>
              <a:rPr lang="en-US" altLang="zh-CN" b="1" i="0" dirty="0">
                <a:solidFill>
                  <a:srgbClr val="333333"/>
                </a:solidFill>
                <a:effectLst/>
                <a:latin typeface="-apple-system"/>
              </a:rPr>
              <a:t>Ax=b</a:t>
            </a:r>
            <a:r>
              <a:rPr lang="zh-CN" altLang="en-US" b="1" i="0" dirty="0">
                <a:solidFill>
                  <a:srgbClr val="333333"/>
                </a:solidFill>
                <a:effectLst/>
                <a:latin typeface="-apple-system"/>
              </a:rPr>
              <a:t>的解。</a:t>
            </a:r>
            <a:r>
              <a:rPr lang="en-US" altLang="zh-CN" b="1" i="0" dirty="0">
                <a:solidFill>
                  <a:srgbClr val="333333"/>
                </a:solidFill>
                <a:effectLst/>
                <a:latin typeface="-apple-system"/>
              </a:rPr>
              <a:t>( )</a:t>
            </a:r>
            <a:endParaRPr lang="zh-CN" altLang="en-US" b="1"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6" name="文本框 5"/>
          <p:cNvSpPr txBox="1"/>
          <p:nvPr>
            <p:custDataLst>
              <p:tags r:id="rId2"/>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正确</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7" name="文本框 6"/>
          <p:cNvSpPr txBox="1"/>
          <p:nvPr>
            <p:custDataLst>
              <p:tags r:id="rId3"/>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错误</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0" name="椭圆 9"/>
          <p:cNvSpPr>
            <a:spLocks noChangeAspect="1"/>
          </p:cNvSpPr>
          <p:nvPr>
            <p:custDataLst>
              <p:tags r:id="rId4"/>
            </p:custDataLst>
          </p:nvPr>
        </p:nvSpPr>
        <p:spPr>
          <a:xfrm>
            <a:off x="11144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1" name="椭圆 10"/>
          <p:cNvSpPr>
            <a:spLocks noChangeAspect="1"/>
          </p:cNvSpPr>
          <p:nvPr>
            <p:custDataLst>
              <p:tags r:id="rId5"/>
            </p:custDataLst>
          </p:nvPr>
        </p:nvSpPr>
        <p:spPr>
          <a:xfrm>
            <a:off x="11144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4" name="矩形: 圆角 13"/>
          <p:cNvSpPr/>
          <p:nvPr>
            <p:custDataLst>
              <p:tags r:id="rId6"/>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提交</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grpSp>
        <p:nvGrpSpPr>
          <p:cNvPr id="19" name="组合 18"/>
          <p:cNvGrpSpPr/>
          <p:nvPr>
            <p:custDataLst>
              <p:tags r:id="rId7"/>
            </p:custDataLst>
          </p:nvPr>
        </p:nvGrpSpPr>
        <p:grpSpPr>
          <a:xfrm>
            <a:off x="0" y="0"/>
            <a:ext cx="9144000" cy="635000"/>
            <a:chOff x="0" y="0"/>
            <a:chExt cx="9144000" cy="635000"/>
          </a:xfrm>
        </p:grpSpPr>
        <p:sp>
          <p:nvSpPr>
            <p:cNvPr id="15" name="TitleBackground"/>
            <p:cNvSpPr/>
            <p:nvPr>
              <p:custDataLst>
                <p:tags r:id="rId8"/>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ColorBlock"/>
            <p:cNvSpPr/>
            <p:nvPr>
              <p:custDataLst>
                <p:tags r:id="rId9"/>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ypeText"/>
            <p:cNvSpPr txBox="1"/>
            <p:nvPr>
              <p:custDataLst>
                <p:tags r:id="rId10"/>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单选题</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8" name="TipText"/>
            <p:cNvSpPr txBox="1"/>
            <p:nvPr>
              <p:custDataLst>
                <p:tags r:id="rId11"/>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endParaRPr lang="zh-CN" altLang="en-US" sz="2000">
                <a:solidFill>
                  <a:srgbClr val="808080"/>
                </a:solidFill>
                <a:latin typeface="微软雅黑" panose="020B0503020204020204" charset="-122"/>
                <a:ea typeface="微软雅黑" panose="020B0503020204020204" charset="-122"/>
                <a:sym typeface="微软雅黑" panose="020B0503020204020204" charset="-122"/>
              </a:endParaRPr>
            </a:p>
          </p:txBody>
        </p:sp>
      </p:grpSp>
      <p:pic>
        <p:nvPicPr>
          <p:cNvPr id="4" name="图片 3"/>
          <p:cNvPicPr/>
          <p:nvPr>
            <p:custDataLst>
              <p:tags r:id="rId12"/>
            </p:custDataLst>
          </p:nvPr>
        </p:nvPicPr>
        <p:blipFill>
          <a:blip r:embed="rId13">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4"/>
    </p:custDataLst>
  </p:cSld>
  <p:clrMapOvr>
    <a:masterClrMapping/>
  </p:clrMapOvr>
</p:sld>
</file>

<file path=ppt/tags/tag1.xml><?xml version="1.0" encoding="utf-8"?>
<p:tagLst xmlns:p="http://schemas.openxmlformats.org/presentationml/2006/main">
  <p:tag name="RAINPROBLEM" val="ProblemItem"/>
</p:tagLst>
</file>

<file path=ppt/tags/tag10.xml><?xml version="1.0" encoding="utf-8"?>
<p:tagLst xmlns:p="http://schemas.openxmlformats.org/presentationml/2006/main">
  <p:tag name="RAINPROBLEMTYPE" val="ProblemTypeMarker"/>
</p:tagLst>
</file>

<file path=ppt/tags/tag100.xml><?xml version="1.0" encoding="utf-8"?>
<p:tagLst xmlns:p="http://schemas.openxmlformats.org/presentationml/2006/main">
  <p:tag name="RAINPROBLEMTYPE" val="ProblemTypeMarker"/>
</p:tagLst>
</file>

<file path=ppt/tags/tag101.xml><?xml version="1.0" encoding="utf-8"?>
<p:tagLst xmlns:p="http://schemas.openxmlformats.org/presentationml/2006/main">
  <p:tag name="RAINPROBLEMTYPE" val="ProblemTypeMarker"/>
</p:tagLst>
</file>

<file path=ppt/tags/tag102.xml><?xml version="1.0" encoding="utf-8"?>
<p:tagLst xmlns:p="http://schemas.openxmlformats.org/presentationml/2006/main">
  <p:tag name="RAINPROBLEMTYPE" val="ProblemTypeMarker"/>
</p:tagLst>
</file>

<file path=ppt/tags/tag103.xml><?xml version="1.0" encoding="utf-8"?>
<p:tagLst xmlns:p="http://schemas.openxmlformats.org/presentationml/2006/main">
  <p:tag name="RAINPROBLEM" val="ProblemSetting"/>
  <p:tag name="RAINPROBLEMTYPE" val="MultipleChoice"/>
</p:tagLst>
</file>

<file path=ppt/tags/tag104.xml><?xml version="1.0" encoding="utf-8"?>
<p:tagLst xmlns:p="http://schemas.openxmlformats.org/presentationml/2006/main">
  <p:tag name="RAINPROBLEM" val="MultipleChoice"/>
  <p:tag name="PROBLEMSCORE" val="1.0"/>
</p:tagLst>
</file>

<file path=ppt/tags/tag105.xml><?xml version="1.0" encoding="utf-8"?>
<p:tagLst xmlns:p="http://schemas.openxmlformats.org/presentationml/2006/main">
  <p:tag name="RAINPROBLEM" val="ProblemBody"/>
</p:tagLst>
</file>

<file path=ppt/tags/tag106.xml><?xml version="1.0" encoding="utf-8"?>
<p:tagLst xmlns:p="http://schemas.openxmlformats.org/presentationml/2006/main">
  <p:tag name="RAINPROBLEM" val="ProblemItem"/>
</p:tagLst>
</file>

<file path=ppt/tags/tag107.xml><?xml version="1.0" encoding="utf-8"?>
<p:tagLst xmlns:p="http://schemas.openxmlformats.org/presentationml/2006/main">
  <p:tag name="RAINPROBLEM" val="ProblemItem"/>
</p:tagLst>
</file>

<file path=ppt/tags/tag108.xml><?xml version="1.0" encoding="utf-8"?>
<p:tagLst xmlns:p="http://schemas.openxmlformats.org/presentationml/2006/main">
  <p:tag name="RAINPROBLEM" val="ProblemItem"/>
</p:tagLst>
</file>

<file path=ppt/tags/tag109.xml><?xml version="1.0" encoding="utf-8"?>
<p:tagLst xmlns:p="http://schemas.openxmlformats.org/presentationml/2006/main">
  <p:tag name="RAINPROBLEM" val="ProblemItem"/>
</p:tagLst>
</file>

<file path=ppt/tags/tag11.xml><?xml version="1.0" encoding="utf-8"?>
<p:tagLst xmlns:p="http://schemas.openxmlformats.org/presentationml/2006/main">
  <p:tag name="RAINPROBLEM" val="ProblemSetting"/>
  <p:tag name="RAINPROBLEMTYPE" val="MultipleChoice"/>
</p:tagLst>
</file>

<file path=ppt/tags/tag110.xml><?xml version="1.0" encoding="utf-8"?>
<p:tagLst xmlns:p="http://schemas.openxmlformats.org/presentationml/2006/main">
  <p:tag name="RAINPROBLEM" val="ProblemBullet"/>
  <p:tag name="RAINPROBLEMTYPE" val="MultipleChoice"/>
  <p:tag name="RAINBULLET" val="Correct"/>
</p:tagLst>
</file>

<file path=ppt/tags/tag111.xml><?xml version="1.0" encoding="utf-8"?>
<p:tagLst xmlns:p="http://schemas.openxmlformats.org/presentationml/2006/main">
  <p:tag name="RAINPROBLEM" val="ProblemBullet"/>
  <p:tag name="RAINPROBLEMTYPE" val="MultipleChoice"/>
  <p:tag name="RAINBULLET" val="Wrong"/>
</p:tagLst>
</file>

<file path=ppt/tags/tag112.xml><?xml version="1.0" encoding="utf-8"?>
<p:tagLst xmlns:p="http://schemas.openxmlformats.org/presentationml/2006/main">
  <p:tag name="RAINPROBLEM" val="ProblemBullet"/>
  <p:tag name="RAINPROBLEMTYPE" val="MultipleChoice"/>
  <p:tag name="RAINBULLET" val="Wrong"/>
</p:tagLst>
</file>

<file path=ppt/tags/tag113.xml><?xml version="1.0" encoding="utf-8"?>
<p:tagLst xmlns:p="http://schemas.openxmlformats.org/presentationml/2006/main">
  <p:tag name="RAINPROBLEM" val="ProblemBullet"/>
  <p:tag name="RAINPROBLEMTYPE" val="MultipleChoice"/>
  <p:tag name="RAINBULLET" val="Wrong"/>
</p:tagLst>
</file>

<file path=ppt/tags/tag114.xml><?xml version="1.0" encoding="utf-8"?>
<p:tagLst xmlns:p="http://schemas.openxmlformats.org/presentationml/2006/main">
  <p:tag name="RAINPROBLEM" val="ProblemSubmit"/>
  <p:tag name="RAINPROBLEMTYPE" val="MultipleChoice"/>
</p:tagLst>
</file>

<file path=ppt/tags/tag115.xml><?xml version="1.0" encoding="utf-8"?>
<p:tagLst xmlns:p="http://schemas.openxmlformats.org/presentationml/2006/main">
  <p:tag name="RAINPROBLEMTYPE" val="ProblemTypeMarker"/>
</p:tagLst>
</file>

<file path=ppt/tags/tag116.xml><?xml version="1.0" encoding="utf-8"?>
<p:tagLst xmlns:p="http://schemas.openxmlformats.org/presentationml/2006/main">
  <p:tag name="RAINPROBLEMTYPE" val="ProblemTypeMarker"/>
</p:tagLst>
</file>

<file path=ppt/tags/tag117.xml><?xml version="1.0" encoding="utf-8"?>
<p:tagLst xmlns:p="http://schemas.openxmlformats.org/presentationml/2006/main">
  <p:tag name="RAINPROBLEMTYPE" val="ProblemTypeMarker"/>
</p:tagLst>
</file>

<file path=ppt/tags/tag118.xml><?xml version="1.0" encoding="utf-8"?>
<p:tagLst xmlns:p="http://schemas.openxmlformats.org/presentationml/2006/main">
  <p:tag name="RAINPROBLEMTYPE" val="ProblemTypeMarker"/>
</p:tagLst>
</file>

<file path=ppt/tags/tag119.xml><?xml version="1.0" encoding="utf-8"?>
<p:tagLst xmlns:p="http://schemas.openxmlformats.org/presentationml/2006/main">
  <p:tag name="RAINPROBLEMTYPE" val="ProblemTypeMarker"/>
</p:tagLst>
</file>

<file path=ppt/tags/tag12.xml><?xml version="1.0" encoding="utf-8"?>
<p:tagLst xmlns:p="http://schemas.openxmlformats.org/presentationml/2006/main">
  <p:tag name="RAINPROBLEM" val="MultipleChoice"/>
  <p:tag name="PROBLEMSCORE" val="1.0"/>
</p:tagLst>
</file>

<file path=ppt/tags/tag120.xml><?xml version="1.0" encoding="utf-8"?>
<p:tagLst xmlns:p="http://schemas.openxmlformats.org/presentationml/2006/main">
  <p:tag name="RAINPROBLEM" val="ProblemSetting"/>
  <p:tag name="RAINPROBLEMTYPE" val="MultipleChoice"/>
</p:tagLst>
</file>

<file path=ppt/tags/tag121.xml><?xml version="1.0" encoding="utf-8"?>
<p:tagLst xmlns:p="http://schemas.openxmlformats.org/presentationml/2006/main">
  <p:tag name="RAINPROBLEM" val="MultipleChoice"/>
  <p:tag name="PROBLEMSCORE" val="1.0"/>
</p:tagLst>
</file>

<file path=ppt/tags/tag122.xml><?xml version="1.0" encoding="utf-8"?>
<p:tagLst xmlns:p="http://schemas.openxmlformats.org/presentationml/2006/main">
  <p:tag name="RAINPROBLEM" val="ProblemBody"/>
</p:tagLst>
</file>

<file path=ppt/tags/tag123.xml><?xml version="1.0" encoding="utf-8"?>
<p:tagLst xmlns:p="http://schemas.openxmlformats.org/presentationml/2006/main">
  <p:tag name="RAINPROBLEM" val="ProblemItem"/>
</p:tagLst>
</file>

<file path=ppt/tags/tag124.xml><?xml version="1.0" encoding="utf-8"?>
<p:tagLst xmlns:p="http://schemas.openxmlformats.org/presentationml/2006/main">
  <p:tag name="RAINPROBLEM" val="ProblemItem"/>
</p:tagLst>
</file>

<file path=ppt/tags/tag125.xml><?xml version="1.0" encoding="utf-8"?>
<p:tagLst xmlns:p="http://schemas.openxmlformats.org/presentationml/2006/main">
  <p:tag name="RAINPROBLEM" val="ProblemItem"/>
</p:tagLst>
</file>

<file path=ppt/tags/tag126.xml><?xml version="1.0" encoding="utf-8"?>
<p:tagLst xmlns:p="http://schemas.openxmlformats.org/presentationml/2006/main">
  <p:tag name="RAINPROBLEM" val="ProblemItem"/>
</p:tagLst>
</file>

<file path=ppt/tags/tag127.xml><?xml version="1.0" encoding="utf-8"?>
<p:tagLst xmlns:p="http://schemas.openxmlformats.org/presentationml/2006/main">
  <p:tag name="RAINPROBLEM" val="ProblemBullet"/>
  <p:tag name="RAINPROBLEMTYPE" val="MultipleChoice"/>
  <p:tag name="RAINBULLET" val="Wrong"/>
</p:tagLst>
</file>

<file path=ppt/tags/tag128.xml><?xml version="1.0" encoding="utf-8"?>
<p:tagLst xmlns:p="http://schemas.openxmlformats.org/presentationml/2006/main">
  <p:tag name="RAINPROBLEM" val="ProblemBullet"/>
  <p:tag name="RAINPROBLEMTYPE" val="MultipleChoice"/>
  <p:tag name="RAINBULLET" val="Correct"/>
</p:tagLst>
</file>

<file path=ppt/tags/tag129.xml><?xml version="1.0" encoding="utf-8"?>
<p:tagLst xmlns:p="http://schemas.openxmlformats.org/presentationml/2006/main">
  <p:tag name="RAINPROBLEM" val="ProblemBullet"/>
  <p:tag name="RAINPROBLEMTYPE" val="MultipleChoice"/>
  <p:tag name="RAINBULLET" val="Wrong"/>
</p:tagLst>
</file>

<file path=ppt/tags/tag13.xml><?xml version="1.0" encoding="utf-8"?>
<p:tagLst xmlns:p="http://schemas.openxmlformats.org/presentationml/2006/main">
  <p:tag name="RAINPROBLEM" val="ProblemBullet"/>
  <p:tag name="RAINPROBLEMTYPE" val="MultipleChoice"/>
  <p:tag name="RAINBULLET" val="Correct"/>
</p:tagLst>
</file>

<file path=ppt/tags/tag130.xml><?xml version="1.0" encoding="utf-8"?>
<p:tagLst xmlns:p="http://schemas.openxmlformats.org/presentationml/2006/main">
  <p:tag name="RAINPROBLEM" val="ProblemBullet"/>
  <p:tag name="RAINPROBLEMTYPE" val="MultipleChoice"/>
  <p:tag name="RAINBULLET" val="Wrong"/>
</p:tagLst>
</file>

<file path=ppt/tags/tag131.xml><?xml version="1.0" encoding="utf-8"?>
<p:tagLst xmlns:p="http://schemas.openxmlformats.org/presentationml/2006/main">
  <p:tag name="RAINPROBLEM" val="ProblemSubmit"/>
  <p:tag name="RAINPROBLEMTYPE" val="MultipleChoice"/>
</p:tagLst>
</file>

<file path=ppt/tags/tag132.xml><?xml version="1.0" encoding="utf-8"?>
<p:tagLst xmlns:p="http://schemas.openxmlformats.org/presentationml/2006/main">
  <p:tag name="RAINPROBLEMTYPE" val="ProblemTypeMarker"/>
</p:tagLst>
</file>

<file path=ppt/tags/tag133.xml><?xml version="1.0" encoding="utf-8"?>
<p:tagLst xmlns:p="http://schemas.openxmlformats.org/presentationml/2006/main">
  <p:tag name="RAINPROBLEMTYPE" val="ProblemTypeMarker"/>
</p:tagLst>
</file>

<file path=ppt/tags/tag134.xml><?xml version="1.0" encoding="utf-8"?>
<p:tagLst xmlns:p="http://schemas.openxmlformats.org/presentationml/2006/main">
  <p:tag name="RAINPROBLEMTYPE" val="ProblemTypeMarker"/>
</p:tagLst>
</file>

<file path=ppt/tags/tag135.xml><?xml version="1.0" encoding="utf-8"?>
<p:tagLst xmlns:p="http://schemas.openxmlformats.org/presentationml/2006/main">
  <p:tag name="RAINPROBLEMTYPE" val="ProblemTypeMarker"/>
</p:tagLst>
</file>

<file path=ppt/tags/tag136.xml><?xml version="1.0" encoding="utf-8"?>
<p:tagLst xmlns:p="http://schemas.openxmlformats.org/presentationml/2006/main">
  <p:tag name="RAINPROBLEMTYPE" val="ProblemTypeMarker"/>
</p:tagLst>
</file>

<file path=ppt/tags/tag137.xml><?xml version="1.0" encoding="utf-8"?>
<p:tagLst xmlns:p="http://schemas.openxmlformats.org/presentationml/2006/main">
  <p:tag name="RAINPROBLEM" val="ProblemSetting"/>
  <p:tag name="RAINPROBLEMTYPE" val="MultipleChoice"/>
</p:tagLst>
</file>

<file path=ppt/tags/tag138.xml><?xml version="1.0" encoding="utf-8"?>
<p:tagLst xmlns:p="http://schemas.openxmlformats.org/presentationml/2006/main">
  <p:tag name="RAINPROBLEM" val="MultipleChoice"/>
  <p:tag name="PROBLEMSCORE" val="1.0"/>
</p:tagLst>
</file>

<file path=ppt/tags/tag139.xml><?xml version="1.0" encoding="utf-8"?>
<p:tagLst xmlns:p="http://schemas.openxmlformats.org/presentationml/2006/main">
  <p:tag name="RAINPROBLEM" val="ProblemBullet"/>
  <p:tag name="RAINPROBLEMTYPE" val="MultipleChoiceMA"/>
  <p:tag name="RAINBULLET" val="Correct"/>
</p:tagLst>
</file>

<file path=ppt/tags/tag14.xml><?xml version="1.0" encoding="utf-8"?>
<p:tagLst xmlns:p="http://schemas.openxmlformats.org/presentationml/2006/main">
  <p:tag name="RAINPROBLEM" val="ProblemBullet"/>
  <p:tag name="RAINPROBLEMTYPE" val="MultipleChoice"/>
  <p:tag name="RAINBULLET" val="Wrong"/>
</p:tagLst>
</file>

<file path=ppt/tags/tag140.xml><?xml version="1.0" encoding="utf-8"?>
<p:tagLst xmlns:p="http://schemas.openxmlformats.org/presentationml/2006/main">
  <p:tag name="RAINPROBLEM" val="ProblemBullet"/>
  <p:tag name="RAINPROBLEMTYPE" val="MultipleChoiceMA"/>
  <p:tag name="RAINBULLET" val="Wrong"/>
</p:tagLst>
</file>

<file path=ppt/tags/tag141.xml><?xml version="1.0" encoding="utf-8"?>
<p:tagLst xmlns:p="http://schemas.openxmlformats.org/presentationml/2006/main">
  <p:tag name="RAINPROBLEM" val="ProblemBullet"/>
  <p:tag name="RAINPROBLEMTYPE" val="MultipleChoiceMA"/>
  <p:tag name="RAINBULLET" val="Correct"/>
</p:tagLst>
</file>

<file path=ppt/tags/tag142.xml><?xml version="1.0" encoding="utf-8"?>
<p:tagLst xmlns:p="http://schemas.openxmlformats.org/presentationml/2006/main">
  <p:tag name="RAINPROBLEM" val="ProblemBullet"/>
  <p:tag name="RAINPROBLEMTYPE" val="MultipleChoiceMA"/>
  <p:tag name="RAINBULLET" val="Wrong"/>
</p:tagLst>
</file>

<file path=ppt/tags/tag143.xml><?xml version="1.0" encoding="utf-8"?>
<p:tagLst xmlns:p="http://schemas.openxmlformats.org/presentationml/2006/main">
  <p:tag name="RAINPROBLEM" val="ProblemSubmit"/>
  <p:tag name="RAINPROBLEMTYPE" val="MultipleChoiceMA"/>
</p:tagLst>
</file>

<file path=ppt/tags/tag144.xml><?xml version="1.0" encoding="utf-8"?>
<p:tagLst xmlns:p="http://schemas.openxmlformats.org/presentationml/2006/main">
  <p:tag name="RAINPROBLEM" val="ProblemItem"/>
</p:tagLst>
</file>

<file path=ppt/tags/tag145.xml><?xml version="1.0" encoding="utf-8"?>
<p:tagLst xmlns:p="http://schemas.openxmlformats.org/presentationml/2006/main">
  <p:tag name="RAINPROBLEM" val="ProblemItem"/>
</p:tagLst>
</file>

<file path=ppt/tags/tag146.xml><?xml version="1.0" encoding="utf-8"?>
<p:tagLst xmlns:p="http://schemas.openxmlformats.org/presentationml/2006/main">
  <p:tag name="RAINPROBLEM" val="ProblemItem"/>
</p:tagLst>
</file>

<file path=ppt/tags/tag147.xml><?xml version="1.0" encoding="utf-8"?>
<p:tagLst xmlns:p="http://schemas.openxmlformats.org/presentationml/2006/main">
  <p:tag name="RAINPROBLEM" val="ProblemItem"/>
</p:tagLst>
</file>

<file path=ppt/tags/tag148.xml><?xml version="1.0" encoding="utf-8"?>
<p:tagLst xmlns:p="http://schemas.openxmlformats.org/presentationml/2006/main">
  <p:tag name="RAINPROBLEMTYPE" val="ProblemTypeMarker"/>
</p:tagLst>
</file>

<file path=ppt/tags/tag149.xml><?xml version="1.0" encoding="utf-8"?>
<p:tagLst xmlns:p="http://schemas.openxmlformats.org/presentationml/2006/main">
  <p:tag name="RAINPROBLEMTYPE" val="ProblemTypeMarker"/>
</p:tagLst>
</file>

<file path=ppt/tags/tag15.xml><?xml version="1.0" encoding="utf-8"?>
<p:tagLst xmlns:p="http://schemas.openxmlformats.org/presentationml/2006/main">
  <p:tag name="RAINPROBLEM" val="ProblemBullet"/>
  <p:tag name="RAINPROBLEMTYPE" val="MultipleChoice"/>
  <p:tag name="RAINBULLET" val="Wrong"/>
</p:tagLst>
</file>

<file path=ppt/tags/tag150.xml><?xml version="1.0" encoding="utf-8"?>
<p:tagLst xmlns:p="http://schemas.openxmlformats.org/presentationml/2006/main">
  <p:tag name="RAINPROBLEMTYPE" val="ProblemTypeMarker"/>
</p:tagLst>
</file>

<file path=ppt/tags/tag151.xml><?xml version="1.0" encoding="utf-8"?>
<p:tagLst xmlns:p="http://schemas.openxmlformats.org/presentationml/2006/main">
  <p:tag name="RAINPROBLEMTYPE" val="ProblemTypeMarker"/>
</p:tagLst>
</file>

<file path=ppt/tags/tag152.xml><?xml version="1.0" encoding="utf-8"?>
<p:tagLst xmlns:p="http://schemas.openxmlformats.org/presentationml/2006/main">
  <p:tag name="RAINPROBLEMTYPE" val="ProblemTypeMarker"/>
</p:tagLst>
</file>

<file path=ppt/tags/tag153.xml><?xml version="1.0" encoding="utf-8"?>
<p:tagLst xmlns:p="http://schemas.openxmlformats.org/presentationml/2006/main">
  <p:tag name="RAINPROBLEM" val="ProblemSetting"/>
  <p:tag name="RAINPROBLEMTYPE" val="MultipleChoiceMA"/>
</p:tagLst>
</file>

<file path=ppt/tags/tag154.xml><?xml version="1.0" encoding="utf-8"?>
<p:tagLst xmlns:p="http://schemas.openxmlformats.org/presentationml/2006/main">
  <p:tag name="RAINPROBLEM" val="MultipleChoiceMA"/>
  <p:tag name="PROBLEMSCORE_HALF" val="0.0"/>
  <p:tag name="PROBLEMSCORE" val="2.0"/>
</p:tagLst>
</file>

<file path=ppt/tags/tag155.xml><?xml version="1.0" encoding="utf-8"?>
<p:tagLst xmlns:p="http://schemas.openxmlformats.org/presentationml/2006/main">
  <p:tag name="RAINPROBLEM" val="ProblemItem"/>
</p:tagLst>
</file>

<file path=ppt/tags/tag156.xml><?xml version="1.0" encoding="utf-8"?>
<p:tagLst xmlns:p="http://schemas.openxmlformats.org/presentationml/2006/main">
  <p:tag name="RAINPROBLEM" val="ProblemItem"/>
</p:tagLst>
</file>

<file path=ppt/tags/tag157.xml><?xml version="1.0" encoding="utf-8"?>
<p:tagLst xmlns:p="http://schemas.openxmlformats.org/presentationml/2006/main">
  <p:tag name="RAINPROBLEM" val="ProblemItem"/>
</p:tagLst>
</file>

<file path=ppt/tags/tag158.xml><?xml version="1.0" encoding="utf-8"?>
<p:tagLst xmlns:p="http://schemas.openxmlformats.org/presentationml/2006/main">
  <p:tag name="RAINPROBLEM" val="ProblemItem"/>
</p:tagLst>
</file>

<file path=ppt/tags/tag159.xml><?xml version="1.0" encoding="utf-8"?>
<p:tagLst xmlns:p="http://schemas.openxmlformats.org/presentationml/2006/main">
  <p:tag name="RAINPROBLEM" val="ProblemBullet"/>
  <p:tag name="RAINPROBLEMTYPE" val="MultipleChoice"/>
  <p:tag name="RAINBULLET" val="Wrong"/>
</p:tagLst>
</file>

<file path=ppt/tags/tag16.xml><?xml version="1.0" encoding="utf-8"?>
<p:tagLst xmlns:p="http://schemas.openxmlformats.org/presentationml/2006/main">
  <p:tag name="RAINPROBLEM" val="ProblemBullet"/>
  <p:tag name="RAINPROBLEMTYPE" val="MultipleChoice"/>
  <p:tag name="RAINBULLET" val="Wrong"/>
</p:tagLst>
</file>

<file path=ppt/tags/tag160.xml><?xml version="1.0" encoding="utf-8"?>
<p:tagLst xmlns:p="http://schemas.openxmlformats.org/presentationml/2006/main">
  <p:tag name="RAINPROBLEM" val="ProblemBullet"/>
  <p:tag name="RAINPROBLEMTYPE" val="MultipleChoice"/>
  <p:tag name="RAINBULLET" val="Wrong"/>
</p:tagLst>
</file>

<file path=ppt/tags/tag161.xml><?xml version="1.0" encoding="utf-8"?>
<p:tagLst xmlns:p="http://schemas.openxmlformats.org/presentationml/2006/main">
  <p:tag name="RAINPROBLEM" val="ProblemBullet"/>
  <p:tag name="RAINPROBLEMTYPE" val="MultipleChoice"/>
  <p:tag name="RAINBULLET" val="Correct"/>
</p:tagLst>
</file>

<file path=ppt/tags/tag162.xml><?xml version="1.0" encoding="utf-8"?>
<p:tagLst xmlns:p="http://schemas.openxmlformats.org/presentationml/2006/main">
  <p:tag name="RAINPROBLEM" val="ProblemBullet"/>
  <p:tag name="RAINPROBLEMTYPE" val="MultipleChoice"/>
  <p:tag name="RAINBULLET" val="Wrong"/>
</p:tagLst>
</file>

<file path=ppt/tags/tag163.xml><?xml version="1.0" encoding="utf-8"?>
<p:tagLst xmlns:p="http://schemas.openxmlformats.org/presentationml/2006/main">
  <p:tag name="RAINPROBLEM" val="ProblemSubmit"/>
  <p:tag name="RAINPROBLEMTYPE" val="MultipleChoice"/>
</p:tagLst>
</file>

<file path=ppt/tags/tag164.xml><?xml version="1.0" encoding="utf-8"?>
<p:tagLst xmlns:p="http://schemas.openxmlformats.org/presentationml/2006/main">
  <p:tag name="RAINPROBLEMTYPE" val="ProblemTypeMarker"/>
</p:tagLst>
</file>

<file path=ppt/tags/tag165.xml><?xml version="1.0" encoding="utf-8"?>
<p:tagLst xmlns:p="http://schemas.openxmlformats.org/presentationml/2006/main">
  <p:tag name="RAINPROBLEMTYPE" val="ProblemTypeMarker"/>
</p:tagLst>
</file>

<file path=ppt/tags/tag166.xml><?xml version="1.0" encoding="utf-8"?>
<p:tagLst xmlns:p="http://schemas.openxmlformats.org/presentationml/2006/main">
  <p:tag name="RAINPROBLEMTYPE" val="ProblemTypeMarker"/>
</p:tagLst>
</file>

<file path=ppt/tags/tag167.xml><?xml version="1.0" encoding="utf-8"?>
<p:tagLst xmlns:p="http://schemas.openxmlformats.org/presentationml/2006/main">
  <p:tag name="RAINPROBLEMTYPE" val="ProblemTypeMarker"/>
</p:tagLst>
</file>

<file path=ppt/tags/tag168.xml><?xml version="1.0" encoding="utf-8"?>
<p:tagLst xmlns:p="http://schemas.openxmlformats.org/presentationml/2006/main">
  <p:tag name="RAINPROBLEMTYPE" val="ProblemTypeMarker"/>
</p:tagLst>
</file>

<file path=ppt/tags/tag169.xml><?xml version="1.0" encoding="utf-8"?>
<p:tagLst xmlns:p="http://schemas.openxmlformats.org/presentationml/2006/main">
  <p:tag name="RAINPROBLEM" val="ProblemSetting"/>
  <p:tag name="RAINPROBLEMTYPE" val="MultipleChoice"/>
</p:tagLst>
</file>

<file path=ppt/tags/tag17.xml><?xml version="1.0" encoding="utf-8"?>
<p:tagLst xmlns:p="http://schemas.openxmlformats.org/presentationml/2006/main">
  <p:tag name="RAINPROBLEM" val="ProblemSubmit"/>
  <p:tag name="RAINPROBLEMTYPE" val="MultipleChoice"/>
</p:tagLst>
</file>

<file path=ppt/tags/tag170.xml><?xml version="1.0" encoding="utf-8"?>
<p:tagLst xmlns:p="http://schemas.openxmlformats.org/presentationml/2006/main">
  <p:tag name="RAINPROBLEM" val="MultipleChoice"/>
  <p:tag name="PROBLEMSCORE" val="1.0"/>
</p:tagLst>
</file>

<file path=ppt/tags/tag171.xml><?xml version="1.0" encoding="utf-8"?>
<p:tagLst xmlns:p="http://schemas.openxmlformats.org/presentationml/2006/main">
  <p:tag name="RAINPROBLEM" val="ProblemBody"/>
</p:tagLst>
</file>

<file path=ppt/tags/tag172.xml><?xml version="1.0" encoding="utf-8"?>
<p:tagLst xmlns:p="http://schemas.openxmlformats.org/presentationml/2006/main">
  <p:tag name="RAINPROBLEM" val="ProblemItem"/>
</p:tagLst>
</file>

<file path=ppt/tags/tag173.xml><?xml version="1.0" encoding="utf-8"?>
<p:tagLst xmlns:p="http://schemas.openxmlformats.org/presentationml/2006/main">
  <p:tag name="RAINPROBLEM" val="ProblemItem"/>
</p:tagLst>
</file>

<file path=ppt/tags/tag174.xml><?xml version="1.0" encoding="utf-8"?>
<p:tagLst xmlns:p="http://schemas.openxmlformats.org/presentationml/2006/main">
  <p:tag name="RAINPROBLEM" val="ProblemBullet"/>
  <p:tag name="RAINPROBLEMTYPE" val="MultipleChoice"/>
  <p:tag name="RAINBULLET" val="Wrong"/>
</p:tagLst>
</file>

<file path=ppt/tags/tag175.xml><?xml version="1.0" encoding="utf-8"?>
<p:tagLst xmlns:p="http://schemas.openxmlformats.org/presentationml/2006/main">
  <p:tag name="RAINPROBLEM" val="ProblemBullet"/>
  <p:tag name="RAINPROBLEMTYPE" val="MultipleChoice"/>
  <p:tag name="RAINBULLET" val="Correct"/>
</p:tagLst>
</file>

<file path=ppt/tags/tag176.xml><?xml version="1.0" encoding="utf-8"?>
<p:tagLst xmlns:p="http://schemas.openxmlformats.org/presentationml/2006/main">
  <p:tag name="RAINPROBLEM" val="ProblemSubmit"/>
  <p:tag name="RAINPROBLEMTYPE" val="MultipleChoice"/>
</p:tagLst>
</file>

<file path=ppt/tags/tag177.xml><?xml version="1.0" encoding="utf-8"?>
<p:tagLst xmlns:p="http://schemas.openxmlformats.org/presentationml/2006/main">
  <p:tag name="RAINPROBLEMTYPE" val="ProblemTypeMarker"/>
</p:tagLst>
</file>

<file path=ppt/tags/tag178.xml><?xml version="1.0" encoding="utf-8"?>
<p:tagLst xmlns:p="http://schemas.openxmlformats.org/presentationml/2006/main">
  <p:tag name="RAINPROBLEMTYPE" val="ProblemTypeMarker"/>
</p:tagLst>
</file>

<file path=ppt/tags/tag179.xml><?xml version="1.0" encoding="utf-8"?>
<p:tagLst xmlns:p="http://schemas.openxmlformats.org/presentationml/2006/main">
  <p:tag name="RAINPROBLEMTYPE" val="ProblemTypeMarker"/>
</p:tagLst>
</file>

<file path=ppt/tags/tag18.xml><?xml version="1.0" encoding="utf-8"?>
<p:tagLst xmlns:p="http://schemas.openxmlformats.org/presentationml/2006/main">
  <p:tag name="RAINPROBLEMTYPE" val="ProblemTypeMarker"/>
</p:tagLst>
</file>

<file path=ppt/tags/tag180.xml><?xml version="1.0" encoding="utf-8"?>
<p:tagLst xmlns:p="http://schemas.openxmlformats.org/presentationml/2006/main">
  <p:tag name="RAINPROBLEMTYPE" val="ProblemTypeMarker"/>
</p:tagLst>
</file>

<file path=ppt/tags/tag181.xml><?xml version="1.0" encoding="utf-8"?>
<p:tagLst xmlns:p="http://schemas.openxmlformats.org/presentationml/2006/main">
  <p:tag name="RAINPROBLEMTYPE" val="ProblemTypeMarker"/>
</p:tagLst>
</file>

<file path=ppt/tags/tag182.xml><?xml version="1.0" encoding="utf-8"?>
<p:tagLst xmlns:p="http://schemas.openxmlformats.org/presentationml/2006/main">
  <p:tag name="RAINPROBLEM" val="ProblemSetting"/>
  <p:tag name="RAINPROBLEMTYPE" val="MultipleChoice"/>
</p:tagLst>
</file>

<file path=ppt/tags/tag183.xml><?xml version="1.0" encoding="utf-8"?>
<p:tagLst xmlns:p="http://schemas.openxmlformats.org/presentationml/2006/main">
  <p:tag name="RAINPROBLEM" val="MultipleChoice"/>
  <p:tag name="PROBLEMSCORE" val="1.0"/>
</p:tagLst>
</file>

<file path=ppt/tags/tag184.xml><?xml version="1.0" encoding="utf-8"?>
<p:tagLst xmlns:p="http://schemas.openxmlformats.org/presentationml/2006/main">
  <p:tag name="RAINPROBLEM" val="ProblemBody"/>
</p:tagLst>
</file>

<file path=ppt/tags/tag185.xml><?xml version="1.0" encoding="utf-8"?>
<p:tagLst xmlns:p="http://schemas.openxmlformats.org/presentationml/2006/main">
  <p:tag name="RAINPROBLEM" val="ProblemItem"/>
</p:tagLst>
</file>

<file path=ppt/tags/tag186.xml><?xml version="1.0" encoding="utf-8"?>
<p:tagLst xmlns:p="http://schemas.openxmlformats.org/presentationml/2006/main">
  <p:tag name="RAINPROBLEM" val="ProblemItem"/>
</p:tagLst>
</file>

<file path=ppt/tags/tag187.xml><?xml version="1.0" encoding="utf-8"?>
<p:tagLst xmlns:p="http://schemas.openxmlformats.org/presentationml/2006/main">
  <p:tag name="RAINPROBLEM" val="ProblemItem"/>
</p:tagLst>
</file>

<file path=ppt/tags/tag188.xml><?xml version="1.0" encoding="utf-8"?>
<p:tagLst xmlns:p="http://schemas.openxmlformats.org/presentationml/2006/main">
  <p:tag name="RAINPROBLEM" val="ProblemItem"/>
</p:tagLst>
</file>

<file path=ppt/tags/tag189.xml><?xml version="1.0" encoding="utf-8"?>
<p:tagLst xmlns:p="http://schemas.openxmlformats.org/presentationml/2006/main">
  <p:tag name="RAINPROBLEM" val="ProblemBullet"/>
  <p:tag name="RAINPROBLEMTYPE" val="MultipleChoice"/>
  <p:tag name="RAINBULLET" val="Wrong"/>
</p:tagLst>
</file>

<file path=ppt/tags/tag19.xml><?xml version="1.0" encoding="utf-8"?>
<p:tagLst xmlns:p="http://schemas.openxmlformats.org/presentationml/2006/main">
  <p:tag name="RAINPROBLEMTYPE" val="ProblemTypeMarker"/>
</p:tagLst>
</file>

<file path=ppt/tags/tag190.xml><?xml version="1.0" encoding="utf-8"?>
<p:tagLst xmlns:p="http://schemas.openxmlformats.org/presentationml/2006/main">
  <p:tag name="RAINPROBLEM" val="ProblemBullet"/>
  <p:tag name="RAINPROBLEMTYPE" val="MultipleChoice"/>
  <p:tag name="RAINBULLET" val="Wrong"/>
</p:tagLst>
</file>

<file path=ppt/tags/tag191.xml><?xml version="1.0" encoding="utf-8"?>
<p:tagLst xmlns:p="http://schemas.openxmlformats.org/presentationml/2006/main">
  <p:tag name="RAINPROBLEM" val="ProblemBullet"/>
  <p:tag name="RAINPROBLEMTYPE" val="MultipleChoice"/>
  <p:tag name="RAINBULLET" val="Wrong"/>
</p:tagLst>
</file>

<file path=ppt/tags/tag192.xml><?xml version="1.0" encoding="utf-8"?>
<p:tagLst xmlns:p="http://schemas.openxmlformats.org/presentationml/2006/main">
  <p:tag name="RAINPROBLEM" val="ProblemBullet"/>
  <p:tag name="RAINPROBLEMTYPE" val="MultipleChoice"/>
  <p:tag name="RAINBULLET" val="Correct"/>
</p:tagLst>
</file>

<file path=ppt/tags/tag193.xml><?xml version="1.0" encoding="utf-8"?>
<p:tagLst xmlns:p="http://schemas.openxmlformats.org/presentationml/2006/main">
  <p:tag name="RAINPROBLEM" val="ProblemSubmit"/>
  <p:tag name="RAINPROBLEMTYPE" val="MultipleChoice"/>
</p:tagLst>
</file>

<file path=ppt/tags/tag194.xml><?xml version="1.0" encoding="utf-8"?>
<p:tagLst xmlns:p="http://schemas.openxmlformats.org/presentationml/2006/main">
  <p:tag name="RAINPROBLEMTYPE" val="ProblemTypeMarker"/>
</p:tagLst>
</file>

<file path=ppt/tags/tag195.xml><?xml version="1.0" encoding="utf-8"?>
<p:tagLst xmlns:p="http://schemas.openxmlformats.org/presentationml/2006/main">
  <p:tag name="RAINPROBLEMTYPE" val="ProblemTypeMarker"/>
</p:tagLst>
</file>

<file path=ppt/tags/tag196.xml><?xml version="1.0" encoding="utf-8"?>
<p:tagLst xmlns:p="http://schemas.openxmlformats.org/presentationml/2006/main">
  <p:tag name="RAINPROBLEMTYPE" val="ProblemTypeMarker"/>
</p:tagLst>
</file>

<file path=ppt/tags/tag197.xml><?xml version="1.0" encoding="utf-8"?>
<p:tagLst xmlns:p="http://schemas.openxmlformats.org/presentationml/2006/main">
  <p:tag name="RAINPROBLEMTYPE" val="ProblemTypeMarker"/>
</p:tagLst>
</file>

<file path=ppt/tags/tag198.xml><?xml version="1.0" encoding="utf-8"?>
<p:tagLst xmlns:p="http://schemas.openxmlformats.org/presentationml/2006/main">
  <p:tag name="RAINPROBLEMTYPE" val="ProblemTypeMarker"/>
</p:tagLst>
</file>

<file path=ppt/tags/tag199.xml><?xml version="1.0" encoding="utf-8"?>
<p:tagLst xmlns:p="http://schemas.openxmlformats.org/presentationml/2006/main">
  <p:tag name="RAINPROBLEM" val="ProblemSetting"/>
  <p:tag name="RAINPROBLEMTYPE" val="MultipleChoice"/>
</p:tagLst>
</file>

<file path=ppt/tags/tag2.xml><?xml version="1.0" encoding="utf-8"?>
<p:tagLst xmlns:p="http://schemas.openxmlformats.org/presentationml/2006/main">
  <p:tag name="RAINPROBLEM" val="ProblemItem"/>
</p:tagLst>
</file>

<file path=ppt/tags/tag20.xml><?xml version="1.0" encoding="utf-8"?>
<p:tagLst xmlns:p="http://schemas.openxmlformats.org/presentationml/2006/main">
  <p:tag name="RAINPROBLEMTYPE" val="ProblemTypeMarker"/>
</p:tagLst>
</file>

<file path=ppt/tags/tag200.xml><?xml version="1.0" encoding="utf-8"?>
<p:tagLst xmlns:p="http://schemas.openxmlformats.org/presentationml/2006/main">
  <p:tag name="RAINPROBLEM" val="MultipleChoice"/>
  <p:tag name="PROBLEMSCORE" val="1.0"/>
</p:tagLst>
</file>

<file path=ppt/tags/tag201.xml><?xml version="1.0" encoding="utf-8"?>
<p:tagLst xmlns:p="http://schemas.openxmlformats.org/presentationml/2006/main">
  <p:tag name="RAINPROBLEM" val="ProblemBody"/>
</p:tagLst>
</file>

<file path=ppt/tags/tag202.xml><?xml version="1.0" encoding="utf-8"?>
<p:tagLst xmlns:p="http://schemas.openxmlformats.org/presentationml/2006/main">
  <p:tag name="RAINPROBLEM" val="ProblemSubmit"/>
  <p:tag name="RAINPROBLEMTYPE" val="ShortAnswer"/>
</p:tagLst>
</file>

<file path=ppt/tags/tag203.xml><?xml version="1.0" encoding="utf-8"?>
<p:tagLst xmlns:p="http://schemas.openxmlformats.org/presentationml/2006/main">
  <p:tag name="RAINPROBLEMTYPE" val="ProblemTypeMarker"/>
</p:tagLst>
</file>

<file path=ppt/tags/tag204.xml><?xml version="1.0" encoding="utf-8"?>
<p:tagLst xmlns:p="http://schemas.openxmlformats.org/presentationml/2006/main">
  <p:tag name="RAINPROBLEMTYPE" val="ProblemTypeMarker"/>
</p:tagLst>
</file>

<file path=ppt/tags/tag205.xml><?xml version="1.0" encoding="utf-8"?>
<p:tagLst xmlns:p="http://schemas.openxmlformats.org/presentationml/2006/main">
  <p:tag name="RAINPROBLEMTYPE" val="ProblemTypeMarker"/>
</p:tagLst>
</file>

<file path=ppt/tags/tag206.xml><?xml version="1.0" encoding="utf-8"?>
<p:tagLst xmlns:p="http://schemas.openxmlformats.org/presentationml/2006/main">
  <p:tag name="RAINPROBLEMTYPE" val="ProblemTypeMarker"/>
</p:tagLst>
</file>

<file path=ppt/tags/tag207.xml><?xml version="1.0" encoding="utf-8"?>
<p:tagLst xmlns:p="http://schemas.openxmlformats.org/presentationml/2006/main">
  <p:tag name="RAINPROBLEMTYPE" val="ProblemTypeMarker"/>
</p:tagLst>
</file>

<file path=ppt/tags/tag208.xml><?xml version="1.0" encoding="utf-8"?>
<p:tagLst xmlns:p="http://schemas.openxmlformats.org/presentationml/2006/main">
  <p:tag name="RAINPROBLEM" val="ProblemSetting"/>
  <p:tag name="RAINPROBLEMTYPE" val="ShortAnswer"/>
</p:tagLst>
</file>

<file path=ppt/tags/tag209.xml><?xml version="1.0" encoding="utf-8"?>
<p:tagLst xmlns:p="http://schemas.openxmlformats.org/presentationml/2006/main">
  <p:tag name="RAINPROBLEM" val="ShortAnswer"/>
  <p:tag name="PROBLEMSCORE" val="10.0"/>
  <p:tag name="PROBLEMVOICEALLOWED" val="False"/>
</p:tagLst>
</file>

<file path=ppt/tags/tag21.xml><?xml version="1.0" encoding="utf-8"?>
<p:tagLst xmlns:p="http://schemas.openxmlformats.org/presentationml/2006/main">
  <p:tag name="RAINPROBLEMTYPE" val="ProblemTypeMarker"/>
</p:tagLst>
</file>

<file path=ppt/tags/tag210.xml><?xml version="1.0" encoding="utf-8"?>
<p:tagLst xmlns:p="http://schemas.openxmlformats.org/presentationml/2006/main">
  <p:tag name="RAINPROBLEM" val="ProblemBody"/>
</p:tagLst>
</file>

<file path=ppt/tags/tag211.xml><?xml version="1.0" encoding="utf-8"?>
<p:tagLst xmlns:p="http://schemas.openxmlformats.org/presentationml/2006/main">
  <p:tag name="RAINPROBLEM" val="ProblemBody"/>
</p:tagLst>
</file>

<file path=ppt/tags/tag212.xml><?xml version="1.0" encoding="utf-8"?>
<p:tagLst xmlns:p="http://schemas.openxmlformats.org/presentationml/2006/main">
  <p:tag name="RAINPROBLEM" val="ProblemBody"/>
</p:tagLst>
</file>

<file path=ppt/tags/tag213.xml><?xml version="1.0" encoding="utf-8"?>
<p:tagLst xmlns:p="http://schemas.openxmlformats.org/presentationml/2006/main">
  <p:tag name="RAINPROBLEM" val="ProblemItem"/>
</p:tagLst>
</file>

<file path=ppt/tags/tag214.xml><?xml version="1.0" encoding="utf-8"?>
<p:tagLst xmlns:p="http://schemas.openxmlformats.org/presentationml/2006/main">
  <p:tag name="RAINPROBLEM" val="ProblemItem"/>
</p:tagLst>
</file>

<file path=ppt/tags/tag215.xml><?xml version="1.0" encoding="utf-8"?>
<p:tagLst xmlns:p="http://schemas.openxmlformats.org/presentationml/2006/main">
  <p:tag name="RAINPROBLEM" val="ProblemItem"/>
</p:tagLst>
</file>

<file path=ppt/tags/tag216.xml><?xml version="1.0" encoding="utf-8"?>
<p:tagLst xmlns:p="http://schemas.openxmlformats.org/presentationml/2006/main">
  <p:tag name="RAINPROBLEM" val="ProblemItem"/>
</p:tagLst>
</file>

<file path=ppt/tags/tag217.xml><?xml version="1.0" encoding="utf-8"?>
<p:tagLst xmlns:p="http://schemas.openxmlformats.org/presentationml/2006/main">
  <p:tag name="RAINPROBLEM" val="ProblemBullet"/>
  <p:tag name="RAINPROBLEMTYPE" val="MultipleChoice"/>
  <p:tag name="RAINBULLET" val="Wrong"/>
</p:tagLst>
</file>

<file path=ppt/tags/tag218.xml><?xml version="1.0" encoding="utf-8"?>
<p:tagLst xmlns:p="http://schemas.openxmlformats.org/presentationml/2006/main">
  <p:tag name="RAINPROBLEM" val="ProblemBullet"/>
  <p:tag name="RAINPROBLEMTYPE" val="MultipleChoice"/>
  <p:tag name="RAINBULLET" val="Wrong"/>
</p:tagLst>
</file>

<file path=ppt/tags/tag219.xml><?xml version="1.0" encoding="utf-8"?>
<p:tagLst xmlns:p="http://schemas.openxmlformats.org/presentationml/2006/main">
  <p:tag name="RAINPROBLEM" val="ProblemBullet"/>
  <p:tag name="RAINPROBLEMTYPE" val="MultipleChoice"/>
  <p:tag name="RAINBULLET" val="Wrong"/>
</p:tagLst>
</file>

<file path=ppt/tags/tag22.xml><?xml version="1.0" encoding="utf-8"?>
<p:tagLst xmlns:p="http://schemas.openxmlformats.org/presentationml/2006/main">
  <p:tag name="RAINPROBLEMTYPE" val="ProblemTypeMarker"/>
</p:tagLst>
</file>

<file path=ppt/tags/tag220.xml><?xml version="1.0" encoding="utf-8"?>
<p:tagLst xmlns:p="http://schemas.openxmlformats.org/presentationml/2006/main">
  <p:tag name="RAINPROBLEM" val="ProblemBullet"/>
  <p:tag name="RAINPROBLEMTYPE" val="MultipleChoice"/>
  <p:tag name="RAINBULLET" val="Correct"/>
</p:tagLst>
</file>

<file path=ppt/tags/tag221.xml><?xml version="1.0" encoding="utf-8"?>
<p:tagLst xmlns:p="http://schemas.openxmlformats.org/presentationml/2006/main">
  <p:tag name="RAINPROBLEM" val="ProblemSubmit"/>
  <p:tag name="RAINPROBLEMTYPE" val="MultipleChoice"/>
</p:tagLst>
</file>

<file path=ppt/tags/tag222.xml><?xml version="1.0" encoding="utf-8"?>
<p:tagLst xmlns:p="http://schemas.openxmlformats.org/presentationml/2006/main">
  <p:tag name="RAINPROBLEMTYPE" val="ProblemTypeMarker"/>
</p:tagLst>
</file>

<file path=ppt/tags/tag223.xml><?xml version="1.0" encoding="utf-8"?>
<p:tagLst xmlns:p="http://schemas.openxmlformats.org/presentationml/2006/main">
  <p:tag name="RAINPROBLEMTYPE" val="ProblemTypeMarker"/>
</p:tagLst>
</file>

<file path=ppt/tags/tag224.xml><?xml version="1.0" encoding="utf-8"?>
<p:tagLst xmlns:p="http://schemas.openxmlformats.org/presentationml/2006/main">
  <p:tag name="RAINPROBLEMTYPE" val="ProblemTypeMarker"/>
</p:tagLst>
</file>

<file path=ppt/tags/tag225.xml><?xml version="1.0" encoding="utf-8"?>
<p:tagLst xmlns:p="http://schemas.openxmlformats.org/presentationml/2006/main">
  <p:tag name="RAINPROBLEMTYPE" val="ProblemTypeMarker"/>
</p:tagLst>
</file>

<file path=ppt/tags/tag226.xml><?xml version="1.0" encoding="utf-8"?>
<p:tagLst xmlns:p="http://schemas.openxmlformats.org/presentationml/2006/main">
  <p:tag name="RAINPROBLEMTYPE" val="ProblemTypeMarker"/>
</p:tagLst>
</file>

<file path=ppt/tags/tag227.xml><?xml version="1.0" encoding="utf-8"?>
<p:tagLst xmlns:p="http://schemas.openxmlformats.org/presentationml/2006/main">
  <p:tag name="RAINPROBLEM" val="ProblemSetting"/>
  <p:tag name="RAINPROBLEMTYPE" val="MultipleChoice"/>
</p:tagLst>
</file>

<file path=ppt/tags/tag228.xml><?xml version="1.0" encoding="utf-8"?>
<p:tagLst xmlns:p="http://schemas.openxmlformats.org/presentationml/2006/main">
  <p:tag name="RAINPROBLEM" val="MultipleChoice"/>
  <p:tag name="PROBLEMSCORE" val="1.0"/>
</p:tagLst>
</file>

<file path=ppt/tags/tag229.xml><?xml version="1.0" encoding="utf-8"?>
<p:tagLst xmlns:p="http://schemas.openxmlformats.org/presentationml/2006/main">
  <p:tag name="RAINPROBLEM" val="ProblemBody"/>
</p:tagLst>
</file>

<file path=ppt/tags/tag23.xml><?xml version="1.0" encoding="utf-8"?>
<p:tagLst xmlns:p="http://schemas.openxmlformats.org/presentationml/2006/main">
  <p:tag name="RAINPROBLEM" val="ProblemSetting"/>
  <p:tag name="RAINPROBLEMTYPE" val="MultipleChoice"/>
</p:tagLst>
</file>

<file path=ppt/tags/tag230.xml><?xml version="1.0" encoding="utf-8"?>
<p:tagLst xmlns:p="http://schemas.openxmlformats.org/presentationml/2006/main">
  <p:tag name="RAINPROBLEM" val="ProblemBody"/>
</p:tagLst>
</file>

<file path=ppt/tags/tag231.xml><?xml version="1.0" encoding="utf-8"?>
<p:tagLst xmlns:p="http://schemas.openxmlformats.org/presentationml/2006/main">
  <p:tag name="RAINPROBLEM" val="ProblemSubmit"/>
  <p:tag name="RAINPROBLEMTYPE" val="ShortAnswer"/>
</p:tagLst>
</file>

<file path=ppt/tags/tag232.xml><?xml version="1.0" encoding="utf-8"?>
<p:tagLst xmlns:p="http://schemas.openxmlformats.org/presentationml/2006/main">
  <p:tag name="RAINPROBLEMTYPE" val="ProblemTypeMarker"/>
</p:tagLst>
</file>

<file path=ppt/tags/tag233.xml><?xml version="1.0" encoding="utf-8"?>
<p:tagLst xmlns:p="http://schemas.openxmlformats.org/presentationml/2006/main">
  <p:tag name="RAINPROBLEMTYPE" val="ProblemTypeMarker"/>
</p:tagLst>
</file>

<file path=ppt/tags/tag234.xml><?xml version="1.0" encoding="utf-8"?>
<p:tagLst xmlns:p="http://schemas.openxmlformats.org/presentationml/2006/main">
  <p:tag name="RAINPROBLEMTYPE" val="ProblemTypeMarker"/>
</p:tagLst>
</file>

<file path=ppt/tags/tag235.xml><?xml version="1.0" encoding="utf-8"?>
<p:tagLst xmlns:p="http://schemas.openxmlformats.org/presentationml/2006/main">
  <p:tag name="RAINPROBLEMTYPE" val="ProblemTypeMarker"/>
</p:tagLst>
</file>

<file path=ppt/tags/tag236.xml><?xml version="1.0" encoding="utf-8"?>
<p:tagLst xmlns:p="http://schemas.openxmlformats.org/presentationml/2006/main">
  <p:tag name="RAINPROBLEMTYPE" val="ProblemTypeMarker"/>
</p:tagLst>
</file>

<file path=ppt/tags/tag237.xml><?xml version="1.0" encoding="utf-8"?>
<p:tagLst xmlns:p="http://schemas.openxmlformats.org/presentationml/2006/main">
  <p:tag name="RAINPROBLEM" val="ProblemSetting"/>
  <p:tag name="RAINPROBLEMTYPE" val="ShortAnswer"/>
</p:tagLst>
</file>

<file path=ppt/tags/tag238.xml><?xml version="1.0" encoding="utf-8"?>
<p:tagLst xmlns:p="http://schemas.openxmlformats.org/presentationml/2006/main">
  <p:tag name="RAINPROBLEM" val="ShortAnswer"/>
  <p:tag name="PROBLEMSCORE" val="10.0"/>
  <p:tag name="PROBLEMVOICEALLOWED" val="False"/>
</p:tagLst>
</file>

<file path=ppt/tags/tag239.xml><?xml version="1.0" encoding="utf-8"?>
<p:tagLst xmlns:p="http://schemas.openxmlformats.org/presentationml/2006/main">
  <p:tag name="RAINPROBLEM" val="ProblemBody"/>
</p:tagLst>
</file>

<file path=ppt/tags/tag24.xml><?xml version="1.0" encoding="utf-8"?>
<p:tagLst xmlns:p="http://schemas.openxmlformats.org/presentationml/2006/main">
  <p:tag name="RAINPROBLEM" val="MultipleChoice"/>
  <p:tag name="PROBLEMSCORE" val="1.0"/>
</p:tagLst>
</file>

<file path=ppt/tags/tag240.xml><?xml version="1.0" encoding="utf-8"?>
<p:tagLst xmlns:p="http://schemas.openxmlformats.org/presentationml/2006/main">
  <p:tag name="RAINPROBLEM" val="ProblemBody"/>
</p:tagLst>
</file>

<file path=ppt/tags/tag241.xml><?xml version="1.0" encoding="utf-8"?>
<p:tagLst xmlns:p="http://schemas.openxmlformats.org/presentationml/2006/main">
  <p:tag name="RAINPROBLEM" val="ProblemSubmit"/>
  <p:tag name="RAINPROBLEMTYPE" val="ShortAnswer"/>
</p:tagLst>
</file>

<file path=ppt/tags/tag242.xml><?xml version="1.0" encoding="utf-8"?>
<p:tagLst xmlns:p="http://schemas.openxmlformats.org/presentationml/2006/main">
  <p:tag name="RAINPROBLEMTYPE" val="ProblemTypeMarker"/>
</p:tagLst>
</file>

<file path=ppt/tags/tag243.xml><?xml version="1.0" encoding="utf-8"?>
<p:tagLst xmlns:p="http://schemas.openxmlformats.org/presentationml/2006/main">
  <p:tag name="RAINPROBLEMTYPE" val="ProblemTypeMarker"/>
</p:tagLst>
</file>

<file path=ppt/tags/tag244.xml><?xml version="1.0" encoding="utf-8"?>
<p:tagLst xmlns:p="http://schemas.openxmlformats.org/presentationml/2006/main">
  <p:tag name="RAINPROBLEMTYPE" val="ProblemTypeMarker"/>
</p:tagLst>
</file>

<file path=ppt/tags/tag245.xml><?xml version="1.0" encoding="utf-8"?>
<p:tagLst xmlns:p="http://schemas.openxmlformats.org/presentationml/2006/main">
  <p:tag name="RAINPROBLEMTYPE" val="ProblemTypeMarker"/>
</p:tagLst>
</file>

<file path=ppt/tags/tag246.xml><?xml version="1.0" encoding="utf-8"?>
<p:tagLst xmlns:p="http://schemas.openxmlformats.org/presentationml/2006/main">
  <p:tag name="RAINPROBLEMTYPE" val="ProblemTypeMarker"/>
</p:tagLst>
</file>

<file path=ppt/tags/tag247.xml><?xml version="1.0" encoding="utf-8"?>
<p:tagLst xmlns:p="http://schemas.openxmlformats.org/presentationml/2006/main">
  <p:tag name="RAINPROBLEM" val="ProblemSetting"/>
  <p:tag name="RAINPROBLEMTYPE" val="ShortAnswer"/>
</p:tagLst>
</file>

<file path=ppt/tags/tag248.xml><?xml version="1.0" encoding="utf-8"?>
<p:tagLst xmlns:p="http://schemas.openxmlformats.org/presentationml/2006/main">
  <p:tag name="RAINPROBLEM" val="ShortAnswer"/>
  <p:tag name="PROBLEMSCORE" val="10.0"/>
  <p:tag name="PROBLEMVOICEALLOWED" val="False"/>
</p:tagLst>
</file>

<file path=ppt/tags/tag249.xml><?xml version="1.0" encoding="utf-8"?>
<p:tagLst xmlns:p="http://schemas.openxmlformats.org/presentationml/2006/main">
  <p:tag name="MOOCVIDEO" val="1900273563"/>
  <p:tag name="MOOCFILETYPE" val="1"/>
</p:tagLst>
</file>

<file path=ppt/tags/tag25.xml><?xml version="1.0" encoding="utf-8"?>
<p:tagLst xmlns:p="http://schemas.openxmlformats.org/presentationml/2006/main">
  <p:tag name="RAINPROBLEM" val="ProblemSubmit"/>
  <p:tag name="RAINPROBLEMTYPE" val="ShortAnswer"/>
</p:tagLst>
</file>

<file path=ppt/tags/tag250.xml><?xml version="1.0" encoding="utf-8"?>
<p:tagLst xmlns:p="http://schemas.openxmlformats.org/presentationml/2006/main">
  <p:tag name="RAINPROBLEM" val="ProblemBody"/>
</p:tagLst>
</file>

<file path=ppt/tags/tag251.xml><?xml version="1.0" encoding="utf-8"?>
<p:tagLst xmlns:p="http://schemas.openxmlformats.org/presentationml/2006/main">
  <p:tag name="RAINPROBLEM" val="ProblemSubmit"/>
  <p:tag name="RAINPROBLEMTYPE" val="ShortAnswer"/>
</p:tagLst>
</file>

<file path=ppt/tags/tag252.xml><?xml version="1.0" encoding="utf-8"?>
<p:tagLst xmlns:p="http://schemas.openxmlformats.org/presentationml/2006/main">
  <p:tag name="RAINPROBLEM" val="ProblemRemarkBoard"/>
</p:tagLst>
</file>

<file path=ppt/tags/tag253.xml><?xml version="1.0" encoding="utf-8"?>
<p:tagLst xmlns:p="http://schemas.openxmlformats.org/presentationml/2006/main">
  <p:tag name="PROBLEMREMARKTITLE" val="ProblemRemarkBoardTip"/>
</p:tagLst>
</file>

<file path=ppt/tags/tag254.xml><?xml version="1.0" encoding="utf-8"?>
<p:tagLst xmlns:p="http://schemas.openxmlformats.org/presentationml/2006/main">
  <p:tag name="RAINPROBLEM" val="ProblemRemark"/>
</p:tagLst>
</file>

<file path=ppt/tags/tag255.xml><?xml version="1.0" encoding="utf-8"?>
<p:tagLst xmlns:p="http://schemas.openxmlformats.org/presentationml/2006/main">
  <p:tag name="PROBLEMREMARKTITLE" val="ProblemRemarkBoardTitle"/>
</p:tagLst>
</file>

<file path=ppt/tags/tag256.xml><?xml version="1.0" encoding="utf-8"?>
<p:tagLst xmlns:p="http://schemas.openxmlformats.org/presentationml/2006/main">
  <p:tag name="PROBLEMREMARKTITLE" val="ProblemRemarkBoardTitle"/>
</p:tagLst>
</file>

<file path=ppt/tags/tag257.xml><?xml version="1.0" encoding="utf-8"?>
<p:tagLst xmlns:p="http://schemas.openxmlformats.org/presentationml/2006/main">
  <p:tag name="PROBLEMREMARKTITLE" val="ProblemRemarkBoardTitle"/>
</p:tagLst>
</file>

<file path=ppt/tags/tag258.xml><?xml version="1.0" encoding="utf-8"?>
<p:tagLst xmlns:p="http://schemas.openxmlformats.org/presentationml/2006/main">
  <p:tag name="PROBLEMREMARKTITLE" val="ProblemRemarkBoardTitle"/>
</p:tagLst>
</file>

<file path=ppt/tags/tag259.xml><?xml version="1.0" encoding="utf-8"?>
<p:tagLst xmlns:p="http://schemas.openxmlformats.org/presentationml/2006/main">
  <p:tag name="RAINPROBLEMTYPE" val="ProblemTypeMarker"/>
</p:tagLst>
</file>

<file path=ppt/tags/tag26.xml><?xml version="1.0" encoding="utf-8"?>
<p:tagLst xmlns:p="http://schemas.openxmlformats.org/presentationml/2006/main">
  <p:tag name="RAINPROBLEMTYPE" val="ProblemTypeMarker"/>
</p:tagLst>
</file>

<file path=ppt/tags/tag260.xml><?xml version="1.0" encoding="utf-8"?>
<p:tagLst xmlns:p="http://schemas.openxmlformats.org/presentationml/2006/main">
  <p:tag name="RAINPROBLEMTYPE" val="ProblemTypeMarker"/>
</p:tagLst>
</file>

<file path=ppt/tags/tag261.xml><?xml version="1.0" encoding="utf-8"?>
<p:tagLst xmlns:p="http://schemas.openxmlformats.org/presentationml/2006/main">
  <p:tag name="RAINPROBLEMTYPE" val="ProblemTypeMarker"/>
</p:tagLst>
</file>

<file path=ppt/tags/tag262.xml><?xml version="1.0" encoding="utf-8"?>
<p:tagLst xmlns:p="http://schemas.openxmlformats.org/presentationml/2006/main">
  <p:tag name="RAINPROBLEMTYPE" val="ProblemTypeMarker"/>
</p:tagLst>
</file>

<file path=ppt/tags/tag263.xml><?xml version="1.0" encoding="utf-8"?>
<p:tagLst xmlns:p="http://schemas.openxmlformats.org/presentationml/2006/main">
  <p:tag name="RAINPROBLEMTYPE" val="ProblemTypeMarker"/>
</p:tagLst>
</file>

<file path=ppt/tags/tag264.xml><?xml version="1.0" encoding="utf-8"?>
<p:tagLst xmlns:p="http://schemas.openxmlformats.org/presentationml/2006/main">
  <p:tag name="RAINPROBLEM" val="ProblemSetting"/>
  <p:tag name="RAINPROBLEMTYPE" val="ShortAnswer"/>
</p:tagLst>
</file>

<file path=ppt/tags/tag265.xml><?xml version="1.0" encoding="utf-8"?>
<p:tagLst xmlns:p="http://schemas.openxmlformats.org/presentationml/2006/main">
  <p:tag name="RAINPROBLEM" val="ShortAnswer"/>
  <p:tag name="PROBLEMSCORE" val="10.0"/>
  <p:tag name="PROBLEMHASREMARK" val="True"/>
  <p:tag name="PROBLEMREMARK" val="x4=2,x3=-1,x2=2,x1=1"/>
  <p:tag name="PROBLEMVOICEALLOWED" val="False"/>
</p:tagLst>
</file>

<file path=ppt/tags/tag266.xml><?xml version="1.0" encoding="utf-8"?>
<p:tagLst xmlns:p="http://schemas.openxmlformats.org/presentationml/2006/main">
  <p:tag name="commondata" val="eyJoZGlkIjoiZGZjNDUyMmE1ZThkMWE1MDhhYWNlYzI4ZDllYWMxYjAifQ=="/>
</p:tagLst>
</file>

<file path=ppt/tags/tag27.xml><?xml version="1.0" encoding="utf-8"?>
<p:tagLst xmlns:p="http://schemas.openxmlformats.org/presentationml/2006/main">
  <p:tag name="RAINPROBLEMTYPE" val="ProblemTypeMarker"/>
</p:tagLst>
</file>

<file path=ppt/tags/tag28.xml><?xml version="1.0" encoding="utf-8"?>
<p:tagLst xmlns:p="http://schemas.openxmlformats.org/presentationml/2006/main">
  <p:tag name="RAINPROBLEMTYPE" val="ProblemTypeMarker"/>
</p:tagLst>
</file>

<file path=ppt/tags/tag29.xml><?xml version="1.0" encoding="utf-8"?>
<p:tagLst xmlns:p="http://schemas.openxmlformats.org/presentationml/2006/main">
  <p:tag name="RAINPROBLEMTYPE" val="ProblemTypeMarker"/>
</p:tagLst>
</file>

<file path=ppt/tags/tag3.xml><?xml version="1.0" encoding="utf-8"?>
<p:tagLst xmlns:p="http://schemas.openxmlformats.org/presentationml/2006/main">
  <p:tag name="RAINPROBLEM" val="ProblemBullet"/>
  <p:tag name="RAINPROBLEMTYPE" val="MultipleChoice"/>
  <p:tag name="RAINBULLET" val="Correct"/>
</p:tagLst>
</file>

<file path=ppt/tags/tag30.xml><?xml version="1.0" encoding="utf-8"?>
<p:tagLst xmlns:p="http://schemas.openxmlformats.org/presentationml/2006/main">
  <p:tag name="RAINPROBLEMTYPE" val="ProblemTypeMarker"/>
</p:tagLst>
</file>

<file path=ppt/tags/tag31.xml><?xml version="1.0" encoding="utf-8"?>
<p:tagLst xmlns:p="http://schemas.openxmlformats.org/presentationml/2006/main">
  <p:tag name="RAINPROBLEM" val="ProblemSetting"/>
  <p:tag name="RAINPROBLEMTYPE" val="ShortAnswer"/>
</p:tagLst>
</file>

<file path=ppt/tags/tag32.xml><?xml version="1.0" encoding="utf-8"?>
<p:tagLst xmlns:p="http://schemas.openxmlformats.org/presentationml/2006/main">
  <p:tag name="RAINPROBLEM" val="ShortAnswer"/>
  <p:tag name="PROBLEMSCORE" val="5.0"/>
  <p:tag name="PROBLEMVOICEALLOWED" val="False"/>
</p:tagLst>
</file>

<file path=ppt/tags/tag33.xml><?xml version="1.0" encoding="utf-8"?>
<p:tagLst xmlns:p="http://schemas.openxmlformats.org/presentationml/2006/main">
  <p:tag name="MOOCVIDEO" val="1900273565"/>
  <p:tag name="MOOCFILETYPE" val="1"/>
</p:tagLst>
</file>

<file path=ppt/tags/tag34.xml><?xml version="1.0" encoding="utf-8"?>
<p:tagLst xmlns:p="http://schemas.openxmlformats.org/presentationml/2006/main">
  <p:tag name="RAINPROBLEM" val="ProblemBody"/>
</p:tagLst>
</file>

<file path=ppt/tags/tag35.xml><?xml version="1.0" encoding="utf-8"?>
<p:tagLst xmlns:p="http://schemas.openxmlformats.org/presentationml/2006/main">
  <p:tag name="RAINPROBLEM" val="ProblemBody"/>
</p:tagLst>
</file>

<file path=ppt/tags/tag36.xml><?xml version="1.0" encoding="utf-8"?>
<p:tagLst xmlns:p="http://schemas.openxmlformats.org/presentationml/2006/main">
  <p:tag name="RAINPROBLEM" val="ProblemSubmit"/>
  <p:tag name="RAINPROBLEMTYPE" val="FillBlank"/>
</p:tagLst>
</file>

<file path=ppt/tags/tag37.xml><?xml version="1.0" encoding="utf-8"?>
<p:tagLst xmlns:p="http://schemas.openxmlformats.org/presentationml/2006/main">
  <p:tag name="RAINPROBLEMTYPE" val="ProblemTypeMarker"/>
</p:tagLst>
</file>

<file path=ppt/tags/tag38.xml><?xml version="1.0" encoding="utf-8"?>
<p:tagLst xmlns:p="http://schemas.openxmlformats.org/presentationml/2006/main">
  <p:tag name="RAINPROBLEMTYPE" val="ProblemTypeMarker"/>
</p:tagLst>
</file>

<file path=ppt/tags/tag39.xml><?xml version="1.0" encoding="utf-8"?>
<p:tagLst xmlns:p="http://schemas.openxmlformats.org/presentationml/2006/main">
  <p:tag name="RAINPROBLEMTYPE" val="ProblemTypeMarker"/>
</p:tagLst>
</file>

<file path=ppt/tags/tag4.xml><?xml version="1.0" encoding="utf-8"?>
<p:tagLst xmlns:p="http://schemas.openxmlformats.org/presentationml/2006/main">
  <p:tag name="RAINPROBLEM" val="ProblemBullet"/>
  <p:tag name="RAINPROBLEMTYPE" val="MultipleChoice"/>
  <p:tag name="RAINBULLET" val="Wrong"/>
</p:tagLst>
</file>

<file path=ppt/tags/tag40.xml><?xml version="1.0" encoding="utf-8"?>
<p:tagLst xmlns:p="http://schemas.openxmlformats.org/presentationml/2006/main">
  <p:tag name="RAINPROBLEMTYPE" val="ProblemTypeMarker"/>
</p:tagLst>
</file>

<file path=ppt/tags/tag41.xml><?xml version="1.0" encoding="utf-8"?>
<p:tagLst xmlns:p="http://schemas.openxmlformats.org/presentationml/2006/main">
  <p:tag name="RAINPROBLEMTYPE" val="ProblemTypeMarker"/>
</p:tagLst>
</file>

<file path=ppt/tags/tag42.xml><?xml version="1.0" encoding="utf-8"?>
<p:tagLst xmlns:p="http://schemas.openxmlformats.org/presentationml/2006/main">
  <p:tag name="RAINPROBLEM" val="ProblemSetting"/>
  <p:tag name="RAINPROBLEMTYPE" val="FillBlank"/>
</p:tagLst>
</file>

<file path=ppt/tags/tag43.xml><?xml version="1.0" encoding="utf-8"?>
<p:tagLst xmlns:p="http://schemas.openxmlformats.org/presentationml/2006/main">
  <p:tag name="RAINPROBLEM" val="FillBlank"/>
  <p:tag name="PROBLEMBLANKKEYWORD" val="填空"/>
  <p:tag name="PROBLEMSCORE" val="2.0"/>
  <p:tag name="PROBLEMBLANK" val="[{&quot;num&quot;:1,&quot;caseSensitive&quot;:false,&quot;fuzzyMatch&quot;:false,&quot;Score&quot;:1.0,&quot;answers&quot;:[&quot;9&quot;]},{&quot;num&quot;:2,&quot;caseSensitive&quot;:false,&quot;fuzzyMatch&quot;:false,&quot;Score&quot;:1.0,&quot;answers&quot;:[&quot;4&quot;]}]"/>
</p:tagLst>
</file>

<file path=ppt/tags/tag44.xml><?xml version="1.0" encoding="utf-8"?>
<p:tagLst xmlns:p="http://schemas.openxmlformats.org/presentationml/2006/main">
  <p:tag name="RAINPROBLEM" val="ProblemBody"/>
</p:tagLst>
</file>

<file path=ppt/tags/tag45.xml><?xml version="1.0" encoding="utf-8"?>
<p:tagLst xmlns:p="http://schemas.openxmlformats.org/presentationml/2006/main">
  <p:tag name="RAINPROBLEM" val="ProblemBody"/>
</p:tagLst>
</file>

<file path=ppt/tags/tag46.xml><?xml version="1.0" encoding="utf-8"?>
<p:tagLst xmlns:p="http://schemas.openxmlformats.org/presentationml/2006/main">
  <p:tag name="RAINPROBLEM" val="ProblemItem"/>
</p:tagLst>
</file>

<file path=ppt/tags/tag47.xml><?xml version="1.0" encoding="utf-8"?>
<p:tagLst xmlns:p="http://schemas.openxmlformats.org/presentationml/2006/main">
  <p:tag name="RAINPROBLEM" val="ProblemItem"/>
</p:tagLst>
</file>

<file path=ppt/tags/tag48.xml><?xml version="1.0" encoding="utf-8"?>
<p:tagLst xmlns:p="http://schemas.openxmlformats.org/presentationml/2006/main">
  <p:tag name="RAINPROBLEM" val="ProblemBullet"/>
  <p:tag name="RAINPROBLEMTYPE" val="MultipleChoice"/>
  <p:tag name="RAINBULLET" val="Correct"/>
</p:tagLst>
</file>

<file path=ppt/tags/tag49.xml><?xml version="1.0" encoding="utf-8"?>
<p:tagLst xmlns:p="http://schemas.openxmlformats.org/presentationml/2006/main">
  <p:tag name="RAINPROBLEM" val="ProblemBullet"/>
  <p:tag name="RAINPROBLEMTYPE" val="MultipleChoice"/>
  <p:tag name="RAINBULLET" val="Wrong"/>
</p:tagLst>
</file>

<file path=ppt/tags/tag5.xml><?xml version="1.0" encoding="utf-8"?>
<p:tagLst xmlns:p="http://schemas.openxmlformats.org/presentationml/2006/main">
  <p:tag name="RAINPROBLEM" val="ProblemSubmit"/>
  <p:tag name="RAINPROBLEMTYPE" val="MultipleChoice"/>
</p:tagLst>
</file>

<file path=ppt/tags/tag50.xml><?xml version="1.0" encoding="utf-8"?>
<p:tagLst xmlns:p="http://schemas.openxmlformats.org/presentationml/2006/main">
  <p:tag name="RAINPROBLEM" val="ProblemSubmit"/>
  <p:tag name="RAINPROBLEMTYPE" val="MultipleChoice"/>
</p:tagLst>
</file>

<file path=ppt/tags/tag51.xml><?xml version="1.0" encoding="utf-8"?>
<p:tagLst xmlns:p="http://schemas.openxmlformats.org/presentationml/2006/main">
  <p:tag name="RAINPROBLEMTYPE" val="ProblemTypeMarker"/>
</p:tagLst>
</file>

<file path=ppt/tags/tag52.xml><?xml version="1.0" encoding="utf-8"?>
<p:tagLst xmlns:p="http://schemas.openxmlformats.org/presentationml/2006/main">
  <p:tag name="RAINPROBLEMTYPE" val="ProblemTypeMarker"/>
</p:tagLst>
</file>

<file path=ppt/tags/tag53.xml><?xml version="1.0" encoding="utf-8"?>
<p:tagLst xmlns:p="http://schemas.openxmlformats.org/presentationml/2006/main">
  <p:tag name="RAINPROBLEMTYPE" val="ProblemTypeMarker"/>
</p:tagLst>
</file>

<file path=ppt/tags/tag54.xml><?xml version="1.0" encoding="utf-8"?>
<p:tagLst xmlns:p="http://schemas.openxmlformats.org/presentationml/2006/main">
  <p:tag name="RAINPROBLEMTYPE" val="ProblemTypeMarker"/>
</p:tagLst>
</file>

<file path=ppt/tags/tag55.xml><?xml version="1.0" encoding="utf-8"?>
<p:tagLst xmlns:p="http://schemas.openxmlformats.org/presentationml/2006/main">
  <p:tag name="RAINPROBLEMTYPE" val="ProblemTypeMarker"/>
</p:tagLst>
</file>

<file path=ppt/tags/tag56.xml><?xml version="1.0" encoding="utf-8"?>
<p:tagLst xmlns:p="http://schemas.openxmlformats.org/presentationml/2006/main">
  <p:tag name="RAINPROBLEM" val="ProblemSetting"/>
  <p:tag name="RAINPROBLEMTYPE" val="MultipleChoice"/>
</p:tagLst>
</file>

<file path=ppt/tags/tag57.xml><?xml version="1.0" encoding="utf-8"?>
<p:tagLst xmlns:p="http://schemas.openxmlformats.org/presentationml/2006/main">
  <p:tag name="RAINPROBLEM" val="MultipleChoice"/>
  <p:tag name="PROBLEMSCORE" val="1.0"/>
</p:tagLst>
</file>

<file path=ppt/tags/tag58.xml><?xml version="1.0" encoding="utf-8"?>
<p:tagLst xmlns:p="http://schemas.openxmlformats.org/presentationml/2006/main">
  <p:tag name="RAINPROBLEM" val="ProblemBody"/>
</p:tagLst>
</file>

<file path=ppt/tags/tag59.xml><?xml version="1.0" encoding="utf-8"?>
<p:tagLst xmlns:p="http://schemas.openxmlformats.org/presentationml/2006/main">
  <p:tag name="RAINPROBLEM" val="ProblemBullet"/>
  <p:tag name="RAINPROBLEMTYPE" val="MultipleChoiceMA"/>
  <p:tag name="RAINBULLET" val="Correct"/>
</p:tagLst>
</file>

<file path=ppt/tags/tag6.xml><?xml version="1.0" encoding="utf-8"?>
<p:tagLst xmlns:p="http://schemas.openxmlformats.org/presentationml/2006/main">
  <p:tag name="RAINPROBLEMTYPE" val="ProblemTypeMarker"/>
</p:tagLst>
</file>

<file path=ppt/tags/tag60.xml><?xml version="1.0" encoding="utf-8"?>
<p:tagLst xmlns:p="http://schemas.openxmlformats.org/presentationml/2006/main">
  <p:tag name="RAINPROBLEM" val="ProblemBullet"/>
  <p:tag name="RAINPROBLEMTYPE" val="MultipleChoiceMA"/>
  <p:tag name="RAINBULLET" val="Correct"/>
</p:tagLst>
</file>

<file path=ppt/tags/tag61.xml><?xml version="1.0" encoding="utf-8"?>
<p:tagLst xmlns:p="http://schemas.openxmlformats.org/presentationml/2006/main">
  <p:tag name="RAINPROBLEM" val="ProblemBullet"/>
  <p:tag name="RAINPROBLEMTYPE" val="MultipleChoiceMA"/>
  <p:tag name="RAINBULLET" val="Wrong"/>
</p:tagLst>
</file>

<file path=ppt/tags/tag62.xml><?xml version="1.0" encoding="utf-8"?>
<p:tagLst xmlns:p="http://schemas.openxmlformats.org/presentationml/2006/main">
  <p:tag name="RAINPROBLEM" val="ProblemBullet"/>
  <p:tag name="RAINPROBLEMTYPE" val="MultipleChoiceMA"/>
  <p:tag name="RAINBULLET" val="Correct"/>
</p:tagLst>
</file>

<file path=ppt/tags/tag63.xml><?xml version="1.0" encoding="utf-8"?>
<p:tagLst xmlns:p="http://schemas.openxmlformats.org/presentationml/2006/main">
  <p:tag name="RAINPROBLEM" val="ProblemSubmit"/>
  <p:tag name="RAINPROBLEMTYPE" val="MultipleChoiceMA"/>
</p:tagLst>
</file>

<file path=ppt/tags/tag64.xml><?xml version="1.0" encoding="utf-8"?>
<p:tagLst xmlns:p="http://schemas.openxmlformats.org/presentationml/2006/main">
  <p:tag name="RAINPROBLEMTYPE" val="ProblemTypeMarker"/>
</p:tagLst>
</file>

<file path=ppt/tags/tag65.xml><?xml version="1.0" encoding="utf-8"?>
<p:tagLst xmlns:p="http://schemas.openxmlformats.org/presentationml/2006/main">
  <p:tag name="RAINPROBLEMTYPE" val="ProblemTypeMarker"/>
</p:tagLst>
</file>

<file path=ppt/tags/tag66.xml><?xml version="1.0" encoding="utf-8"?>
<p:tagLst xmlns:p="http://schemas.openxmlformats.org/presentationml/2006/main">
  <p:tag name="RAINPROBLEMTYPE" val="ProblemTypeMarker"/>
</p:tagLst>
</file>

<file path=ppt/tags/tag67.xml><?xml version="1.0" encoding="utf-8"?>
<p:tagLst xmlns:p="http://schemas.openxmlformats.org/presentationml/2006/main">
  <p:tag name="RAINPROBLEMTYPE" val="ProblemTypeMarker"/>
</p:tagLst>
</file>

<file path=ppt/tags/tag68.xml><?xml version="1.0" encoding="utf-8"?>
<p:tagLst xmlns:p="http://schemas.openxmlformats.org/presentationml/2006/main">
  <p:tag name="RAINPROBLEMTYPE" val="ProblemTypeMarker"/>
</p:tagLst>
</file>

<file path=ppt/tags/tag69.xml><?xml version="1.0" encoding="utf-8"?>
<p:tagLst xmlns:p="http://schemas.openxmlformats.org/presentationml/2006/main">
  <p:tag name="RAINPROBLEM" val="ProblemSetting"/>
  <p:tag name="RAINPROBLEMTYPE" val="MultipleChoiceMA"/>
</p:tagLst>
</file>

<file path=ppt/tags/tag7.xml><?xml version="1.0" encoding="utf-8"?>
<p:tagLst xmlns:p="http://schemas.openxmlformats.org/presentationml/2006/main">
  <p:tag name="RAINPROBLEMTYPE" val="ProblemTypeMarker"/>
</p:tagLst>
</file>

<file path=ppt/tags/tag70.xml><?xml version="1.0" encoding="utf-8"?>
<p:tagLst xmlns:p="http://schemas.openxmlformats.org/presentationml/2006/main">
  <p:tag name="RAINPROBLEM" val="MultipleChoiceMA"/>
  <p:tag name="PROBLEMSCORE" val="1.0"/>
  <p:tag name="PROBLEMSCORE_HALF" val="0.0"/>
</p:tagLst>
</file>

<file path=ppt/tags/tag71.xml><?xml version="1.0" encoding="utf-8"?>
<p:tagLst xmlns:p="http://schemas.openxmlformats.org/presentationml/2006/main">
  <p:tag name="RAINPROBLEM" val="ProblemBody"/>
</p:tagLst>
</file>

<file path=ppt/tags/tag72.xml><?xml version="1.0" encoding="utf-8"?>
<p:tagLst xmlns:p="http://schemas.openxmlformats.org/presentationml/2006/main">
  <p:tag name="RAINPROBLEM" val="ProblemBody"/>
</p:tagLst>
</file>

<file path=ppt/tags/tag73.xml><?xml version="1.0" encoding="utf-8"?>
<p:tagLst xmlns:p="http://schemas.openxmlformats.org/presentationml/2006/main">
  <p:tag name="RAINPROBLEM" val="ProblemItem"/>
</p:tagLst>
</file>

<file path=ppt/tags/tag74.xml><?xml version="1.0" encoding="utf-8"?>
<p:tagLst xmlns:p="http://schemas.openxmlformats.org/presentationml/2006/main">
  <p:tag name="RAINPROBLEM" val="ProblemItem"/>
</p:tagLst>
</file>

<file path=ppt/tags/tag75.xml><?xml version="1.0" encoding="utf-8"?>
<p:tagLst xmlns:p="http://schemas.openxmlformats.org/presentationml/2006/main">
  <p:tag name="RAINPROBLEM" val="ProblemItem"/>
</p:tagLst>
</file>

<file path=ppt/tags/tag76.xml><?xml version="1.0" encoding="utf-8"?>
<p:tagLst xmlns:p="http://schemas.openxmlformats.org/presentationml/2006/main">
  <p:tag name="RAINPROBLEM" val="ProblemItem"/>
</p:tagLst>
</file>

<file path=ppt/tags/tag77.xml><?xml version="1.0" encoding="utf-8"?>
<p:tagLst xmlns:p="http://schemas.openxmlformats.org/presentationml/2006/main">
  <p:tag name="RAINPROBLEM" val="ProblemBullet"/>
  <p:tag name="RAINPROBLEMTYPE" val="MultipleChoice"/>
  <p:tag name="RAINBULLET" val="Wrong"/>
</p:tagLst>
</file>

<file path=ppt/tags/tag78.xml><?xml version="1.0" encoding="utf-8"?>
<p:tagLst xmlns:p="http://schemas.openxmlformats.org/presentationml/2006/main">
  <p:tag name="RAINPROBLEM" val="ProblemBullet"/>
  <p:tag name="RAINPROBLEMTYPE" val="MultipleChoice"/>
  <p:tag name="RAINBULLET" val="Wrong"/>
</p:tagLst>
</file>

<file path=ppt/tags/tag79.xml><?xml version="1.0" encoding="utf-8"?>
<p:tagLst xmlns:p="http://schemas.openxmlformats.org/presentationml/2006/main">
  <p:tag name="RAINPROBLEM" val="ProblemBullet"/>
  <p:tag name="RAINPROBLEMTYPE" val="MultipleChoice"/>
  <p:tag name="RAINBULLET" val="Wrong"/>
</p:tagLst>
</file>

<file path=ppt/tags/tag8.xml><?xml version="1.0" encoding="utf-8"?>
<p:tagLst xmlns:p="http://schemas.openxmlformats.org/presentationml/2006/main">
  <p:tag name="RAINPROBLEMTYPE" val="ProblemTypeMarker"/>
</p:tagLst>
</file>

<file path=ppt/tags/tag80.xml><?xml version="1.0" encoding="utf-8"?>
<p:tagLst xmlns:p="http://schemas.openxmlformats.org/presentationml/2006/main">
  <p:tag name="RAINPROBLEM" val="ProblemBullet"/>
  <p:tag name="RAINPROBLEMTYPE" val="MultipleChoice"/>
  <p:tag name="RAINBULLET" val="Correct"/>
</p:tagLst>
</file>

<file path=ppt/tags/tag81.xml><?xml version="1.0" encoding="utf-8"?>
<p:tagLst xmlns:p="http://schemas.openxmlformats.org/presentationml/2006/main">
  <p:tag name="RAINPROBLEM" val="ProblemSubmit"/>
  <p:tag name="RAINPROBLEMTYPE" val="MultipleChoice"/>
</p:tagLst>
</file>

<file path=ppt/tags/tag82.xml><?xml version="1.0" encoding="utf-8"?>
<p:tagLst xmlns:p="http://schemas.openxmlformats.org/presentationml/2006/main">
  <p:tag name="RAINPROBLEMTYPE" val="ProblemTypeMarker"/>
</p:tagLst>
</file>

<file path=ppt/tags/tag83.xml><?xml version="1.0" encoding="utf-8"?>
<p:tagLst xmlns:p="http://schemas.openxmlformats.org/presentationml/2006/main">
  <p:tag name="RAINPROBLEMTYPE" val="ProblemTypeMarker"/>
</p:tagLst>
</file>

<file path=ppt/tags/tag84.xml><?xml version="1.0" encoding="utf-8"?>
<p:tagLst xmlns:p="http://schemas.openxmlformats.org/presentationml/2006/main">
  <p:tag name="RAINPROBLEMTYPE" val="ProblemTypeMarker"/>
</p:tagLst>
</file>

<file path=ppt/tags/tag85.xml><?xml version="1.0" encoding="utf-8"?>
<p:tagLst xmlns:p="http://schemas.openxmlformats.org/presentationml/2006/main">
  <p:tag name="RAINPROBLEMTYPE" val="ProblemTypeMarker"/>
</p:tagLst>
</file>

<file path=ppt/tags/tag86.xml><?xml version="1.0" encoding="utf-8"?>
<p:tagLst xmlns:p="http://schemas.openxmlformats.org/presentationml/2006/main">
  <p:tag name="RAINPROBLEMTYPE" val="ProblemTypeMarker"/>
</p:tagLst>
</file>

<file path=ppt/tags/tag87.xml><?xml version="1.0" encoding="utf-8"?>
<p:tagLst xmlns:p="http://schemas.openxmlformats.org/presentationml/2006/main">
  <p:tag name="RAINPROBLEM" val="ProblemSetting"/>
  <p:tag name="RAINPROBLEMTYPE" val="MultipleChoice"/>
</p:tagLst>
</file>

<file path=ppt/tags/tag88.xml><?xml version="1.0" encoding="utf-8"?>
<p:tagLst xmlns:p="http://schemas.openxmlformats.org/presentationml/2006/main">
  <p:tag name="RAINPROBLEM" val="MultipleChoice"/>
  <p:tag name="PROBLEMSCORE" val="1.0"/>
</p:tagLst>
</file>

<file path=ppt/tags/tag89.xml><?xml version="1.0" encoding="utf-8"?>
<p:tagLst xmlns:p="http://schemas.openxmlformats.org/presentationml/2006/main">
  <p:tag name="RAINPROBLEM" val="ProblemItem"/>
</p:tagLst>
</file>

<file path=ppt/tags/tag9.xml><?xml version="1.0" encoding="utf-8"?>
<p:tagLst xmlns:p="http://schemas.openxmlformats.org/presentationml/2006/main">
  <p:tag name="RAINPROBLEMTYPE" val="ProblemTypeMarker"/>
</p:tagLst>
</file>

<file path=ppt/tags/tag90.xml><?xml version="1.0" encoding="utf-8"?>
<p:tagLst xmlns:p="http://schemas.openxmlformats.org/presentationml/2006/main">
  <p:tag name="RAINPROBLEM" val="ProblemItem"/>
</p:tagLst>
</file>

<file path=ppt/tags/tag91.xml><?xml version="1.0" encoding="utf-8"?>
<p:tagLst xmlns:p="http://schemas.openxmlformats.org/presentationml/2006/main">
  <p:tag name="RAINPROBLEM" val="ProblemItem"/>
</p:tagLst>
</file>

<file path=ppt/tags/tag92.xml><?xml version="1.0" encoding="utf-8"?>
<p:tagLst xmlns:p="http://schemas.openxmlformats.org/presentationml/2006/main">
  <p:tag name="RAINPROBLEM" val="ProblemItem"/>
</p:tagLst>
</file>

<file path=ppt/tags/tag93.xml><?xml version="1.0" encoding="utf-8"?>
<p:tagLst xmlns:p="http://schemas.openxmlformats.org/presentationml/2006/main">
  <p:tag name="RAINPROBLEM" val="ProblemBullet"/>
  <p:tag name="RAINPROBLEMTYPE" val="MultipleChoice"/>
  <p:tag name="RAINBULLET" val="Wrong"/>
</p:tagLst>
</file>

<file path=ppt/tags/tag94.xml><?xml version="1.0" encoding="utf-8"?>
<p:tagLst xmlns:p="http://schemas.openxmlformats.org/presentationml/2006/main">
  <p:tag name="RAINPROBLEM" val="ProblemBullet"/>
  <p:tag name="RAINPROBLEMTYPE" val="MultipleChoice"/>
  <p:tag name="RAINBULLET" val="Wrong"/>
</p:tagLst>
</file>

<file path=ppt/tags/tag95.xml><?xml version="1.0" encoding="utf-8"?>
<p:tagLst xmlns:p="http://schemas.openxmlformats.org/presentationml/2006/main">
  <p:tag name="RAINPROBLEM" val="ProblemBullet"/>
  <p:tag name="RAINPROBLEMTYPE" val="MultipleChoice"/>
  <p:tag name="RAINBULLET" val="Correct"/>
</p:tagLst>
</file>

<file path=ppt/tags/tag96.xml><?xml version="1.0" encoding="utf-8"?>
<p:tagLst xmlns:p="http://schemas.openxmlformats.org/presentationml/2006/main">
  <p:tag name="RAINPROBLEM" val="ProblemBullet"/>
  <p:tag name="RAINPROBLEMTYPE" val="MultipleChoice"/>
  <p:tag name="RAINBULLET" val="Wrong"/>
</p:tagLst>
</file>

<file path=ppt/tags/tag97.xml><?xml version="1.0" encoding="utf-8"?>
<p:tagLst xmlns:p="http://schemas.openxmlformats.org/presentationml/2006/main">
  <p:tag name="RAINPROBLEM" val="ProblemSubmit"/>
  <p:tag name="RAINPROBLEMTYPE" val="MultipleChoice"/>
</p:tagLst>
</file>

<file path=ppt/tags/tag98.xml><?xml version="1.0" encoding="utf-8"?>
<p:tagLst xmlns:p="http://schemas.openxmlformats.org/presentationml/2006/main">
  <p:tag name="RAINPROBLEMTYPE" val="ProblemTypeMarker"/>
</p:tagLst>
</file>

<file path=ppt/tags/tag99.xml><?xml version="1.0" encoding="utf-8"?>
<p:tagLst xmlns:p="http://schemas.openxmlformats.org/presentationml/2006/main">
  <p:tag name="RAINPROBLEMTYPE" val="ProblemTypeMarker"/>
</p:tagLst>
</file>

<file path=ppt/theme/theme1.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商务模板系列34">
  <a:themeElements>
    <a:clrScheme name="商务模板系列34 1">
      <a:dk1>
        <a:srgbClr val="000000"/>
      </a:dk1>
      <a:lt1>
        <a:srgbClr val="FFFFFF"/>
      </a:lt1>
      <a:dk2>
        <a:srgbClr val="233DA9"/>
      </a:dk2>
      <a:lt2>
        <a:srgbClr val="DDDDDD"/>
      </a:lt2>
      <a:accent1>
        <a:srgbClr val="65AAE9"/>
      </a:accent1>
      <a:accent2>
        <a:srgbClr val="B2B2B2"/>
      </a:accent2>
      <a:accent3>
        <a:srgbClr val="FFFFFF"/>
      </a:accent3>
      <a:accent4>
        <a:srgbClr val="000000"/>
      </a:accent4>
      <a:accent5>
        <a:srgbClr val="B8D2F2"/>
      </a:accent5>
      <a:accent6>
        <a:srgbClr val="A1A1A1"/>
      </a:accent6>
      <a:hlink>
        <a:srgbClr val="7DA0D3"/>
      </a:hlink>
      <a:folHlink>
        <a:srgbClr val="B2E385"/>
      </a:folHlink>
    </a:clrScheme>
    <a:fontScheme name="商务模板系列3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rgbClr val="FFFFFF"/>
            </a:gs>
            <a:gs pos="100000">
              <a:srgbClr val="FFFFFF">
                <a:gamma/>
                <a:shade val="73333"/>
                <a:invGamma/>
              </a:srgbClr>
            </a:gs>
          </a:gsLst>
          <a:lin ang="5400000" scaled="1"/>
        </a:gradFill>
        <a:ln w="25400"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gradFill rotWithShape="0">
          <a:gsLst>
            <a:gs pos="0">
              <a:srgbClr val="FFFFFF"/>
            </a:gs>
            <a:gs pos="100000">
              <a:srgbClr val="FFFFFF">
                <a:gamma/>
                <a:shade val="73333"/>
                <a:invGamma/>
              </a:srgbClr>
            </a:gs>
          </a:gsLst>
          <a:lin ang="5400000" scaled="1"/>
        </a:gradFill>
        <a:ln w="25400"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商务模板系列34 1">
        <a:dk1>
          <a:srgbClr val="000000"/>
        </a:dk1>
        <a:lt1>
          <a:srgbClr val="FFFFFF"/>
        </a:lt1>
        <a:dk2>
          <a:srgbClr val="233DA9"/>
        </a:dk2>
        <a:lt2>
          <a:srgbClr val="DDDDDD"/>
        </a:lt2>
        <a:accent1>
          <a:srgbClr val="65AAE9"/>
        </a:accent1>
        <a:accent2>
          <a:srgbClr val="B2B2B2"/>
        </a:accent2>
        <a:accent3>
          <a:srgbClr val="FFFFFF"/>
        </a:accent3>
        <a:accent4>
          <a:srgbClr val="000000"/>
        </a:accent4>
        <a:accent5>
          <a:srgbClr val="B8D2F2"/>
        </a:accent5>
        <a:accent6>
          <a:srgbClr val="A1A1A1"/>
        </a:accent6>
        <a:hlink>
          <a:srgbClr val="7DA0D3"/>
        </a:hlink>
        <a:folHlink>
          <a:srgbClr val="B2E385"/>
        </a:folHlink>
      </a:clrScheme>
      <a:clrMap bg1="lt1" tx1="dk1" bg2="lt2" tx2="dk2" accent1="accent1" accent2="accent2" accent3="accent3" accent4="accent4" accent5="accent5" accent6="accent6" hlink="hlink" folHlink="folHlink"/>
    </a:extraClrScheme>
    <a:extraClrScheme>
      <a:clrScheme name="商务模板系列34 2">
        <a:dk1>
          <a:srgbClr val="000000"/>
        </a:dk1>
        <a:lt1>
          <a:srgbClr val="FFFFFF"/>
        </a:lt1>
        <a:dk2>
          <a:srgbClr val="632769"/>
        </a:dk2>
        <a:lt2>
          <a:srgbClr val="DDDDDD"/>
        </a:lt2>
        <a:accent1>
          <a:srgbClr val="8B8DE1"/>
        </a:accent1>
        <a:accent2>
          <a:srgbClr val="FF997D"/>
        </a:accent2>
        <a:accent3>
          <a:srgbClr val="FFFFFF"/>
        </a:accent3>
        <a:accent4>
          <a:srgbClr val="000000"/>
        </a:accent4>
        <a:accent5>
          <a:srgbClr val="C4C5EE"/>
        </a:accent5>
        <a:accent6>
          <a:srgbClr val="E78A71"/>
        </a:accent6>
        <a:hlink>
          <a:srgbClr val="58AFD2"/>
        </a:hlink>
        <a:folHlink>
          <a:srgbClr val="BFDF63"/>
        </a:folHlink>
      </a:clrScheme>
      <a:clrMap bg1="lt1" tx1="dk1" bg2="lt2" tx2="dk2" accent1="accent1" accent2="accent2" accent3="accent3" accent4="accent4" accent5="accent5" accent6="accent6" hlink="hlink" folHlink="folHlink"/>
    </a:extraClrScheme>
    <a:extraClrScheme>
      <a:clrScheme name="商务模板系列34 3">
        <a:dk1>
          <a:srgbClr val="000000"/>
        </a:dk1>
        <a:lt1>
          <a:srgbClr val="FFFFFF"/>
        </a:lt1>
        <a:dk2>
          <a:srgbClr val="37737F"/>
        </a:dk2>
        <a:lt2>
          <a:srgbClr val="DDDDDD"/>
        </a:lt2>
        <a:accent1>
          <a:srgbClr val="52BCB2"/>
        </a:accent1>
        <a:accent2>
          <a:srgbClr val="E0A56A"/>
        </a:accent2>
        <a:accent3>
          <a:srgbClr val="FFFFFF"/>
        </a:accent3>
        <a:accent4>
          <a:srgbClr val="000000"/>
        </a:accent4>
        <a:accent5>
          <a:srgbClr val="B3DAD5"/>
        </a:accent5>
        <a:accent6>
          <a:srgbClr val="CB955F"/>
        </a:accent6>
        <a:hlink>
          <a:srgbClr val="A0C264"/>
        </a:hlink>
        <a:folHlink>
          <a:srgbClr val="DCDC2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商务模板系列34">
  <a:themeElements>
    <a:clrScheme name="商务模板系列34 1">
      <a:dk1>
        <a:srgbClr val="000000"/>
      </a:dk1>
      <a:lt1>
        <a:srgbClr val="FFFFFF"/>
      </a:lt1>
      <a:dk2>
        <a:srgbClr val="233DA9"/>
      </a:dk2>
      <a:lt2>
        <a:srgbClr val="DDDDDD"/>
      </a:lt2>
      <a:accent1>
        <a:srgbClr val="65AAE9"/>
      </a:accent1>
      <a:accent2>
        <a:srgbClr val="B2B2B2"/>
      </a:accent2>
      <a:accent3>
        <a:srgbClr val="FFFFFF"/>
      </a:accent3>
      <a:accent4>
        <a:srgbClr val="000000"/>
      </a:accent4>
      <a:accent5>
        <a:srgbClr val="B8D2F2"/>
      </a:accent5>
      <a:accent6>
        <a:srgbClr val="A1A1A1"/>
      </a:accent6>
      <a:hlink>
        <a:srgbClr val="7DA0D3"/>
      </a:hlink>
      <a:folHlink>
        <a:srgbClr val="B2E385"/>
      </a:folHlink>
    </a:clrScheme>
    <a:fontScheme name="商务模板系列3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rgbClr val="FFFFFF"/>
            </a:gs>
            <a:gs pos="100000">
              <a:srgbClr val="FFFFFF">
                <a:gamma/>
                <a:shade val="73333"/>
                <a:invGamma/>
              </a:srgbClr>
            </a:gs>
          </a:gsLst>
          <a:lin ang="5400000" scaled="1"/>
        </a:gradFill>
        <a:ln w="25400"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gradFill rotWithShape="0">
          <a:gsLst>
            <a:gs pos="0">
              <a:srgbClr val="FFFFFF"/>
            </a:gs>
            <a:gs pos="100000">
              <a:srgbClr val="FFFFFF">
                <a:gamma/>
                <a:shade val="73333"/>
                <a:invGamma/>
              </a:srgbClr>
            </a:gs>
          </a:gsLst>
          <a:lin ang="5400000" scaled="1"/>
        </a:gradFill>
        <a:ln w="25400"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商务模板系列34 1">
        <a:dk1>
          <a:srgbClr val="000000"/>
        </a:dk1>
        <a:lt1>
          <a:srgbClr val="FFFFFF"/>
        </a:lt1>
        <a:dk2>
          <a:srgbClr val="233DA9"/>
        </a:dk2>
        <a:lt2>
          <a:srgbClr val="DDDDDD"/>
        </a:lt2>
        <a:accent1>
          <a:srgbClr val="65AAE9"/>
        </a:accent1>
        <a:accent2>
          <a:srgbClr val="B2B2B2"/>
        </a:accent2>
        <a:accent3>
          <a:srgbClr val="FFFFFF"/>
        </a:accent3>
        <a:accent4>
          <a:srgbClr val="000000"/>
        </a:accent4>
        <a:accent5>
          <a:srgbClr val="B8D2F2"/>
        </a:accent5>
        <a:accent6>
          <a:srgbClr val="A1A1A1"/>
        </a:accent6>
        <a:hlink>
          <a:srgbClr val="7DA0D3"/>
        </a:hlink>
        <a:folHlink>
          <a:srgbClr val="B2E385"/>
        </a:folHlink>
      </a:clrScheme>
      <a:clrMap bg1="lt1" tx1="dk1" bg2="lt2" tx2="dk2" accent1="accent1" accent2="accent2" accent3="accent3" accent4="accent4" accent5="accent5" accent6="accent6" hlink="hlink" folHlink="folHlink"/>
    </a:extraClrScheme>
    <a:extraClrScheme>
      <a:clrScheme name="商务模板系列34 2">
        <a:dk1>
          <a:srgbClr val="000000"/>
        </a:dk1>
        <a:lt1>
          <a:srgbClr val="FFFFFF"/>
        </a:lt1>
        <a:dk2>
          <a:srgbClr val="632769"/>
        </a:dk2>
        <a:lt2>
          <a:srgbClr val="DDDDDD"/>
        </a:lt2>
        <a:accent1>
          <a:srgbClr val="8B8DE1"/>
        </a:accent1>
        <a:accent2>
          <a:srgbClr val="FF997D"/>
        </a:accent2>
        <a:accent3>
          <a:srgbClr val="FFFFFF"/>
        </a:accent3>
        <a:accent4>
          <a:srgbClr val="000000"/>
        </a:accent4>
        <a:accent5>
          <a:srgbClr val="C4C5EE"/>
        </a:accent5>
        <a:accent6>
          <a:srgbClr val="E78A71"/>
        </a:accent6>
        <a:hlink>
          <a:srgbClr val="58AFD2"/>
        </a:hlink>
        <a:folHlink>
          <a:srgbClr val="BFDF63"/>
        </a:folHlink>
      </a:clrScheme>
      <a:clrMap bg1="lt1" tx1="dk1" bg2="lt2" tx2="dk2" accent1="accent1" accent2="accent2" accent3="accent3" accent4="accent4" accent5="accent5" accent6="accent6" hlink="hlink" folHlink="folHlink"/>
    </a:extraClrScheme>
    <a:extraClrScheme>
      <a:clrScheme name="商务模板系列34 3">
        <a:dk1>
          <a:srgbClr val="000000"/>
        </a:dk1>
        <a:lt1>
          <a:srgbClr val="FFFFFF"/>
        </a:lt1>
        <a:dk2>
          <a:srgbClr val="37737F"/>
        </a:dk2>
        <a:lt2>
          <a:srgbClr val="DDDDDD"/>
        </a:lt2>
        <a:accent1>
          <a:srgbClr val="52BCB2"/>
        </a:accent1>
        <a:accent2>
          <a:srgbClr val="E0A56A"/>
        </a:accent2>
        <a:accent3>
          <a:srgbClr val="FFFFFF"/>
        </a:accent3>
        <a:accent4>
          <a:srgbClr val="000000"/>
        </a:accent4>
        <a:accent5>
          <a:srgbClr val="B3DAD5"/>
        </a:accent5>
        <a:accent6>
          <a:srgbClr val="CB955F"/>
        </a:accent6>
        <a:hlink>
          <a:srgbClr val="A0C264"/>
        </a:hlink>
        <a:folHlink>
          <a:srgbClr val="DCDC2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19977</Words>
  <Application>WPS 演示</Application>
  <PresentationFormat>全屏显示(4:3)</PresentationFormat>
  <Paragraphs>2078</Paragraphs>
  <Slides>182</Slides>
  <Notes>41</Notes>
  <HiddenSlides>0</HiddenSlides>
  <MMClips>0</MMClips>
  <ScaleCrop>false</ScaleCrop>
  <HeadingPairs>
    <vt:vector size="8" baseType="variant">
      <vt:variant>
        <vt:lpstr>已用的字体</vt:lpstr>
      </vt:variant>
      <vt:variant>
        <vt:i4>23</vt:i4>
      </vt:variant>
      <vt:variant>
        <vt:lpstr>主题</vt:lpstr>
      </vt:variant>
      <vt:variant>
        <vt:i4>4</vt:i4>
      </vt:variant>
      <vt:variant>
        <vt:lpstr>嵌入 OLE 服务器</vt:lpstr>
      </vt:variant>
      <vt:variant>
        <vt:i4>637</vt:i4>
      </vt:variant>
      <vt:variant>
        <vt:lpstr>幻灯片标题</vt:lpstr>
      </vt:variant>
      <vt:variant>
        <vt:i4>182</vt:i4>
      </vt:variant>
    </vt:vector>
  </HeadingPairs>
  <TitlesOfParts>
    <vt:vector size="846" baseType="lpstr">
      <vt:lpstr>Arial</vt:lpstr>
      <vt:lpstr>宋体</vt:lpstr>
      <vt:lpstr>Wingdings</vt:lpstr>
      <vt:lpstr>Times New Roman</vt:lpstr>
      <vt:lpstr>微软雅黑</vt:lpstr>
      <vt:lpstr>隶书</vt:lpstr>
      <vt:lpstr>楷体_GB2312</vt:lpstr>
      <vt:lpstr>新宋体</vt:lpstr>
      <vt:lpstr>楷体_GB2312</vt:lpstr>
      <vt:lpstr>Cambria Math</vt:lpstr>
      <vt:lpstr>Tahoma</vt:lpstr>
      <vt:lpstr>Arial Unicode MS</vt:lpstr>
      <vt:lpstr>华文行楷</vt:lpstr>
      <vt:lpstr>Symbol</vt:lpstr>
      <vt:lpstr>-apple-system</vt:lpstr>
      <vt:lpstr>Segoe Print</vt:lpstr>
      <vt:lpstr>仿宋_GB2312</vt:lpstr>
      <vt:lpstr>仿宋</vt:lpstr>
      <vt:lpstr>方正粗圆简体</vt:lpstr>
      <vt:lpstr>Symbol</vt:lpstr>
      <vt:lpstr>黑体</vt:lpstr>
      <vt:lpstr>华文中宋</vt:lpstr>
      <vt:lpstr>Webdings</vt:lpstr>
      <vt:lpstr>默认设计模板</vt:lpstr>
      <vt:lpstr>1_默认设计模板</vt:lpstr>
      <vt:lpstr>1_商务模板系列34</vt:lpstr>
      <vt:lpstr>商务模板系列34</vt:lpstr>
      <vt:lpstr>Photoshop.Image.6</vt:lpstr>
      <vt:lpstr>Equation.DSMT4</vt:lpstr>
      <vt:lpstr>Equation.DSMT4</vt:lpstr>
      <vt:lpstr>Equation.DSMT4</vt:lpstr>
      <vt:lpstr>Equation.DSMT4</vt:lpstr>
      <vt:lpstr>Equation.DSMT4</vt:lpstr>
      <vt:lpstr>Equation.DSMT4</vt:lpstr>
      <vt:lpstr>Equation.3</vt:lpstr>
      <vt:lpstr>Equation.3</vt:lpstr>
      <vt:lpstr>Equation.DSMT4</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Equation.DSMT4</vt:lpstr>
      <vt:lpstr>Equation.DSMT4</vt:lpstr>
      <vt:lpstr>Equation.3</vt:lpstr>
      <vt:lpstr>Equation.3</vt:lpstr>
      <vt:lpstr>Equation.3</vt:lpstr>
      <vt:lpstr>Equation.3</vt:lpstr>
      <vt:lpstr>Equation.3</vt:lpstr>
      <vt:lpstr>Equation.3</vt:lpstr>
      <vt:lpstr>Equation.DSMT4</vt:lpstr>
      <vt:lpstr>Equation.DSMT4</vt:lpstr>
      <vt:lpstr>Equation.DSMT4</vt:lpstr>
      <vt:lpstr>Equation.DSMT4</vt:lpstr>
      <vt:lpstr>Equation.DSMT4</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Photoshop.Image.6</vt:lpstr>
      <vt:lpstr>Equation.3</vt:lpstr>
      <vt:lpstr>Equation.DSMT4</vt:lpstr>
      <vt:lpstr>Equation.DSMT4</vt:lpstr>
      <vt:lpstr>Equation.DSMT4</vt:lpstr>
      <vt:lpstr>Equation.3</vt:lpstr>
      <vt:lpstr>Equation.3</vt:lpstr>
      <vt:lpstr>Equation.3</vt:lpstr>
      <vt:lpstr>Equation.DSMT4</vt:lpstr>
      <vt:lpstr>Equation.DSMT4</vt:lpstr>
      <vt:lpstr>Equation.3</vt:lpstr>
      <vt:lpstr>Equation.3</vt:lpstr>
      <vt:lpstr>Equation.3</vt:lpstr>
      <vt:lpstr>Equation.DSMT4</vt:lpstr>
      <vt:lpstr>Equation.DSMT4</vt:lpstr>
      <vt:lpstr>Equation.DSMT4</vt:lpstr>
      <vt:lpstr>Equation.3</vt:lpstr>
      <vt:lpstr>Equation.3</vt:lpstr>
      <vt:lpstr>Equation.DSMT4</vt:lpstr>
      <vt:lpstr>Equation.DSMT4</vt:lpstr>
      <vt:lpstr>Equation.3</vt:lpstr>
      <vt:lpstr>Equation.DSMT4</vt:lpstr>
      <vt:lpstr>Equation.DSMT4</vt:lpstr>
      <vt:lpstr>Equation.3</vt:lpstr>
      <vt:lpstr>Equation.DSMT4</vt:lpstr>
      <vt:lpstr>Equation.DSMT4</vt:lpstr>
      <vt:lpstr>Equation.DSMT4</vt:lpstr>
      <vt:lpstr>Equation.3</vt:lpstr>
      <vt:lpstr>Equation.3</vt:lpstr>
      <vt:lpstr>Equation.DSMT4</vt:lpstr>
      <vt:lpstr>Equation.DSMT4</vt:lpstr>
      <vt:lpstr>Equation.DSMT4</vt:lpstr>
      <vt:lpstr>Equation.DSMT4</vt:lpstr>
      <vt:lpstr>Equation.DSMT4</vt:lpstr>
      <vt:lpstr>Equation.3</vt:lpstr>
      <vt:lpstr>Equation.3</vt:lpstr>
      <vt:lpstr>Equation.3</vt:lpstr>
      <vt:lpstr>Equation.DSMT4</vt:lpstr>
      <vt:lpstr>Equation.DSMT4</vt:lpstr>
      <vt:lpstr>Equation.DSMT4</vt:lpstr>
      <vt:lpstr>Equation.3</vt:lpstr>
      <vt:lpstr>Equation.3</vt:lpstr>
      <vt:lpstr>Equation.DSMT4</vt:lpstr>
      <vt:lpstr>Equation.DSMT4</vt:lpstr>
      <vt:lpstr>Equation.DSMT4</vt:lpstr>
      <vt:lpstr>Equation.3</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Equation.3</vt:lpstr>
      <vt:lpstr>Equation.DSMT4</vt:lpstr>
      <vt:lpstr>Equation.3</vt:lpstr>
      <vt:lpstr>Equation.DSMT4</vt:lpstr>
      <vt:lpstr>Equation.3</vt:lpstr>
      <vt:lpstr>Equation.3</vt:lpstr>
      <vt:lpstr>Equation.3</vt:lpstr>
      <vt:lpstr>Equation.3</vt:lpstr>
      <vt:lpstr>Equation.DSMT4</vt:lpstr>
      <vt:lpstr>Equation.DSMT4</vt:lpstr>
      <vt:lpstr>Equation.DSMT4</vt:lpstr>
      <vt:lpstr>Equation.3</vt:lpstr>
      <vt:lpstr>Equation.DSMT4</vt:lpstr>
      <vt:lpstr>Equation.DSMT4</vt:lpstr>
      <vt:lpstr>Equation.DSMT4</vt:lpstr>
      <vt:lpstr>Equation.DSMT4</vt:lpstr>
      <vt:lpstr>Equation.DSMT4</vt:lpstr>
      <vt:lpstr>Equation.3</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Equation.3</vt:lpstr>
      <vt:lpstr>Equation.3</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Photoshop.Image.6</vt:lpstr>
      <vt:lpstr>Equation.DSMT4</vt:lpstr>
      <vt:lpstr>Equation.3</vt:lpstr>
      <vt:lpstr>Equation.3</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Equation.3</vt:lpstr>
      <vt:lpstr>Equation.DSMT4</vt:lpstr>
      <vt:lpstr>Equation.3</vt:lpstr>
      <vt:lpstr>Equation.3</vt:lpstr>
      <vt:lpstr>Equation.3</vt:lpstr>
      <vt:lpstr>Equation.3</vt:lpstr>
      <vt:lpstr>Equation.3</vt:lpstr>
      <vt:lpstr>Equation.3</vt:lpstr>
      <vt:lpstr>Equation.3</vt:lpstr>
      <vt:lpstr>Equation.DSMT4</vt:lpstr>
      <vt:lpstr>Equation.3</vt:lpstr>
      <vt:lpstr>Equation.DSMT4</vt:lpstr>
      <vt:lpstr>Equation.3</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Equation.3</vt:lpstr>
      <vt:lpstr>Equation.3</vt:lpstr>
      <vt:lpstr>Equation.DSMT4</vt:lpstr>
      <vt:lpstr>Equation.DSMT4</vt:lpstr>
      <vt:lpstr>Equation.DSMT4</vt:lpstr>
      <vt:lpstr>Equation.3</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Equation.3</vt:lpstr>
      <vt:lpstr>Equation.DSMT4</vt:lpstr>
      <vt:lpstr>Equation.3</vt:lpstr>
      <vt:lpstr>Equation.DSMT4</vt:lpstr>
      <vt:lpstr>Equation.3</vt:lpstr>
      <vt:lpstr>Equation.DSMT4</vt:lpstr>
      <vt:lpstr>Equation.3</vt:lpstr>
      <vt:lpstr>Equation.3</vt:lpstr>
      <vt:lpstr>Photoshop.Image.6</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Equation.3</vt:lpstr>
      <vt:lpstr>Equation.3</vt:lpstr>
      <vt:lpstr>Equation.DSMT4</vt:lpstr>
      <vt:lpstr>Equation.DSMT4</vt:lpstr>
      <vt:lpstr>Equation.DSMT4</vt:lpstr>
      <vt:lpstr>Equation.DSMT4</vt:lpstr>
      <vt:lpstr>Equation.DSMT4</vt:lpstr>
      <vt:lpstr>Equation.DSMT4</vt:lpstr>
      <vt:lpstr>Equation.3</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Equation.3</vt:lpstr>
      <vt:lpstr>Equation.3</vt:lpstr>
      <vt:lpstr>Equation.3</vt:lpstr>
      <vt:lpstr>Equation.3</vt:lpstr>
      <vt:lpstr>Equation.3</vt:lpstr>
      <vt:lpstr>Equation.3</vt:lpstr>
      <vt:lpstr>Equation.3</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Visio.Drawing.11</vt:lpstr>
      <vt:lpstr>Equation.DSMT4</vt:lpstr>
      <vt:lpstr>Equation.DSMT4</vt:lpstr>
      <vt:lpstr>Equation.DSMT4</vt:lpstr>
      <vt:lpstr>Equation.3</vt:lpstr>
      <vt:lpstr>Equation.3</vt:lpstr>
      <vt:lpstr>Equation.3</vt:lpstr>
      <vt:lpstr>Equation.3</vt:lpstr>
      <vt:lpstr>Equation.3</vt:lpstr>
      <vt:lpstr>Equation.DSMT4</vt:lpstr>
      <vt:lpstr>Equation.DSMT4</vt:lpstr>
      <vt:lpstr>Visio.Drawing.11</vt:lpstr>
      <vt:lpstr>Equation.DSMT4</vt:lpstr>
      <vt:lpstr>Equation.DSMT4</vt:lpstr>
      <vt:lpstr>Equation.DSMT4</vt:lpstr>
      <vt:lpstr>Equation.3</vt:lpstr>
      <vt:lpstr>Equation.DSMT4</vt:lpstr>
      <vt:lpstr>Equation.DSMT4</vt:lpstr>
      <vt:lpstr>Equation.3</vt:lpstr>
      <vt:lpstr>Equation.3</vt:lpstr>
      <vt:lpstr>Equation.DSMT4</vt:lpstr>
      <vt:lpstr>Equation.DSMT4</vt:lpstr>
      <vt:lpstr>Equation.DSMT4</vt:lpstr>
      <vt:lpstr>Equation.DSMT4</vt:lpstr>
      <vt:lpstr>Equation.DSMT4</vt:lpstr>
      <vt:lpstr>Equation.DSMT4</vt:lpstr>
      <vt:lpstr>Photoshop.Image.6</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Visio.Drawing.11</vt:lpstr>
      <vt:lpstr>Equation.3</vt:lpstr>
      <vt:lpstr>Visio.Drawing.11</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Equation.3</vt:lpstr>
      <vt:lpstr>Equation.3</vt:lpstr>
      <vt:lpstr>Equation.DSMT4</vt:lpstr>
      <vt:lpstr>Equation.DSMT4</vt:lpstr>
      <vt:lpstr>Equation.DSMT4</vt:lpstr>
      <vt:lpstr>Equation.DSMT4</vt:lpstr>
      <vt:lpstr>Equation.DSMT4</vt:lpstr>
      <vt:lpstr>Equation.3</vt:lpstr>
      <vt:lpstr>Equation.3</vt:lpstr>
      <vt:lpstr>Equation.DSMT4</vt:lpstr>
      <vt:lpstr>Equation.DSMT4</vt:lpstr>
      <vt:lpstr>Equation.DSMT4</vt:lpstr>
      <vt:lpstr>Equation.DSMT4</vt:lpstr>
      <vt:lpstr>Equation.3</vt:lpstr>
      <vt:lpstr>Equation.3</vt:lpstr>
      <vt:lpstr>Equation.3</vt:lpstr>
      <vt:lpstr>Equation.3</vt:lpstr>
      <vt:lpstr>Equation.3</vt:lpstr>
      <vt:lpstr>Equation.DSMT4</vt:lpstr>
      <vt:lpstr>Equation.DSMT4</vt:lpstr>
      <vt:lpstr>Equation.3</vt:lpstr>
      <vt:lpstr>Equation.DSMT4</vt:lpstr>
      <vt:lpstr>Equation.DSMT4</vt:lpstr>
      <vt:lpstr>Equation.DSMT4</vt:lpstr>
      <vt:lpstr>Equation.3</vt:lpstr>
      <vt:lpstr>Equation.3</vt:lpstr>
      <vt:lpstr>Equation.3</vt:lpstr>
      <vt:lpstr>Equation.3</vt:lpstr>
      <vt:lpstr>Equation.3</vt:lpstr>
      <vt:lpstr>Equation.DSMT4</vt:lpstr>
      <vt:lpstr>Equation.DSMT4</vt:lpstr>
      <vt:lpstr>Equation.DSMT4</vt:lpstr>
      <vt:lpstr>Equation.DSMT4</vt:lpstr>
      <vt:lpstr>Equation.3</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Equation.3</vt:lpstr>
      <vt:lpstr>Equation.3</vt:lpstr>
      <vt:lpstr>Equation.3</vt:lpstr>
      <vt:lpstr>Equation.DSMT4</vt:lpstr>
      <vt:lpstr>Equation.3</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Photoshop.Image.6</vt:lpstr>
      <vt:lpstr>Equation.3</vt:lpstr>
      <vt:lpstr>Equation.3</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Equation.3</vt:lpstr>
      <vt:lpstr>Equation.3</vt:lpstr>
      <vt:lpstr>Equation.3</vt:lpstr>
      <vt:lpstr>Equation.3</vt:lpstr>
      <vt:lpstr>Equation.3</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Equation.3</vt:lpstr>
      <vt:lpstr>Equation.DSMT4</vt:lpstr>
      <vt:lpstr>Equation.DSMT4</vt:lpstr>
      <vt:lpstr>Equation.DSMT4</vt:lpstr>
      <vt:lpstr>Equation.DSMT4</vt:lpstr>
      <vt:lpstr>Equation.DSMT4</vt:lpstr>
      <vt:lpstr>Equation.DSMT4</vt:lpstr>
      <vt:lpstr>Photoshop.Image.6</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Equation.3</vt:lpstr>
      <vt:lpstr>Equation.3</vt:lpstr>
      <vt:lpstr>Equation.3</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Equation.3</vt:lpstr>
      <vt:lpstr>Equation.3</vt:lpstr>
      <vt:lpstr>Equation.3</vt:lpstr>
      <vt:lpstr>Equation.DSMT4</vt:lpstr>
      <vt:lpstr>Equation.DSMT4</vt:lpstr>
      <vt:lpstr>Equation.DSMT4</vt:lpstr>
      <vt:lpstr>Equation.DSMT4</vt:lpstr>
      <vt:lpstr>Equation.DSMT4</vt:lpstr>
      <vt:lpstr>数值分析 Numerical Analysis</vt:lpstr>
      <vt:lpstr>教学内容</vt:lpstr>
      <vt:lpstr>PowerPoint 演示文稿</vt:lpstr>
      <vt:lpstr>PowerPoint 演示文稿</vt:lpstr>
      <vt:lpstr>PowerPoint 演示文稿</vt:lpstr>
      <vt:lpstr>PowerPoint 演示文稿</vt:lpstr>
      <vt:lpstr>第3章  线性方程组的解法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写出如下程组的Jacobi迭代、 Seidel迭代和SOR迭代公式。</vt:lpstr>
      <vt:lpstr>Jacobi迭代公式：</vt:lpstr>
      <vt:lpstr>PowerPoint 演示文稿</vt:lpstr>
      <vt:lpstr>则有 </vt:lpstr>
      <vt:lpstr>PowerPoint 演示文稿</vt:lpstr>
      <vt:lpstr>PowerPoint 演示文稿</vt:lpstr>
      <vt:lpstr>PowerPoint 演示文稿</vt:lpstr>
      <vt:lpstr>PowerPoint 演示文稿</vt:lpstr>
      <vt:lpstr>第3章  线性方程组的解法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例3-1(2)：证明</vt:lpstr>
      <vt:lpstr>PowerPoint 演示文稿</vt:lpstr>
      <vt:lpstr>PowerPoint 演示文稿</vt:lpstr>
      <vt:lpstr>PowerPoint 演示文稿</vt:lpstr>
      <vt:lpstr>PowerPoint 演示文稿</vt:lpstr>
      <vt:lpstr>PowerPoint 演示文稿</vt:lpstr>
      <vt:lpstr>PowerPoint 演示文稿</vt:lpstr>
      <vt:lpstr>第3章  线性方程组的解法 </vt:lpstr>
      <vt:lpstr>PowerPoint 演示文稿</vt:lpstr>
      <vt:lpstr>PowerPoint 演示文稿</vt:lpstr>
      <vt:lpstr>PowerPoint 演示文稿</vt:lpstr>
      <vt:lpstr>PowerPoint 演示文稿</vt:lpstr>
      <vt:lpstr>例3-3  给定方程组</vt:lpstr>
      <vt:lpstr>2. 对Gauss-Seidel迭代法，迭代矩阵为</vt:lpstr>
      <vt:lpstr>PowerPoint 演示文稿</vt:lpstr>
      <vt:lpstr>PowerPoint 演示文稿</vt:lpstr>
      <vt:lpstr>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A是n阶对称正定矩阵，且松弛因子满足0&lt;&lt;2， 则 SOR法收敛。</vt:lpstr>
      <vt:lpstr> SOR法收敛的必要条件是松弛因子满足0&lt;&lt;2</vt:lpstr>
      <vt:lpstr>PowerPoint 演示文稿</vt:lpstr>
      <vt:lpstr>PowerPoint 演示文稿</vt:lpstr>
      <vt:lpstr>PowerPoint 演示文稿</vt:lpstr>
      <vt:lpstr>PowerPoint 演示文稿</vt:lpstr>
      <vt:lpstr>PowerPoint 演示文稿</vt:lpstr>
      <vt:lpstr>PowerPoint 演示文稿</vt:lpstr>
      <vt:lpstr>第3章  线性方程组的解法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例3-6：研究线性方程组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第3章  线性方程组的解法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 A可以进行Doolittle分解的条件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例 用Crout分解求解方程组：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解:不难验证系数矩阵是对称正定的，按公式依次计算得</vt:lpstr>
      <vt:lpstr>PowerPoint 演示文稿</vt:lpstr>
      <vt:lpstr>PowerPoint 演示文稿</vt:lpstr>
      <vt:lpstr>PowerPoint 演示文稿</vt:lpstr>
      <vt:lpstr>PowerPoint 演示文稿</vt:lpstr>
      <vt:lpstr>概念描述：</vt:lpstr>
      <vt:lpstr>PowerPoint 演示文稿</vt:lpstr>
      <vt:lpstr>PowerPoint 演示文稿</vt:lpstr>
      <vt:lpstr>PowerPoint 演示文稿</vt:lpstr>
      <vt:lpstr>PowerPoint 演示文稿</vt:lpstr>
      <vt:lpstr>PowerPoint 演示文稿</vt:lpstr>
      <vt:lpstr>本章小结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作业</vt:lpstr>
      <vt:lpstr>      待续。。。</vt:lpstr>
    </vt:vector>
  </TitlesOfParts>
  <Company>2000</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Ch.7  非线性方程求根(Solution of Nonlinear Equations )</dc:title>
  <dc:creator>lihong</dc:creator>
  <cp:lastModifiedBy>峰岭</cp:lastModifiedBy>
  <cp:revision>679</cp:revision>
  <dcterms:created xsi:type="dcterms:W3CDTF">2001-09-27T06:33:00Z</dcterms:created>
  <dcterms:modified xsi:type="dcterms:W3CDTF">2023-10-12T16:51:56Z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1C854958881E4734AF95D8FAF0090130</vt:lpwstr>
  </property>
  <property fmtid="{D5CDD505-2E9C-101B-9397-08002B2CF9AE}" pid="3" name="KSOProductBuildVer">
    <vt:lpwstr>2052-12.1.0.15712</vt:lpwstr>
  </property>
</Properties>
</file>